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 id="2147483672" r:id="rId2"/>
  </p:sldMasterIdLst>
  <p:notesMasterIdLst>
    <p:notesMasterId r:id="rId51"/>
  </p:notesMasterIdLst>
  <p:sldIdLst>
    <p:sldId id="369" r:id="rId3"/>
    <p:sldId id="364" r:id="rId4"/>
    <p:sldId id="368" r:id="rId5"/>
    <p:sldId id="367" r:id="rId6"/>
    <p:sldId id="366" r:id="rId7"/>
    <p:sldId id="333" r:id="rId8"/>
    <p:sldId id="325" r:id="rId9"/>
    <p:sldId id="306" r:id="rId10"/>
    <p:sldId id="360" r:id="rId11"/>
    <p:sldId id="329" r:id="rId12"/>
    <p:sldId id="332" r:id="rId13"/>
    <p:sldId id="330" r:id="rId14"/>
    <p:sldId id="328" r:id="rId15"/>
    <p:sldId id="322" r:id="rId16"/>
    <p:sldId id="326" r:id="rId17"/>
    <p:sldId id="307" r:id="rId18"/>
    <p:sldId id="308" r:id="rId19"/>
    <p:sldId id="305" r:id="rId20"/>
    <p:sldId id="353" r:id="rId21"/>
    <p:sldId id="259" r:id="rId22"/>
    <p:sldId id="313" r:id="rId23"/>
    <p:sldId id="354" r:id="rId24"/>
    <p:sldId id="355" r:id="rId25"/>
    <p:sldId id="356" r:id="rId26"/>
    <p:sldId id="324" r:id="rId27"/>
    <p:sldId id="327" r:id="rId28"/>
    <p:sldId id="309" r:id="rId29"/>
    <p:sldId id="310" r:id="rId30"/>
    <p:sldId id="311" r:id="rId31"/>
    <p:sldId id="312" r:id="rId32"/>
    <p:sldId id="271" r:id="rId33"/>
    <p:sldId id="334" r:id="rId34"/>
    <p:sldId id="335" r:id="rId35"/>
    <p:sldId id="336" r:id="rId36"/>
    <p:sldId id="337" r:id="rId37"/>
    <p:sldId id="343" r:id="rId38"/>
    <p:sldId id="346" r:id="rId39"/>
    <p:sldId id="345" r:id="rId40"/>
    <p:sldId id="315" r:id="rId41"/>
    <p:sldId id="316" r:id="rId42"/>
    <p:sldId id="318" r:id="rId43"/>
    <p:sldId id="319" r:id="rId44"/>
    <p:sldId id="321" r:id="rId45"/>
    <p:sldId id="357" r:id="rId46"/>
    <p:sldId id="358" r:id="rId47"/>
    <p:sldId id="359" r:id="rId48"/>
    <p:sldId id="320" r:id="rId49"/>
    <p:sldId id="317" r:id="rId50"/>
  </p:sldIdLst>
  <p:sldSz cx="9144000" cy="5143500" type="screen16x9"/>
  <p:notesSz cx="6858000" cy="9144000"/>
  <p:embeddedFontLst>
    <p:embeddedFont>
      <p:font typeface="Bahnschrift SemiBold" panose="020B0502040204020203" pitchFamily="34" charset="0"/>
      <p:bold r:id="rId52"/>
    </p:embeddedFont>
    <p:embeddedFont>
      <p:font typeface="Calibri" panose="020F0502020204030204" pitchFamily="34" charset="0"/>
      <p:regular r:id="rId53"/>
      <p:bold r:id="rId54"/>
      <p:italic r:id="rId55"/>
      <p:boldItalic r:id="rId56"/>
    </p:embeddedFont>
    <p:embeddedFont>
      <p:font typeface="Calibri Light" panose="020F0302020204030204" pitchFamily="34" charset="0"/>
      <p:regular r:id="rId57"/>
      <p:italic r:id="rId58"/>
    </p:embeddedFont>
    <p:embeddedFont>
      <p:font typeface="Cascadia Mono" panose="020B0609020000020004" pitchFamily="49" charset="0"/>
      <p:regular r:id="rId59"/>
      <p:bold r:id="rId60"/>
      <p:italic r:id="rId61"/>
      <p:boldItalic r:id="rId62"/>
    </p:embeddedFont>
    <p:embeddedFont>
      <p:font typeface="Fira Sans Extra Condensed Medium" panose="020B0604020202020204" charset="0"/>
      <p:regular r:id="rId63"/>
      <p:bold r:id="rId64"/>
      <p:italic r:id="rId65"/>
      <p:boldItalic r:id="rId66"/>
    </p:embeddedFont>
    <p:embeddedFont>
      <p:font typeface="Londrina Shadow" panose="020B0604020202020204" charset="0"/>
      <p:regular r:id="rId67"/>
    </p:embeddedFont>
    <p:embeddedFont>
      <p:font typeface="Londrina Solid" panose="020B0604020202020204" charset="0"/>
      <p:regular r:id="rId68"/>
    </p:embeddedFont>
    <p:embeddedFont>
      <p:font typeface="Muli" panose="020B0604020202020204" charset="0"/>
      <p:regular r:id="rId69"/>
      <p:bold r:id="rId70"/>
      <p:italic r:id="rId71"/>
      <p:boldItalic r:id="rId72"/>
    </p:embeddedFont>
    <p:embeddedFont>
      <p:font typeface="Nixie One" panose="020B0604020202020204" charset="0"/>
      <p:regular r:id="rId73"/>
    </p:embeddedFont>
    <p:embeddedFont>
      <p:font typeface="Nunito Light" pitchFamily="2" charset="0"/>
      <p:regular r:id="rId74"/>
      <p:italic r:id="rId75"/>
    </p:embeddedFont>
    <p:embeddedFont>
      <p:font typeface="Proxima Nova" panose="020B0604020202020204" charset="0"/>
      <p:regular r:id="rId76"/>
      <p:bold r:id="rId77"/>
      <p:italic r:id="rId78"/>
      <p:boldItalic r:id="rId79"/>
    </p:embeddedFont>
    <p:embeddedFont>
      <p:font typeface="Proxima Nova Semibold" panose="020B0604020202020204" charset="0"/>
      <p:regular r:id="rId80"/>
      <p:bold r:id="rId81"/>
      <p:boldItalic r:id="rId8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0093"/>
    <a:srgbClr val="FF3399"/>
    <a:srgbClr val="000000"/>
    <a:srgbClr val="FF6600"/>
    <a:srgbClr val="FACAF1"/>
    <a:srgbClr val="FDCAAB"/>
    <a:srgbClr val="B2C4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5B4207-FFBB-4774-9AF4-A87372E9AC86}" v="101" dt="2023-03-24T19:42:26.124"/>
  </p1510:revLst>
</p1510:revInfo>
</file>

<file path=ppt/tableStyles.xml><?xml version="1.0" encoding="utf-8"?>
<a:tblStyleLst xmlns:a="http://schemas.openxmlformats.org/drawingml/2006/main" def="{297F9200-AAE0-426B-B527-3517CA694078}">
  <a:tblStyle styleId="{297F9200-AAE0-426B-B527-3517CA69407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35" autoAdjust="0"/>
    <p:restoredTop sz="94660"/>
  </p:normalViewPr>
  <p:slideViewPr>
    <p:cSldViewPr snapToGrid="0">
      <p:cViewPr varScale="1">
        <p:scale>
          <a:sx n="146" d="100"/>
          <a:sy n="146" d="100"/>
        </p:scale>
        <p:origin x="630" y="11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2.fntdata"/><Relationship Id="rId68" Type="http://schemas.openxmlformats.org/officeDocument/2006/relationships/font" Target="fonts/font17.fntdata"/><Relationship Id="rId84" Type="http://schemas.openxmlformats.org/officeDocument/2006/relationships/viewProps" Target="view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2.fntdata"/><Relationship Id="rId58" Type="http://schemas.openxmlformats.org/officeDocument/2006/relationships/font" Target="fonts/font7.fntdata"/><Relationship Id="rId74" Type="http://schemas.openxmlformats.org/officeDocument/2006/relationships/font" Target="fonts/font23.fntdata"/><Relationship Id="rId79" Type="http://schemas.openxmlformats.org/officeDocument/2006/relationships/font" Target="fonts/font28.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77" Type="http://schemas.openxmlformats.org/officeDocument/2006/relationships/font" Target="fonts/font26.fntdata"/><Relationship Id="rId8" Type="http://schemas.openxmlformats.org/officeDocument/2006/relationships/slide" Target="slides/slide6.xml"/><Relationship Id="rId51" Type="http://schemas.openxmlformats.org/officeDocument/2006/relationships/notesMaster" Target="notesMasters/notesMaster1.xml"/><Relationship Id="rId72" Type="http://schemas.openxmlformats.org/officeDocument/2006/relationships/font" Target="fonts/font21.fntdata"/><Relationship Id="rId80" Type="http://schemas.openxmlformats.org/officeDocument/2006/relationships/font" Target="fonts/font29.fntdata"/><Relationship Id="rId85"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font" Target="fonts/font24.fntdata"/><Relationship Id="rId83" Type="http://schemas.openxmlformats.org/officeDocument/2006/relationships/presProps" Target="presProps.xml"/><Relationship Id="rId88"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font" Target="fonts/font27.fntdata"/><Relationship Id="rId81" Type="http://schemas.openxmlformats.org/officeDocument/2006/relationships/font" Target="fonts/font30.fntdata"/><Relationship Id="rId86"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4.fntdata"/><Relationship Id="rId76" Type="http://schemas.openxmlformats.org/officeDocument/2006/relationships/font" Target="fonts/font25.fntdata"/><Relationship Id="rId7" Type="http://schemas.openxmlformats.org/officeDocument/2006/relationships/slide" Target="slides/slide5.xml"/><Relationship Id="rId71" Type="http://schemas.openxmlformats.org/officeDocument/2006/relationships/font" Target="fonts/font2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5.fntdata"/><Relationship Id="rId87" Type="http://schemas.microsoft.com/office/2016/11/relationships/changesInfo" Target="changesInfos/changesInfo1.xml"/><Relationship Id="rId61" Type="http://schemas.openxmlformats.org/officeDocument/2006/relationships/font" Target="fonts/font10.fntdata"/><Relationship Id="rId82" Type="http://schemas.openxmlformats.org/officeDocument/2006/relationships/font" Target="fonts/font31.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hrugen" userId="f021a6139b3c29b3" providerId="LiveId" clId="{A25B4207-FFBB-4774-9AF4-A87372E9AC86}"/>
    <pc:docChg chg="modSld sldOrd">
      <pc:chgData name="Bhrugen" userId="f021a6139b3c29b3" providerId="LiveId" clId="{A25B4207-FFBB-4774-9AF4-A87372E9AC86}" dt="2023-03-24T19:42:26.124" v="163" actId="313"/>
      <pc:docMkLst>
        <pc:docMk/>
      </pc:docMkLst>
      <pc:sldChg chg="modSp mod">
        <pc:chgData name="Bhrugen" userId="f021a6139b3c29b3" providerId="LiveId" clId="{A25B4207-FFBB-4774-9AF4-A87372E9AC86}" dt="2023-03-02T21:05:12.274" v="135" actId="20577"/>
        <pc:sldMkLst>
          <pc:docMk/>
          <pc:sldMk cId="0" sldId="259"/>
        </pc:sldMkLst>
        <pc:spChg chg="mod">
          <ac:chgData name="Bhrugen" userId="f021a6139b3c29b3" providerId="LiveId" clId="{A25B4207-FFBB-4774-9AF4-A87372E9AC86}" dt="2023-03-02T21:05:12.274" v="135" actId="20577"/>
          <ac:spMkLst>
            <pc:docMk/>
            <pc:sldMk cId="0" sldId="259"/>
            <ac:spMk id="617" creationId="{00000000-0000-0000-0000-000000000000}"/>
          </ac:spMkLst>
        </pc:spChg>
      </pc:sldChg>
      <pc:sldChg chg="ord">
        <pc:chgData name="Bhrugen" userId="f021a6139b3c29b3" providerId="LiveId" clId="{A25B4207-FFBB-4774-9AF4-A87372E9AC86}" dt="2023-01-29T22:43:49.382" v="51"/>
        <pc:sldMkLst>
          <pc:docMk/>
          <pc:sldMk cId="4156064909" sldId="325"/>
        </pc:sldMkLst>
      </pc:sldChg>
      <pc:sldChg chg="modSp ord">
        <pc:chgData name="Bhrugen" userId="f021a6139b3c29b3" providerId="LiveId" clId="{A25B4207-FFBB-4774-9AF4-A87372E9AC86}" dt="2023-01-30T01:24:30.069" v="78" actId="20577"/>
        <pc:sldMkLst>
          <pc:docMk/>
          <pc:sldMk cId="2224084496" sldId="333"/>
        </pc:sldMkLst>
        <pc:spChg chg="mod">
          <ac:chgData name="Bhrugen" userId="f021a6139b3c29b3" providerId="LiveId" clId="{A25B4207-FFBB-4774-9AF4-A87372E9AC86}" dt="2023-01-29T22:44:45.812" v="53" actId="20577"/>
          <ac:spMkLst>
            <pc:docMk/>
            <pc:sldMk cId="2224084496" sldId="333"/>
            <ac:spMk id="99" creationId="{A4AE5E79-DC23-4CF5-AD0A-B8261A1720E5}"/>
          </ac:spMkLst>
        </pc:spChg>
        <pc:spChg chg="mod">
          <ac:chgData name="Bhrugen" userId="f021a6139b3c29b3" providerId="LiveId" clId="{A25B4207-FFBB-4774-9AF4-A87372E9AC86}" dt="2023-01-30T01:24:23.912" v="74" actId="20577"/>
          <ac:spMkLst>
            <pc:docMk/>
            <pc:sldMk cId="2224084496" sldId="333"/>
            <ac:spMk id="122" creationId="{2B05C930-6E2D-4EF5-834A-0753BA5E712D}"/>
          </ac:spMkLst>
        </pc:spChg>
        <pc:spChg chg="mod">
          <ac:chgData name="Bhrugen" userId="f021a6139b3c29b3" providerId="LiveId" clId="{A25B4207-FFBB-4774-9AF4-A87372E9AC86}" dt="2023-01-29T22:44:52.302" v="55" actId="20577"/>
          <ac:spMkLst>
            <pc:docMk/>
            <pc:sldMk cId="2224084496" sldId="333"/>
            <ac:spMk id="123" creationId="{319D8341-9D00-4176-8007-AF976099AEC8}"/>
          </ac:spMkLst>
        </pc:spChg>
        <pc:spChg chg="mod">
          <ac:chgData name="Bhrugen" userId="f021a6139b3c29b3" providerId="LiveId" clId="{A25B4207-FFBB-4774-9AF4-A87372E9AC86}" dt="2023-01-29T22:44:56.330" v="57" actId="20577"/>
          <ac:spMkLst>
            <pc:docMk/>
            <pc:sldMk cId="2224084496" sldId="333"/>
            <ac:spMk id="131" creationId="{B8F57AEB-2228-427A-B04D-B1B8C1346579}"/>
          </ac:spMkLst>
        </pc:spChg>
        <pc:spChg chg="mod">
          <ac:chgData name="Bhrugen" userId="f021a6139b3c29b3" providerId="LiveId" clId="{A25B4207-FFBB-4774-9AF4-A87372E9AC86}" dt="2023-01-29T22:45:00.803" v="59" actId="20577"/>
          <ac:spMkLst>
            <pc:docMk/>
            <pc:sldMk cId="2224084496" sldId="333"/>
            <ac:spMk id="137" creationId="{A5D13097-C8EF-4DC6-AABB-BEB0AB3AC32B}"/>
          </ac:spMkLst>
        </pc:spChg>
        <pc:spChg chg="mod">
          <ac:chgData name="Bhrugen" userId="f021a6139b3c29b3" providerId="LiveId" clId="{A25B4207-FFBB-4774-9AF4-A87372E9AC86}" dt="2023-01-30T01:24:30.069" v="78" actId="20577"/>
          <ac:spMkLst>
            <pc:docMk/>
            <pc:sldMk cId="2224084496" sldId="333"/>
            <ac:spMk id="599" creationId="{00000000-0000-0000-0000-000000000000}"/>
          </ac:spMkLst>
        </pc:spChg>
      </pc:sldChg>
      <pc:sldChg chg="modSp mod">
        <pc:chgData name="Bhrugen" userId="f021a6139b3c29b3" providerId="LiveId" clId="{A25B4207-FFBB-4774-9AF4-A87372E9AC86}" dt="2023-03-02T21:05:03.725" v="128" actId="20577"/>
        <pc:sldMkLst>
          <pc:docMk/>
          <pc:sldMk cId="3394953406" sldId="353"/>
        </pc:sldMkLst>
        <pc:spChg chg="mod">
          <ac:chgData name="Bhrugen" userId="f021a6139b3c29b3" providerId="LiveId" clId="{A25B4207-FFBB-4774-9AF4-A87372E9AC86}" dt="2023-03-02T21:05:03.725" v="128" actId="20577"/>
          <ac:spMkLst>
            <pc:docMk/>
            <pc:sldMk cId="3394953406" sldId="353"/>
            <ac:spMk id="617" creationId="{00000000-0000-0000-0000-000000000000}"/>
          </ac:spMkLst>
        </pc:spChg>
      </pc:sldChg>
      <pc:sldChg chg="modSp modAnim">
        <pc:chgData name="Bhrugen" userId="f021a6139b3c29b3" providerId="LiveId" clId="{A25B4207-FFBB-4774-9AF4-A87372E9AC86}" dt="2023-03-24T19:42:26.124" v="163" actId="313"/>
        <pc:sldMkLst>
          <pc:docMk/>
          <pc:sldMk cId="2414641105" sldId="360"/>
        </pc:sldMkLst>
        <pc:spChg chg="mod">
          <ac:chgData name="Bhrugen" userId="f021a6139b3c29b3" providerId="LiveId" clId="{A25B4207-FFBB-4774-9AF4-A87372E9AC86}" dt="2023-03-24T19:42:26.124" v="163" actId="313"/>
          <ac:spMkLst>
            <pc:docMk/>
            <pc:sldMk cId="2414641105" sldId="360"/>
            <ac:spMk id="14" creationId="{D2FB815C-581E-434F-9DB2-59624C4714A1}"/>
          </ac:spMkLst>
        </pc:spChg>
      </pc:sldChg>
      <pc:sldChg chg="modSp modAnim">
        <pc:chgData name="Bhrugen" userId="f021a6139b3c29b3" providerId="LiveId" clId="{A25B4207-FFBB-4774-9AF4-A87372E9AC86}" dt="2023-01-29T22:50:16.097" v="61" actId="20577"/>
        <pc:sldMkLst>
          <pc:docMk/>
          <pc:sldMk cId="1971093015" sldId="364"/>
        </pc:sldMkLst>
        <pc:spChg chg="mod">
          <ac:chgData name="Bhrugen" userId="f021a6139b3c29b3" providerId="LiveId" clId="{A25B4207-FFBB-4774-9AF4-A87372E9AC86}" dt="2023-01-29T22:50:16.097" v="61" actId="20577"/>
          <ac:spMkLst>
            <pc:docMk/>
            <pc:sldMk cId="1971093015" sldId="364"/>
            <ac:spMk id="535" creationId="{0C008F40-F85E-4339-87DC-99B815CF63F1}"/>
          </ac:spMkLst>
        </pc:spChg>
        <pc:spChg chg="mod">
          <ac:chgData name="Bhrugen" userId="f021a6139b3c29b3" providerId="LiveId" clId="{A25B4207-FFBB-4774-9AF4-A87372E9AC86}" dt="2023-01-29T22:42:06.785" v="0" actId="20577"/>
          <ac:spMkLst>
            <pc:docMk/>
            <pc:sldMk cId="1971093015" sldId="364"/>
            <ac:spMk id="764" creationId="{00000000-0000-0000-0000-000000000000}"/>
          </ac:spMkLst>
        </pc:spChg>
        <pc:spChg chg="mod">
          <ac:chgData name="Bhrugen" userId="f021a6139b3c29b3" providerId="LiveId" clId="{A25B4207-FFBB-4774-9AF4-A87372E9AC86}" dt="2023-01-29T22:42:22.515" v="17" actId="20577"/>
          <ac:spMkLst>
            <pc:docMk/>
            <pc:sldMk cId="1971093015" sldId="364"/>
            <ac:spMk id="770" creationId="{00000000-0000-0000-0000-000000000000}"/>
          </ac:spMkLst>
        </pc:spChg>
      </pc:sldChg>
      <pc:sldChg chg="modSp ord">
        <pc:chgData name="Bhrugen" userId="f021a6139b3c29b3" providerId="LiveId" clId="{A25B4207-FFBB-4774-9AF4-A87372E9AC86}" dt="2023-01-29T22:43:36.775" v="49"/>
        <pc:sldMkLst>
          <pc:docMk/>
          <pc:sldMk cId="2464405219" sldId="367"/>
        </pc:sldMkLst>
        <pc:spChg chg="mod">
          <ac:chgData name="Bhrugen" userId="f021a6139b3c29b3" providerId="LiveId" clId="{A25B4207-FFBB-4774-9AF4-A87372E9AC86}" dt="2023-01-29T22:43:25.988" v="47" actId="20577"/>
          <ac:spMkLst>
            <pc:docMk/>
            <pc:sldMk cId="2464405219" sldId="367"/>
            <ac:spMk id="600" creationId="{00000000-0000-0000-0000-000000000000}"/>
          </ac:spMkLst>
        </pc:spChg>
      </pc:sldChg>
      <pc:sldChg chg="ord">
        <pc:chgData name="Bhrugen" userId="f021a6139b3c29b3" providerId="LiveId" clId="{A25B4207-FFBB-4774-9AF4-A87372E9AC86}" dt="2023-01-29T22:43:19.599" v="46"/>
        <pc:sldMkLst>
          <pc:docMk/>
          <pc:sldMk cId="235483484" sldId="368"/>
        </pc:sldMkLst>
      </pc:sldChg>
    </pc:docChg>
  </pc:docChgLst>
  <pc:docChgLst>
    <pc:chgData name="Bhrugen Patel" userId="f021a6139b3c29b3" providerId="LiveId" clId="{61B5C2F7-D864-41DE-BA78-780D429BBAF6}"/>
    <pc:docChg chg="delSld">
      <pc:chgData name="Bhrugen Patel" userId="f021a6139b3c29b3" providerId="LiveId" clId="{61B5C2F7-D864-41DE-BA78-780D429BBAF6}" dt="2021-11-13T22:51:46.689" v="8" actId="47"/>
      <pc:docMkLst>
        <pc:docMk/>
      </pc:docMkLst>
      <pc:sldChg chg="del">
        <pc:chgData name="Bhrugen Patel" userId="f021a6139b3c29b3" providerId="LiveId" clId="{61B5C2F7-D864-41DE-BA78-780D429BBAF6}" dt="2021-11-13T22:51:46.689" v="8" actId="47"/>
        <pc:sldMkLst>
          <pc:docMk/>
          <pc:sldMk cId="0" sldId="256"/>
        </pc:sldMkLst>
      </pc:sldChg>
      <pc:sldChg chg="del">
        <pc:chgData name="Bhrugen Patel" userId="f021a6139b3c29b3" providerId="LiveId" clId="{61B5C2F7-D864-41DE-BA78-780D429BBAF6}" dt="2021-11-13T22:51:22.729" v="5" actId="47"/>
        <pc:sldMkLst>
          <pc:docMk/>
          <pc:sldMk cId="4287689449" sldId="257"/>
        </pc:sldMkLst>
      </pc:sldChg>
      <pc:sldChg chg="del">
        <pc:chgData name="Bhrugen Patel" userId="f021a6139b3c29b3" providerId="LiveId" clId="{61B5C2F7-D864-41DE-BA78-780D429BBAF6}" dt="2021-11-13T22:51:46.689" v="8" actId="47"/>
        <pc:sldMkLst>
          <pc:docMk/>
          <pc:sldMk cId="0" sldId="261"/>
        </pc:sldMkLst>
      </pc:sldChg>
      <pc:sldChg chg="del">
        <pc:chgData name="Bhrugen Patel" userId="f021a6139b3c29b3" providerId="LiveId" clId="{61B5C2F7-D864-41DE-BA78-780D429BBAF6}" dt="2021-11-13T22:51:46.689" v="8" actId="47"/>
        <pc:sldMkLst>
          <pc:docMk/>
          <pc:sldMk cId="0" sldId="262"/>
        </pc:sldMkLst>
      </pc:sldChg>
      <pc:sldChg chg="del">
        <pc:chgData name="Bhrugen Patel" userId="f021a6139b3c29b3" providerId="LiveId" clId="{61B5C2F7-D864-41DE-BA78-780D429BBAF6}" dt="2021-11-13T22:51:46.689" v="8" actId="47"/>
        <pc:sldMkLst>
          <pc:docMk/>
          <pc:sldMk cId="0" sldId="263"/>
        </pc:sldMkLst>
      </pc:sldChg>
      <pc:sldChg chg="del">
        <pc:chgData name="Bhrugen Patel" userId="f021a6139b3c29b3" providerId="LiveId" clId="{61B5C2F7-D864-41DE-BA78-780D429BBAF6}" dt="2021-11-13T22:51:46.689" v="8" actId="47"/>
        <pc:sldMkLst>
          <pc:docMk/>
          <pc:sldMk cId="0" sldId="264"/>
        </pc:sldMkLst>
      </pc:sldChg>
      <pc:sldChg chg="del">
        <pc:chgData name="Bhrugen Patel" userId="f021a6139b3c29b3" providerId="LiveId" clId="{61B5C2F7-D864-41DE-BA78-780D429BBAF6}" dt="2021-11-13T22:51:46.689" v="8" actId="47"/>
        <pc:sldMkLst>
          <pc:docMk/>
          <pc:sldMk cId="0" sldId="265"/>
        </pc:sldMkLst>
      </pc:sldChg>
      <pc:sldChg chg="del">
        <pc:chgData name="Bhrugen Patel" userId="f021a6139b3c29b3" providerId="LiveId" clId="{61B5C2F7-D864-41DE-BA78-780D429BBAF6}" dt="2021-11-13T22:51:46.689" v="8" actId="47"/>
        <pc:sldMkLst>
          <pc:docMk/>
          <pc:sldMk cId="0" sldId="266"/>
        </pc:sldMkLst>
      </pc:sldChg>
      <pc:sldChg chg="del">
        <pc:chgData name="Bhrugen Patel" userId="f021a6139b3c29b3" providerId="LiveId" clId="{61B5C2F7-D864-41DE-BA78-780D429BBAF6}" dt="2021-11-13T22:51:46.689" v="8" actId="47"/>
        <pc:sldMkLst>
          <pc:docMk/>
          <pc:sldMk cId="0" sldId="267"/>
        </pc:sldMkLst>
      </pc:sldChg>
      <pc:sldChg chg="del">
        <pc:chgData name="Bhrugen Patel" userId="f021a6139b3c29b3" providerId="LiveId" clId="{61B5C2F7-D864-41DE-BA78-780D429BBAF6}" dt="2021-11-13T22:51:46.689" v="8" actId="47"/>
        <pc:sldMkLst>
          <pc:docMk/>
          <pc:sldMk cId="0" sldId="268"/>
        </pc:sldMkLst>
      </pc:sldChg>
      <pc:sldChg chg="del">
        <pc:chgData name="Bhrugen Patel" userId="f021a6139b3c29b3" providerId="LiveId" clId="{61B5C2F7-D864-41DE-BA78-780D429BBAF6}" dt="2021-11-13T22:51:46.689" v="8" actId="47"/>
        <pc:sldMkLst>
          <pc:docMk/>
          <pc:sldMk cId="0" sldId="269"/>
        </pc:sldMkLst>
      </pc:sldChg>
      <pc:sldChg chg="del">
        <pc:chgData name="Bhrugen Patel" userId="f021a6139b3c29b3" providerId="LiveId" clId="{61B5C2F7-D864-41DE-BA78-780D429BBAF6}" dt="2021-11-13T22:51:46.689" v="8" actId="47"/>
        <pc:sldMkLst>
          <pc:docMk/>
          <pc:sldMk cId="0" sldId="270"/>
        </pc:sldMkLst>
      </pc:sldChg>
      <pc:sldChg chg="del">
        <pc:chgData name="Bhrugen Patel" userId="f021a6139b3c29b3" providerId="LiveId" clId="{61B5C2F7-D864-41DE-BA78-780D429BBAF6}" dt="2021-11-13T22:51:46.689" v="8" actId="47"/>
        <pc:sldMkLst>
          <pc:docMk/>
          <pc:sldMk cId="0" sldId="272"/>
        </pc:sldMkLst>
      </pc:sldChg>
      <pc:sldChg chg="del">
        <pc:chgData name="Bhrugen Patel" userId="f021a6139b3c29b3" providerId="LiveId" clId="{61B5C2F7-D864-41DE-BA78-780D429BBAF6}" dt="2021-11-13T22:51:46.689" v="8" actId="47"/>
        <pc:sldMkLst>
          <pc:docMk/>
          <pc:sldMk cId="0" sldId="273"/>
        </pc:sldMkLst>
      </pc:sldChg>
      <pc:sldChg chg="del">
        <pc:chgData name="Bhrugen Patel" userId="f021a6139b3c29b3" providerId="LiveId" clId="{61B5C2F7-D864-41DE-BA78-780D429BBAF6}" dt="2021-11-13T22:51:46.689" v="8" actId="47"/>
        <pc:sldMkLst>
          <pc:docMk/>
          <pc:sldMk cId="0" sldId="274"/>
        </pc:sldMkLst>
      </pc:sldChg>
      <pc:sldChg chg="del">
        <pc:chgData name="Bhrugen Patel" userId="f021a6139b3c29b3" providerId="LiveId" clId="{61B5C2F7-D864-41DE-BA78-780D429BBAF6}" dt="2021-11-13T22:51:46.689" v="8" actId="47"/>
        <pc:sldMkLst>
          <pc:docMk/>
          <pc:sldMk cId="0" sldId="275"/>
        </pc:sldMkLst>
      </pc:sldChg>
      <pc:sldChg chg="del">
        <pc:chgData name="Bhrugen Patel" userId="f021a6139b3c29b3" providerId="LiveId" clId="{61B5C2F7-D864-41DE-BA78-780D429BBAF6}" dt="2021-11-13T22:51:46.689" v="8" actId="47"/>
        <pc:sldMkLst>
          <pc:docMk/>
          <pc:sldMk cId="0" sldId="276"/>
        </pc:sldMkLst>
      </pc:sldChg>
      <pc:sldChg chg="del">
        <pc:chgData name="Bhrugen Patel" userId="f021a6139b3c29b3" providerId="LiveId" clId="{61B5C2F7-D864-41DE-BA78-780D429BBAF6}" dt="2021-11-13T22:51:46.689" v="8" actId="47"/>
        <pc:sldMkLst>
          <pc:docMk/>
          <pc:sldMk cId="0" sldId="277"/>
        </pc:sldMkLst>
      </pc:sldChg>
      <pc:sldChg chg="del">
        <pc:chgData name="Bhrugen Patel" userId="f021a6139b3c29b3" providerId="LiveId" clId="{61B5C2F7-D864-41DE-BA78-780D429BBAF6}" dt="2021-11-13T22:51:46.689" v="8" actId="47"/>
        <pc:sldMkLst>
          <pc:docMk/>
          <pc:sldMk cId="0" sldId="278"/>
        </pc:sldMkLst>
      </pc:sldChg>
      <pc:sldChg chg="del">
        <pc:chgData name="Bhrugen Patel" userId="f021a6139b3c29b3" providerId="LiveId" clId="{61B5C2F7-D864-41DE-BA78-780D429BBAF6}" dt="2021-11-13T22:51:46.689" v="8" actId="47"/>
        <pc:sldMkLst>
          <pc:docMk/>
          <pc:sldMk cId="0" sldId="279"/>
        </pc:sldMkLst>
      </pc:sldChg>
      <pc:sldChg chg="del">
        <pc:chgData name="Bhrugen Patel" userId="f021a6139b3c29b3" providerId="LiveId" clId="{61B5C2F7-D864-41DE-BA78-780D429BBAF6}" dt="2021-11-13T22:51:46.689" v="8" actId="47"/>
        <pc:sldMkLst>
          <pc:docMk/>
          <pc:sldMk cId="0" sldId="280"/>
        </pc:sldMkLst>
      </pc:sldChg>
      <pc:sldChg chg="del">
        <pc:chgData name="Bhrugen Patel" userId="f021a6139b3c29b3" providerId="LiveId" clId="{61B5C2F7-D864-41DE-BA78-780D429BBAF6}" dt="2021-11-13T22:51:46.689" v="8" actId="47"/>
        <pc:sldMkLst>
          <pc:docMk/>
          <pc:sldMk cId="0" sldId="281"/>
        </pc:sldMkLst>
      </pc:sldChg>
      <pc:sldChg chg="del">
        <pc:chgData name="Bhrugen Patel" userId="f021a6139b3c29b3" providerId="LiveId" clId="{61B5C2F7-D864-41DE-BA78-780D429BBAF6}" dt="2021-11-13T22:51:46.689" v="8" actId="47"/>
        <pc:sldMkLst>
          <pc:docMk/>
          <pc:sldMk cId="0" sldId="282"/>
        </pc:sldMkLst>
      </pc:sldChg>
      <pc:sldChg chg="del">
        <pc:chgData name="Bhrugen Patel" userId="f021a6139b3c29b3" providerId="LiveId" clId="{61B5C2F7-D864-41DE-BA78-780D429BBAF6}" dt="2021-11-13T22:51:46.689" v="8" actId="47"/>
        <pc:sldMkLst>
          <pc:docMk/>
          <pc:sldMk cId="0" sldId="283"/>
        </pc:sldMkLst>
      </pc:sldChg>
      <pc:sldChg chg="del">
        <pc:chgData name="Bhrugen Patel" userId="f021a6139b3c29b3" providerId="LiveId" clId="{61B5C2F7-D864-41DE-BA78-780D429BBAF6}" dt="2021-11-13T22:51:46.689" v="8" actId="47"/>
        <pc:sldMkLst>
          <pc:docMk/>
          <pc:sldMk cId="0" sldId="284"/>
        </pc:sldMkLst>
      </pc:sldChg>
      <pc:sldChg chg="del">
        <pc:chgData name="Bhrugen Patel" userId="f021a6139b3c29b3" providerId="LiveId" clId="{61B5C2F7-D864-41DE-BA78-780D429BBAF6}" dt="2021-11-13T22:51:46.689" v="8" actId="47"/>
        <pc:sldMkLst>
          <pc:docMk/>
          <pc:sldMk cId="0" sldId="285"/>
        </pc:sldMkLst>
      </pc:sldChg>
      <pc:sldChg chg="del">
        <pc:chgData name="Bhrugen Patel" userId="f021a6139b3c29b3" providerId="LiveId" clId="{61B5C2F7-D864-41DE-BA78-780D429BBAF6}" dt="2021-11-13T22:51:46.689" v="8" actId="47"/>
        <pc:sldMkLst>
          <pc:docMk/>
          <pc:sldMk cId="0" sldId="286"/>
        </pc:sldMkLst>
      </pc:sldChg>
      <pc:sldChg chg="del">
        <pc:chgData name="Bhrugen Patel" userId="f021a6139b3c29b3" providerId="LiveId" clId="{61B5C2F7-D864-41DE-BA78-780D429BBAF6}" dt="2021-11-13T22:51:46.689" v="8" actId="47"/>
        <pc:sldMkLst>
          <pc:docMk/>
          <pc:sldMk cId="0" sldId="287"/>
        </pc:sldMkLst>
      </pc:sldChg>
      <pc:sldChg chg="del">
        <pc:chgData name="Bhrugen Patel" userId="f021a6139b3c29b3" providerId="LiveId" clId="{61B5C2F7-D864-41DE-BA78-780D429BBAF6}" dt="2021-11-13T22:51:46.689" v="8" actId="47"/>
        <pc:sldMkLst>
          <pc:docMk/>
          <pc:sldMk cId="0" sldId="288"/>
        </pc:sldMkLst>
      </pc:sldChg>
      <pc:sldChg chg="del">
        <pc:chgData name="Bhrugen Patel" userId="f021a6139b3c29b3" providerId="LiveId" clId="{61B5C2F7-D864-41DE-BA78-780D429BBAF6}" dt="2021-11-13T22:51:46.689" v="8" actId="47"/>
        <pc:sldMkLst>
          <pc:docMk/>
          <pc:sldMk cId="0" sldId="289"/>
        </pc:sldMkLst>
      </pc:sldChg>
      <pc:sldChg chg="del">
        <pc:chgData name="Bhrugen Patel" userId="f021a6139b3c29b3" providerId="LiveId" clId="{61B5C2F7-D864-41DE-BA78-780D429BBAF6}" dt="2021-11-13T22:51:46.689" v="8" actId="47"/>
        <pc:sldMkLst>
          <pc:docMk/>
          <pc:sldMk cId="0" sldId="290"/>
        </pc:sldMkLst>
      </pc:sldChg>
      <pc:sldChg chg="del">
        <pc:chgData name="Bhrugen Patel" userId="f021a6139b3c29b3" providerId="LiveId" clId="{61B5C2F7-D864-41DE-BA78-780D429BBAF6}" dt="2021-11-13T22:51:46.689" v="8" actId="47"/>
        <pc:sldMkLst>
          <pc:docMk/>
          <pc:sldMk cId="0" sldId="291"/>
        </pc:sldMkLst>
      </pc:sldChg>
      <pc:sldChg chg="del">
        <pc:chgData name="Bhrugen Patel" userId="f021a6139b3c29b3" providerId="LiveId" clId="{61B5C2F7-D864-41DE-BA78-780D429BBAF6}" dt="2021-11-13T22:51:46.689" v="8" actId="47"/>
        <pc:sldMkLst>
          <pc:docMk/>
          <pc:sldMk cId="0" sldId="292"/>
        </pc:sldMkLst>
      </pc:sldChg>
      <pc:sldChg chg="del">
        <pc:chgData name="Bhrugen Patel" userId="f021a6139b3c29b3" providerId="LiveId" clId="{61B5C2F7-D864-41DE-BA78-780D429BBAF6}" dt="2021-11-13T22:51:46.689" v="8" actId="47"/>
        <pc:sldMkLst>
          <pc:docMk/>
          <pc:sldMk cId="0" sldId="293"/>
        </pc:sldMkLst>
      </pc:sldChg>
      <pc:sldChg chg="del">
        <pc:chgData name="Bhrugen Patel" userId="f021a6139b3c29b3" providerId="LiveId" clId="{61B5C2F7-D864-41DE-BA78-780D429BBAF6}" dt="2021-11-13T22:51:46.689" v="8" actId="47"/>
        <pc:sldMkLst>
          <pc:docMk/>
          <pc:sldMk cId="0" sldId="294"/>
        </pc:sldMkLst>
      </pc:sldChg>
      <pc:sldChg chg="del">
        <pc:chgData name="Bhrugen Patel" userId="f021a6139b3c29b3" providerId="LiveId" clId="{61B5C2F7-D864-41DE-BA78-780D429BBAF6}" dt="2021-11-13T22:51:46.689" v="8" actId="47"/>
        <pc:sldMkLst>
          <pc:docMk/>
          <pc:sldMk cId="0" sldId="295"/>
        </pc:sldMkLst>
      </pc:sldChg>
      <pc:sldChg chg="del">
        <pc:chgData name="Bhrugen Patel" userId="f021a6139b3c29b3" providerId="LiveId" clId="{61B5C2F7-D864-41DE-BA78-780D429BBAF6}" dt="2021-11-13T22:51:46.689" v="8" actId="47"/>
        <pc:sldMkLst>
          <pc:docMk/>
          <pc:sldMk cId="0" sldId="296"/>
        </pc:sldMkLst>
      </pc:sldChg>
      <pc:sldChg chg="del">
        <pc:chgData name="Bhrugen Patel" userId="f021a6139b3c29b3" providerId="LiveId" clId="{61B5C2F7-D864-41DE-BA78-780D429BBAF6}" dt="2021-11-13T22:51:46.689" v="8" actId="47"/>
        <pc:sldMkLst>
          <pc:docMk/>
          <pc:sldMk cId="0" sldId="297"/>
        </pc:sldMkLst>
      </pc:sldChg>
      <pc:sldChg chg="del">
        <pc:chgData name="Bhrugen Patel" userId="f021a6139b3c29b3" providerId="LiveId" clId="{61B5C2F7-D864-41DE-BA78-780D429BBAF6}" dt="2021-11-13T22:51:46.689" v="8" actId="47"/>
        <pc:sldMkLst>
          <pc:docMk/>
          <pc:sldMk cId="0" sldId="298"/>
        </pc:sldMkLst>
      </pc:sldChg>
      <pc:sldChg chg="del">
        <pc:chgData name="Bhrugen Patel" userId="f021a6139b3c29b3" providerId="LiveId" clId="{61B5C2F7-D864-41DE-BA78-780D429BBAF6}" dt="2021-11-13T22:51:46.689" v="8" actId="47"/>
        <pc:sldMkLst>
          <pc:docMk/>
          <pc:sldMk cId="0" sldId="299"/>
        </pc:sldMkLst>
      </pc:sldChg>
      <pc:sldChg chg="del">
        <pc:chgData name="Bhrugen Patel" userId="f021a6139b3c29b3" providerId="LiveId" clId="{61B5C2F7-D864-41DE-BA78-780D429BBAF6}" dt="2021-11-13T22:51:46.689" v="8" actId="47"/>
        <pc:sldMkLst>
          <pc:docMk/>
          <pc:sldMk cId="0" sldId="300"/>
        </pc:sldMkLst>
      </pc:sldChg>
      <pc:sldChg chg="del">
        <pc:chgData name="Bhrugen Patel" userId="f021a6139b3c29b3" providerId="LiveId" clId="{61B5C2F7-D864-41DE-BA78-780D429BBAF6}" dt="2021-11-13T22:51:46.689" v="8" actId="47"/>
        <pc:sldMkLst>
          <pc:docMk/>
          <pc:sldMk cId="0" sldId="301"/>
        </pc:sldMkLst>
      </pc:sldChg>
      <pc:sldChg chg="del">
        <pc:chgData name="Bhrugen Patel" userId="f021a6139b3c29b3" providerId="LiveId" clId="{61B5C2F7-D864-41DE-BA78-780D429BBAF6}" dt="2021-11-13T22:51:46.689" v="8" actId="47"/>
        <pc:sldMkLst>
          <pc:docMk/>
          <pc:sldMk cId="0" sldId="302"/>
        </pc:sldMkLst>
      </pc:sldChg>
      <pc:sldChg chg="del">
        <pc:chgData name="Bhrugen Patel" userId="f021a6139b3c29b3" providerId="LiveId" clId="{61B5C2F7-D864-41DE-BA78-780D429BBAF6}" dt="2021-11-13T22:51:46.689" v="8" actId="47"/>
        <pc:sldMkLst>
          <pc:docMk/>
          <pc:sldMk cId="0" sldId="303"/>
        </pc:sldMkLst>
      </pc:sldChg>
      <pc:sldChg chg="del">
        <pc:chgData name="Bhrugen Patel" userId="f021a6139b3c29b3" providerId="LiveId" clId="{61B5C2F7-D864-41DE-BA78-780D429BBAF6}" dt="2021-11-13T22:51:46.689" v="8" actId="47"/>
        <pc:sldMkLst>
          <pc:docMk/>
          <pc:sldMk cId="0" sldId="304"/>
        </pc:sldMkLst>
      </pc:sldChg>
      <pc:sldChg chg="del">
        <pc:chgData name="Bhrugen Patel" userId="f021a6139b3c29b3" providerId="LiveId" clId="{61B5C2F7-D864-41DE-BA78-780D429BBAF6}" dt="2021-11-13T22:51:46.689" v="8" actId="47"/>
        <pc:sldMkLst>
          <pc:docMk/>
          <pc:sldMk cId="3977559670" sldId="314"/>
        </pc:sldMkLst>
      </pc:sldChg>
      <pc:sldChg chg="del">
        <pc:chgData name="Bhrugen Patel" userId="f021a6139b3c29b3" providerId="LiveId" clId="{61B5C2F7-D864-41DE-BA78-780D429BBAF6}" dt="2021-11-13T22:51:19.293" v="0" actId="47"/>
        <pc:sldMkLst>
          <pc:docMk/>
          <pc:sldMk cId="219982271" sldId="331"/>
        </pc:sldMkLst>
      </pc:sldChg>
      <pc:sldChg chg="del">
        <pc:chgData name="Bhrugen Patel" userId="f021a6139b3c29b3" providerId="LiveId" clId="{61B5C2F7-D864-41DE-BA78-780D429BBAF6}" dt="2021-11-13T22:51:20.550" v="1" actId="47"/>
        <pc:sldMkLst>
          <pc:docMk/>
          <pc:sldMk cId="2840758968" sldId="351"/>
        </pc:sldMkLst>
      </pc:sldChg>
      <pc:sldChg chg="del">
        <pc:chgData name="Bhrugen Patel" userId="f021a6139b3c29b3" providerId="LiveId" clId="{61B5C2F7-D864-41DE-BA78-780D429BBAF6}" dt="2021-11-13T22:51:29.314" v="7" actId="47"/>
        <pc:sldMkLst>
          <pc:docMk/>
          <pc:sldMk cId="2257487171" sldId="352"/>
        </pc:sldMkLst>
      </pc:sldChg>
      <pc:sldChg chg="del">
        <pc:chgData name="Bhrugen Patel" userId="f021a6139b3c29b3" providerId="LiveId" clId="{61B5C2F7-D864-41DE-BA78-780D429BBAF6}" dt="2021-11-13T22:51:26.470" v="6" actId="47"/>
        <pc:sldMkLst>
          <pc:docMk/>
          <pc:sldMk cId="552039792" sldId="361"/>
        </pc:sldMkLst>
      </pc:sldChg>
      <pc:sldChg chg="del">
        <pc:chgData name="Bhrugen Patel" userId="f021a6139b3c29b3" providerId="LiveId" clId="{61B5C2F7-D864-41DE-BA78-780D429BBAF6}" dt="2021-11-13T22:51:21.051" v="2" actId="47"/>
        <pc:sldMkLst>
          <pc:docMk/>
          <pc:sldMk cId="3851207935" sldId="362"/>
        </pc:sldMkLst>
      </pc:sldChg>
      <pc:sldChg chg="del">
        <pc:chgData name="Bhrugen Patel" userId="f021a6139b3c29b3" providerId="LiveId" clId="{61B5C2F7-D864-41DE-BA78-780D429BBAF6}" dt="2021-11-13T22:51:22.164" v="4" actId="47"/>
        <pc:sldMkLst>
          <pc:docMk/>
          <pc:sldMk cId="2177313139" sldId="363"/>
        </pc:sldMkLst>
      </pc:sldChg>
      <pc:sldChg chg="del">
        <pc:chgData name="Bhrugen Patel" userId="f021a6139b3c29b3" providerId="LiveId" clId="{61B5C2F7-D864-41DE-BA78-780D429BBAF6}" dt="2021-11-13T22:51:21.649" v="3" actId="47"/>
        <pc:sldMkLst>
          <pc:docMk/>
          <pc:sldMk cId="125845627" sldId="365"/>
        </pc:sldMkLst>
      </pc:sldChg>
      <pc:sldMasterChg chg="delSldLayout">
        <pc:chgData name="Bhrugen Patel" userId="f021a6139b3c29b3" providerId="LiveId" clId="{61B5C2F7-D864-41DE-BA78-780D429BBAF6}" dt="2021-11-13T22:51:46.689" v="8" actId="47"/>
        <pc:sldMasterMkLst>
          <pc:docMk/>
          <pc:sldMasterMk cId="0" sldId="2147483671"/>
        </pc:sldMasterMkLst>
        <pc:sldLayoutChg chg="del">
          <pc:chgData name="Bhrugen Patel" userId="f021a6139b3c29b3" providerId="LiveId" clId="{61B5C2F7-D864-41DE-BA78-780D429BBAF6}" dt="2021-11-13T22:51:46.689" v="8" actId="47"/>
          <pc:sldLayoutMkLst>
            <pc:docMk/>
            <pc:sldMasterMk cId="0" sldId="2147483671"/>
            <pc:sldLayoutMk cId="0" sldId="2147483648"/>
          </pc:sldLayoutMkLst>
        </pc:sldLayoutChg>
        <pc:sldLayoutChg chg="del">
          <pc:chgData name="Bhrugen Patel" userId="f021a6139b3c29b3" providerId="LiveId" clId="{61B5C2F7-D864-41DE-BA78-780D429BBAF6}" dt="2021-11-13T22:51:46.689" v="8" actId="47"/>
          <pc:sldLayoutMkLst>
            <pc:docMk/>
            <pc:sldMasterMk cId="0" sldId="2147483671"/>
            <pc:sldLayoutMk cId="0" sldId="2147483649"/>
          </pc:sldLayoutMkLst>
        </pc:sldLayoutChg>
        <pc:sldLayoutChg chg="del">
          <pc:chgData name="Bhrugen Patel" userId="f021a6139b3c29b3" providerId="LiveId" clId="{61B5C2F7-D864-41DE-BA78-780D429BBAF6}" dt="2021-11-13T22:51:46.689" v="8" actId="47"/>
          <pc:sldLayoutMkLst>
            <pc:docMk/>
            <pc:sldMasterMk cId="0" sldId="2147483671"/>
            <pc:sldLayoutMk cId="0" sldId="2147483651"/>
          </pc:sldLayoutMkLst>
        </pc:sldLayoutChg>
        <pc:sldLayoutChg chg="del">
          <pc:chgData name="Bhrugen Patel" userId="f021a6139b3c29b3" providerId="LiveId" clId="{61B5C2F7-D864-41DE-BA78-780D429BBAF6}" dt="2021-11-13T22:51:46.689" v="8" actId="47"/>
          <pc:sldLayoutMkLst>
            <pc:docMk/>
            <pc:sldMasterMk cId="0" sldId="2147483671"/>
            <pc:sldLayoutMk cId="0" sldId="2147483656"/>
          </pc:sldLayoutMkLst>
        </pc:sldLayoutChg>
        <pc:sldLayoutChg chg="del">
          <pc:chgData name="Bhrugen Patel" userId="f021a6139b3c29b3" providerId="LiveId" clId="{61B5C2F7-D864-41DE-BA78-780D429BBAF6}" dt="2021-11-13T22:51:46.689" v="8" actId="47"/>
          <pc:sldLayoutMkLst>
            <pc:docMk/>
            <pc:sldMasterMk cId="0" sldId="2147483671"/>
            <pc:sldLayoutMk cId="0" sldId="2147483657"/>
          </pc:sldLayoutMkLst>
        </pc:sldLayoutChg>
        <pc:sldLayoutChg chg="del">
          <pc:chgData name="Bhrugen Patel" userId="f021a6139b3c29b3" providerId="LiveId" clId="{61B5C2F7-D864-41DE-BA78-780D429BBAF6}" dt="2021-11-13T22:51:46.689" v="8" actId="47"/>
          <pc:sldLayoutMkLst>
            <pc:docMk/>
            <pc:sldMasterMk cId="0" sldId="2147483671"/>
            <pc:sldLayoutMk cId="0" sldId="2147483658"/>
          </pc:sldLayoutMkLst>
        </pc:sldLayoutChg>
        <pc:sldLayoutChg chg="del">
          <pc:chgData name="Bhrugen Patel" userId="f021a6139b3c29b3" providerId="LiveId" clId="{61B5C2F7-D864-41DE-BA78-780D429BBAF6}" dt="2021-11-13T22:51:46.689" v="8" actId="47"/>
          <pc:sldLayoutMkLst>
            <pc:docMk/>
            <pc:sldMasterMk cId="0" sldId="2147483671"/>
            <pc:sldLayoutMk cId="0" sldId="2147483660"/>
          </pc:sldLayoutMkLst>
        </pc:sldLayoutChg>
        <pc:sldLayoutChg chg="del">
          <pc:chgData name="Bhrugen Patel" userId="f021a6139b3c29b3" providerId="LiveId" clId="{61B5C2F7-D864-41DE-BA78-780D429BBAF6}" dt="2021-11-13T22:51:46.689" v="8" actId="47"/>
          <pc:sldLayoutMkLst>
            <pc:docMk/>
            <pc:sldMasterMk cId="0" sldId="2147483671"/>
            <pc:sldLayoutMk cId="0" sldId="2147483662"/>
          </pc:sldLayoutMkLst>
        </pc:sldLayoutChg>
        <pc:sldLayoutChg chg="del">
          <pc:chgData name="Bhrugen Patel" userId="f021a6139b3c29b3" providerId="LiveId" clId="{61B5C2F7-D864-41DE-BA78-780D429BBAF6}" dt="2021-11-13T22:51:46.689" v="8" actId="47"/>
          <pc:sldLayoutMkLst>
            <pc:docMk/>
            <pc:sldMasterMk cId="0" sldId="2147483671"/>
            <pc:sldLayoutMk cId="0" sldId="2147483664"/>
          </pc:sldLayoutMkLst>
        </pc:sldLayoutChg>
        <pc:sldLayoutChg chg="del">
          <pc:chgData name="Bhrugen Patel" userId="f021a6139b3c29b3" providerId="LiveId" clId="{61B5C2F7-D864-41DE-BA78-780D429BBAF6}" dt="2021-11-13T22:51:46.689" v="8" actId="47"/>
          <pc:sldLayoutMkLst>
            <pc:docMk/>
            <pc:sldMasterMk cId="0" sldId="2147483671"/>
            <pc:sldLayoutMk cId="0" sldId="2147483665"/>
          </pc:sldLayoutMkLst>
        </pc:sldLayoutChg>
        <pc:sldLayoutChg chg="del">
          <pc:chgData name="Bhrugen Patel" userId="f021a6139b3c29b3" providerId="LiveId" clId="{61B5C2F7-D864-41DE-BA78-780D429BBAF6}" dt="2021-11-13T22:51:46.689" v="8" actId="47"/>
          <pc:sldLayoutMkLst>
            <pc:docMk/>
            <pc:sldMasterMk cId="0" sldId="2147483671"/>
            <pc:sldLayoutMk cId="0" sldId="2147483668"/>
          </pc:sldLayoutMkLst>
        </pc:sldLayoutChg>
      </pc:sldMasterChg>
    </pc:docChg>
  </pc:docChgLst>
  <pc:docChgLst>
    <pc:chgData name="Bhrugen Patel" userId="f021a6139b3c29b3" providerId="LiveId" clId="{38113C94-C0A5-4006-89AD-ECEF98AF83BD}"/>
    <pc:docChg chg="undo redo custSel addSld modSld sldOrd">
      <pc:chgData name="Bhrugen Patel" userId="f021a6139b3c29b3" providerId="LiveId" clId="{38113C94-C0A5-4006-89AD-ECEF98AF83BD}" dt="2021-11-05T20:45:37.306" v="2333"/>
      <pc:docMkLst>
        <pc:docMk/>
      </pc:docMkLst>
      <pc:sldChg chg="modSp add mod">
        <pc:chgData name="Bhrugen Patel" userId="f021a6139b3c29b3" providerId="LiveId" clId="{38113C94-C0A5-4006-89AD-ECEF98AF83BD}" dt="2021-11-05T20:33:55.095" v="2185" actId="14100"/>
        <pc:sldMkLst>
          <pc:docMk/>
          <pc:sldMk cId="4287689449" sldId="257"/>
        </pc:sldMkLst>
        <pc:spChg chg="mod">
          <ac:chgData name="Bhrugen Patel" userId="f021a6139b3c29b3" providerId="LiveId" clId="{38113C94-C0A5-4006-89AD-ECEF98AF83BD}" dt="2021-11-05T20:33:55.095" v="2185" actId="14100"/>
          <ac:spMkLst>
            <pc:docMk/>
            <pc:sldMk cId="4287689449" sldId="257"/>
            <ac:spMk id="4" creationId="{6B42E275-A560-446A-98C3-634144145EA6}"/>
          </ac:spMkLst>
        </pc:spChg>
        <pc:spChg chg="mod">
          <ac:chgData name="Bhrugen Patel" userId="f021a6139b3c29b3" providerId="LiveId" clId="{38113C94-C0A5-4006-89AD-ECEF98AF83BD}" dt="2021-11-05T20:33:55.095" v="2185" actId="14100"/>
          <ac:spMkLst>
            <pc:docMk/>
            <pc:sldMk cId="4287689449" sldId="257"/>
            <ac:spMk id="8" creationId="{934E88F1-1F28-4375-B051-33FBF0E38892}"/>
          </ac:spMkLst>
        </pc:spChg>
        <pc:spChg chg="mod">
          <ac:chgData name="Bhrugen Patel" userId="f021a6139b3c29b3" providerId="LiveId" clId="{38113C94-C0A5-4006-89AD-ECEF98AF83BD}" dt="2021-11-05T20:33:55.095" v="2185" actId="14100"/>
          <ac:spMkLst>
            <pc:docMk/>
            <pc:sldMk cId="4287689449" sldId="257"/>
            <ac:spMk id="9" creationId="{35F33C9B-9347-48DF-8C2B-4E07CEF4FE66}"/>
          </ac:spMkLst>
        </pc:spChg>
        <pc:spChg chg="mod">
          <ac:chgData name="Bhrugen Patel" userId="f021a6139b3c29b3" providerId="LiveId" clId="{38113C94-C0A5-4006-89AD-ECEF98AF83BD}" dt="2021-11-05T20:33:55.095" v="2185" actId="14100"/>
          <ac:spMkLst>
            <pc:docMk/>
            <pc:sldMk cId="4287689449" sldId="257"/>
            <ac:spMk id="11" creationId="{33DAEB24-E2E8-4141-AEE6-C3E332212469}"/>
          </ac:spMkLst>
        </pc:spChg>
        <pc:spChg chg="mod">
          <ac:chgData name="Bhrugen Patel" userId="f021a6139b3c29b3" providerId="LiveId" clId="{38113C94-C0A5-4006-89AD-ECEF98AF83BD}" dt="2021-11-05T20:33:55.095" v="2185" actId="14100"/>
          <ac:spMkLst>
            <pc:docMk/>
            <pc:sldMk cId="4287689449" sldId="257"/>
            <ac:spMk id="13" creationId="{8A600149-7554-4AD0-A73E-D207AFD8D80D}"/>
          </ac:spMkLst>
        </pc:spChg>
        <pc:picChg chg="mod">
          <ac:chgData name="Bhrugen Patel" userId="f021a6139b3c29b3" providerId="LiveId" clId="{38113C94-C0A5-4006-89AD-ECEF98AF83BD}" dt="2021-11-05T20:33:55.095" v="2185" actId="14100"/>
          <ac:picMkLst>
            <pc:docMk/>
            <pc:sldMk cId="4287689449" sldId="257"/>
            <ac:picMk id="3" creationId="{371B13BA-BAD6-42CF-B2CA-27474A43C1BD}"/>
          </ac:picMkLst>
        </pc:picChg>
        <pc:picChg chg="mod">
          <ac:chgData name="Bhrugen Patel" userId="f021a6139b3c29b3" providerId="LiveId" clId="{38113C94-C0A5-4006-89AD-ECEF98AF83BD}" dt="2021-11-05T20:33:55.095" v="2185" actId="14100"/>
          <ac:picMkLst>
            <pc:docMk/>
            <pc:sldMk cId="4287689449" sldId="257"/>
            <ac:picMk id="6" creationId="{033A4066-AB8C-4668-8015-F52B8884360A}"/>
          </ac:picMkLst>
        </pc:picChg>
        <pc:picChg chg="mod">
          <ac:chgData name="Bhrugen Patel" userId="f021a6139b3c29b3" providerId="LiveId" clId="{38113C94-C0A5-4006-89AD-ECEF98AF83BD}" dt="2021-11-05T20:33:55.095" v="2185" actId="14100"/>
          <ac:picMkLst>
            <pc:docMk/>
            <pc:sldMk cId="4287689449" sldId="257"/>
            <ac:picMk id="10" creationId="{C2FEFC29-8EF5-4048-A27C-7F6D0AD7E3D3}"/>
          </ac:picMkLst>
        </pc:picChg>
        <pc:picChg chg="mod">
          <ac:chgData name="Bhrugen Patel" userId="f021a6139b3c29b3" providerId="LiveId" clId="{38113C94-C0A5-4006-89AD-ECEF98AF83BD}" dt="2021-11-05T20:33:55.095" v="2185" actId="14100"/>
          <ac:picMkLst>
            <pc:docMk/>
            <pc:sldMk cId="4287689449" sldId="257"/>
            <ac:picMk id="14" creationId="{6497B246-C659-4753-9B4D-D3A97344022E}"/>
          </ac:picMkLst>
        </pc:picChg>
        <pc:picChg chg="mod">
          <ac:chgData name="Bhrugen Patel" userId="f021a6139b3c29b3" providerId="LiveId" clId="{38113C94-C0A5-4006-89AD-ECEF98AF83BD}" dt="2021-11-05T20:33:55.095" v="2185" actId="14100"/>
          <ac:picMkLst>
            <pc:docMk/>
            <pc:sldMk cId="4287689449" sldId="257"/>
            <ac:picMk id="17" creationId="{5A5ED9FD-FEF3-48DC-9D4F-0AF7E423073B}"/>
          </ac:picMkLst>
        </pc:picChg>
        <pc:picChg chg="mod">
          <ac:chgData name="Bhrugen Patel" userId="f021a6139b3c29b3" providerId="LiveId" clId="{38113C94-C0A5-4006-89AD-ECEF98AF83BD}" dt="2021-11-05T20:33:55.095" v="2185" actId="14100"/>
          <ac:picMkLst>
            <pc:docMk/>
            <pc:sldMk cId="4287689449" sldId="257"/>
            <ac:picMk id="19" creationId="{C8EF17DE-D138-4B3A-A7A6-A02A61C979F8}"/>
          </ac:picMkLst>
        </pc:picChg>
        <pc:picChg chg="mod">
          <ac:chgData name="Bhrugen Patel" userId="f021a6139b3c29b3" providerId="LiveId" clId="{38113C94-C0A5-4006-89AD-ECEF98AF83BD}" dt="2021-11-05T20:33:55.095" v="2185" actId="14100"/>
          <ac:picMkLst>
            <pc:docMk/>
            <pc:sldMk cId="4287689449" sldId="257"/>
            <ac:picMk id="23" creationId="{B1F32BE5-9966-4F40-8774-7AC3750634EF}"/>
          </ac:picMkLst>
        </pc:picChg>
        <pc:picChg chg="mod">
          <ac:chgData name="Bhrugen Patel" userId="f021a6139b3c29b3" providerId="LiveId" clId="{38113C94-C0A5-4006-89AD-ECEF98AF83BD}" dt="2021-11-05T20:33:55.095" v="2185" actId="14100"/>
          <ac:picMkLst>
            <pc:docMk/>
            <pc:sldMk cId="4287689449" sldId="257"/>
            <ac:picMk id="25" creationId="{27A4018A-DB78-42ED-913F-E91FC297DFB9}"/>
          </ac:picMkLst>
        </pc:picChg>
        <pc:picChg chg="mod">
          <ac:chgData name="Bhrugen Patel" userId="f021a6139b3c29b3" providerId="LiveId" clId="{38113C94-C0A5-4006-89AD-ECEF98AF83BD}" dt="2021-11-05T20:33:55.095" v="2185" actId="14100"/>
          <ac:picMkLst>
            <pc:docMk/>
            <pc:sldMk cId="4287689449" sldId="257"/>
            <ac:picMk id="27" creationId="{3A18960E-8752-44BE-9E1B-7894878F0628}"/>
          </ac:picMkLst>
        </pc:picChg>
        <pc:picChg chg="mod">
          <ac:chgData name="Bhrugen Patel" userId="f021a6139b3c29b3" providerId="LiveId" clId="{38113C94-C0A5-4006-89AD-ECEF98AF83BD}" dt="2021-11-05T20:33:55.095" v="2185" actId="14100"/>
          <ac:picMkLst>
            <pc:docMk/>
            <pc:sldMk cId="4287689449" sldId="257"/>
            <ac:picMk id="29" creationId="{FAEE1962-3EDF-4B4B-96AA-E4D41AB3FAF8}"/>
          </ac:picMkLst>
        </pc:picChg>
      </pc:sldChg>
      <pc:sldChg chg="modSp mod ord">
        <pc:chgData name="Bhrugen Patel" userId="f021a6139b3c29b3" providerId="LiveId" clId="{38113C94-C0A5-4006-89AD-ECEF98AF83BD}" dt="2021-09-23T18:46:05.500" v="210" actId="313"/>
        <pc:sldMkLst>
          <pc:docMk/>
          <pc:sldMk cId="0" sldId="259"/>
        </pc:sldMkLst>
        <pc:spChg chg="mod">
          <ac:chgData name="Bhrugen Patel" userId="f021a6139b3c29b3" providerId="LiveId" clId="{38113C94-C0A5-4006-89AD-ECEF98AF83BD}" dt="2021-09-23T18:17:08.136" v="16" actId="20577"/>
          <ac:spMkLst>
            <pc:docMk/>
            <pc:sldMk cId="0" sldId="259"/>
            <ac:spMk id="616" creationId="{00000000-0000-0000-0000-000000000000}"/>
          </ac:spMkLst>
        </pc:spChg>
        <pc:spChg chg="mod">
          <ac:chgData name="Bhrugen Patel" userId="f021a6139b3c29b3" providerId="LiveId" clId="{38113C94-C0A5-4006-89AD-ECEF98AF83BD}" dt="2021-09-23T18:46:05.500" v="210" actId="313"/>
          <ac:spMkLst>
            <pc:docMk/>
            <pc:sldMk cId="0" sldId="259"/>
            <ac:spMk id="617" creationId="{00000000-0000-0000-0000-000000000000}"/>
          </ac:spMkLst>
        </pc:spChg>
      </pc:sldChg>
      <pc:sldChg chg="addSp delSp modSp mod ord delAnim modAnim">
        <pc:chgData name="Bhrugen Patel" userId="f021a6139b3c29b3" providerId="LiveId" clId="{38113C94-C0A5-4006-89AD-ECEF98AF83BD}" dt="2021-11-05T20:31:49.191" v="2181"/>
        <pc:sldMkLst>
          <pc:docMk/>
          <pc:sldMk cId="1177465537" sldId="306"/>
        </pc:sldMkLst>
        <pc:spChg chg="add del mod">
          <ac:chgData name="Bhrugen Patel" userId="f021a6139b3c29b3" providerId="LiveId" clId="{38113C94-C0A5-4006-89AD-ECEF98AF83BD}" dt="2021-09-28T23:24:47.641" v="964" actId="478"/>
          <ac:spMkLst>
            <pc:docMk/>
            <pc:sldMk cId="1177465537" sldId="306"/>
            <ac:spMk id="3" creationId="{A7E25B70-4FA4-423B-B987-4627B4D0A3E6}"/>
          </ac:spMkLst>
        </pc:spChg>
        <pc:spChg chg="mod ord">
          <ac:chgData name="Bhrugen Patel" userId="f021a6139b3c29b3" providerId="LiveId" clId="{38113C94-C0A5-4006-89AD-ECEF98AF83BD}" dt="2021-11-05T20:30:06.578" v="2057" actId="167"/>
          <ac:spMkLst>
            <pc:docMk/>
            <pc:sldMk cId="1177465537" sldId="306"/>
            <ac:spMk id="55" creationId="{8F198D00-F49E-4A85-BEE3-80D2F7E4085D}"/>
          </ac:spMkLst>
        </pc:spChg>
        <pc:spChg chg="mod">
          <ac:chgData name="Bhrugen Patel" userId="f021a6139b3c29b3" providerId="LiveId" clId="{38113C94-C0A5-4006-89AD-ECEF98AF83BD}" dt="2021-11-05T20:29:52.797" v="2052"/>
          <ac:spMkLst>
            <pc:docMk/>
            <pc:sldMk cId="1177465537" sldId="306"/>
            <ac:spMk id="56" creationId="{287BE2EE-EC20-439C-95AD-512DF96A48B4}"/>
          </ac:spMkLst>
        </pc:spChg>
        <pc:spChg chg="mod">
          <ac:chgData name="Bhrugen Patel" userId="f021a6139b3c29b3" providerId="LiveId" clId="{38113C94-C0A5-4006-89AD-ECEF98AF83BD}" dt="2021-11-05T20:29:52.797" v="2052"/>
          <ac:spMkLst>
            <pc:docMk/>
            <pc:sldMk cId="1177465537" sldId="306"/>
            <ac:spMk id="57" creationId="{6ABED8BB-E49B-4D7B-86F2-4A04C1FF0422}"/>
          </ac:spMkLst>
        </pc:spChg>
        <pc:spChg chg="mod">
          <ac:chgData name="Bhrugen Patel" userId="f021a6139b3c29b3" providerId="LiveId" clId="{38113C94-C0A5-4006-89AD-ECEF98AF83BD}" dt="2021-11-05T20:30:09.949" v="2059" actId="1076"/>
          <ac:spMkLst>
            <pc:docMk/>
            <pc:sldMk cId="1177465537" sldId="306"/>
            <ac:spMk id="58" creationId="{01A57D03-3479-48A2-B286-93D646244E3B}"/>
          </ac:spMkLst>
        </pc:spChg>
        <pc:spChg chg="mod">
          <ac:chgData name="Bhrugen Patel" userId="f021a6139b3c29b3" providerId="LiveId" clId="{38113C94-C0A5-4006-89AD-ECEF98AF83BD}" dt="2021-11-05T20:29:52.797" v="2052"/>
          <ac:spMkLst>
            <pc:docMk/>
            <pc:sldMk cId="1177465537" sldId="306"/>
            <ac:spMk id="59" creationId="{0772576B-FE12-4F15-854F-E11536935CC8}"/>
          </ac:spMkLst>
        </pc:spChg>
        <pc:spChg chg="mod">
          <ac:chgData name="Bhrugen Patel" userId="f021a6139b3c29b3" providerId="LiveId" clId="{38113C94-C0A5-4006-89AD-ECEF98AF83BD}" dt="2021-11-05T20:29:52.797" v="2052"/>
          <ac:spMkLst>
            <pc:docMk/>
            <pc:sldMk cId="1177465537" sldId="306"/>
            <ac:spMk id="60" creationId="{39793A68-38FA-4A43-A999-87E83E51E093}"/>
          </ac:spMkLst>
        </pc:spChg>
        <pc:spChg chg="mod">
          <ac:chgData name="Bhrugen Patel" userId="f021a6139b3c29b3" providerId="LiveId" clId="{38113C94-C0A5-4006-89AD-ECEF98AF83BD}" dt="2021-11-05T20:29:52.797" v="2052"/>
          <ac:spMkLst>
            <pc:docMk/>
            <pc:sldMk cId="1177465537" sldId="306"/>
            <ac:spMk id="61" creationId="{E2782AC8-8667-47DA-AF18-7F884F4A7EBD}"/>
          </ac:spMkLst>
        </pc:spChg>
        <pc:spChg chg="mod">
          <ac:chgData name="Bhrugen Patel" userId="f021a6139b3c29b3" providerId="LiveId" clId="{38113C94-C0A5-4006-89AD-ECEF98AF83BD}" dt="2021-11-05T20:29:52.797" v="2052"/>
          <ac:spMkLst>
            <pc:docMk/>
            <pc:sldMk cId="1177465537" sldId="306"/>
            <ac:spMk id="62" creationId="{4E6ED10A-57CC-4C62-AECA-E5D65F47A925}"/>
          </ac:spMkLst>
        </pc:spChg>
        <pc:spChg chg="mod">
          <ac:chgData name="Bhrugen Patel" userId="f021a6139b3c29b3" providerId="LiveId" clId="{38113C94-C0A5-4006-89AD-ECEF98AF83BD}" dt="2021-11-05T20:29:52.797" v="2052"/>
          <ac:spMkLst>
            <pc:docMk/>
            <pc:sldMk cId="1177465537" sldId="306"/>
            <ac:spMk id="63" creationId="{627C443E-41A2-40DA-9E0E-AE536DF33913}"/>
          </ac:spMkLst>
        </pc:spChg>
        <pc:spChg chg="mod">
          <ac:chgData name="Bhrugen Patel" userId="f021a6139b3c29b3" providerId="LiveId" clId="{38113C94-C0A5-4006-89AD-ECEF98AF83BD}" dt="2021-11-05T20:29:52.797" v="2052"/>
          <ac:spMkLst>
            <pc:docMk/>
            <pc:sldMk cId="1177465537" sldId="306"/>
            <ac:spMk id="64" creationId="{ADCFECE1-682A-4E6D-B919-A904A0AEDA1F}"/>
          </ac:spMkLst>
        </pc:spChg>
        <pc:spChg chg="mod">
          <ac:chgData name="Bhrugen Patel" userId="f021a6139b3c29b3" providerId="LiveId" clId="{38113C94-C0A5-4006-89AD-ECEF98AF83BD}" dt="2021-11-05T20:29:52.797" v="2052"/>
          <ac:spMkLst>
            <pc:docMk/>
            <pc:sldMk cId="1177465537" sldId="306"/>
            <ac:spMk id="65" creationId="{D007AEF0-7006-4827-8839-D7E275073C67}"/>
          </ac:spMkLst>
        </pc:spChg>
        <pc:spChg chg="mod">
          <ac:chgData name="Bhrugen Patel" userId="f021a6139b3c29b3" providerId="LiveId" clId="{38113C94-C0A5-4006-89AD-ECEF98AF83BD}" dt="2021-11-05T20:29:52.797" v="2052"/>
          <ac:spMkLst>
            <pc:docMk/>
            <pc:sldMk cId="1177465537" sldId="306"/>
            <ac:spMk id="66" creationId="{07114AE3-7A33-4C18-AE53-600AD217C69B}"/>
          </ac:spMkLst>
        </pc:spChg>
        <pc:spChg chg="mod">
          <ac:chgData name="Bhrugen Patel" userId="f021a6139b3c29b3" providerId="LiveId" clId="{38113C94-C0A5-4006-89AD-ECEF98AF83BD}" dt="2021-11-05T20:29:52.797" v="2052"/>
          <ac:spMkLst>
            <pc:docMk/>
            <pc:sldMk cId="1177465537" sldId="306"/>
            <ac:spMk id="67" creationId="{37F9B878-CE9A-4131-A2A5-9EB53114DE0E}"/>
          </ac:spMkLst>
        </pc:spChg>
        <pc:spChg chg="mod">
          <ac:chgData name="Bhrugen Patel" userId="f021a6139b3c29b3" providerId="LiveId" clId="{38113C94-C0A5-4006-89AD-ECEF98AF83BD}" dt="2021-11-05T20:29:52.797" v="2052"/>
          <ac:spMkLst>
            <pc:docMk/>
            <pc:sldMk cId="1177465537" sldId="306"/>
            <ac:spMk id="68" creationId="{F1AE4DF0-899E-483F-BE2B-CCE0B86173C5}"/>
          </ac:spMkLst>
        </pc:spChg>
        <pc:spChg chg="del">
          <ac:chgData name="Bhrugen Patel" userId="f021a6139b3c29b3" providerId="LiveId" clId="{38113C94-C0A5-4006-89AD-ECEF98AF83BD}" dt="2021-09-28T23:25:01.974" v="986" actId="478"/>
          <ac:spMkLst>
            <pc:docMk/>
            <pc:sldMk cId="1177465537" sldId="306"/>
            <ac:spMk id="138" creationId="{72327A81-C435-4313-A504-50F03CCBEE6E}"/>
          </ac:spMkLst>
        </pc:spChg>
        <pc:spChg chg="mod">
          <ac:chgData name="Bhrugen Patel" userId="f021a6139b3c29b3" providerId="LiveId" clId="{38113C94-C0A5-4006-89AD-ECEF98AF83BD}" dt="2021-11-05T20:30:49.491" v="2128" actId="404"/>
          <ac:spMkLst>
            <pc:docMk/>
            <pc:sldMk cId="1177465537" sldId="306"/>
            <ac:spMk id="154" creationId="{39F39C8C-8B72-4E74-8758-33B3F8EF4DA9}"/>
          </ac:spMkLst>
        </pc:spChg>
        <pc:spChg chg="del">
          <ac:chgData name="Bhrugen Patel" userId="f021a6139b3c29b3" providerId="LiveId" clId="{38113C94-C0A5-4006-89AD-ECEF98AF83BD}" dt="2021-09-28T23:25:30.613" v="1018" actId="478"/>
          <ac:spMkLst>
            <pc:docMk/>
            <pc:sldMk cId="1177465537" sldId="306"/>
            <ac:spMk id="155" creationId="{78A996BD-19A6-427E-AA8B-6586049AAA8C}"/>
          </ac:spMkLst>
        </pc:spChg>
        <pc:spChg chg="del">
          <ac:chgData name="Bhrugen Patel" userId="f021a6139b3c29b3" providerId="LiveId" clId="{38113C94-C0A5-4006-89AD-ECEF98AF83BD}" dt="2021-09-28T23:25:29.517" v="1017" actId="478"/>
          <ac:spMkLst>
            <pc:docMk/>
            <pc:sldMk cId="1177465537" sldId="306"/>
            <ac:spMk id="156" creationId="{00F0A439-A1FC-4154-B68A-E92C2AF021D6}"/>
          </ac:spMkLst>
        </pc:spChg>
        <pc:spChg chg="mod">
          <ac:chgData name="Bhrugen Patel" userId="f021a6139b3c29b3" providerId="LiveId" clId="{38113C94-C0A5-4006-89AD-ECEF98AF83BD}" dt="2021-11-05T20:31:44.369" v="2179" actId="1076"/>
          <ac:spMkLst>
            <pc:docMk/>
            <pc:sldMk cId="1177465537" sldId="306"/>
            <ac:spMk id="530" creationId="{00000000-0000-0000-0000-000000000000}"/>
          </ac:spMkLst>
        </pc:spChg>
        <pc:spChg chg="mod">
          <ac:chgData name="Bhrugen Patel" userId="f021a6139b3c29b3" providerId="LiveId" clId="{38113C94-C0A5-4006-89AD-ECEF98AF83BD}" dt="2021-10-11T14:30:50.565" v="1933" actId="208"/>
          <ac:spMkLst>
            <pc:docMk/>
            <pc:sldMk cId="1177465537" sldId="306"/>
            <ac:spMk id="562" creationId="{00000000-0000-0000-0000-000000000000}"/>
          </ac:spMkLst>
        </pc:spChg>
        <pc:spChg chg="mod">
          <ac:chgData name="Bhrugen Patel" userId="f021a6139b3c29b3" providerId="LiveId" clId="{38113C94-C0A5-4006-89AD-ECEF98AF83BD}" dt="2021-10-11T14:30:50.565" v="1933" actId="208"/>
          <ac:spMkLst>
            <pc:docMk/>
            <pc:sldMk cId="1177465537" sldId="306"/>
            <ac:spMk id="563" creationId="{00000000-0000-0000-0000-000000000000}"/>
          </ac:spMkLst>
        </pc:spChg>
        <pc:spChg chg="mod">
          <ac:chgData name="Bhrugen Patel" userId="f021a6139b3c29b3" providerId="LiveId" clId="{38113C94-C0A5-4006-89AD-ECEF98AF83BD}" dt="2021-10-11T14:30:50.565" v="1933" actId="208"/>
          <ac:spMkLst>
            <pc:docMk/>
            <pc:sldMk cId="1177465537" sldId="306"/>
            <ac:spMk id="564" creationId="{00000000-0000-0000-0000-000000000000}"/>
          </ac:spMkLst>
        </pc:spChg>
        <pc:spChg chg="mod">
          <ac:chgData name="Bhrugen Patel" userId="f021a6139b3c29b3" providerId="LiveId" clId="{38113C94-C0A5-4006-89AD-ECEF98AF83BD}" dt="2021-10-11T14:30:50.565" v="1933" actId="208"/>
          <ac:spMkLst>
            <pc:docMk/>
            <pc:sldMk cId="1177465537" sldId="306"/>
            <ac:spMk id="565" creationId="{00000000-0000-0000-0000-000000000000}"/>
          </ac:spMkLst>
        </pc:spChg>
        <pc:spChg chg="mod">
          <ac:chgData name="Bhrugen Patel" userId="f021a6139b3c29b3" providerId="LiveId" clId="{38113C94-C0A5-4006-89AD-ECEF98AF83BD}" dt="2021-10-11T14:30:50.565" v="1933" actId="208"/>
          <ac:spMkLst>
            <pc:docMk/>
            <pc:sldMk cId="1177465537" sldId="306"/>
            <ac:spMk id="566" creationId="{00000000-0000-0000-0000-000000000000}"/>
          </ac:spMkLst>
        </pc:spChg>
        <pc:spChg chg="mod">
          <ac:chgData name="Bhrugen Patel" userId="f021a6139b3c29b3" providerId="LiveId" clId="{38113C94-C0A5-4006-89AD-ECEF98AF83BD}" dt="2021-10-11T14:30:50.565" v="1933" actId="208"/>
          <ac:spMkLst>
            <pc:docMk/>
            <pc:sldMk cId="1177465537" sldId="306"/>
            <ac:spMk id="567" creationId="{00000000-0000-0000-0000-000000000000}"/>
          </ac:spMkLst>
        </pc:spChg>
        <pc:spChg chg="mod">
          <ac:chgData name="Bhrugen Patel" userId="f021a6139b3c29b3" providerId="LiveId" clId="{38113C94-C0A5-4006-89AD-ECEF98AF83BD}" dt="2021-10-11T14:30:50.565" v="1933" actId="208"/>
          <ac:spMkLst>
            <pc:docMk/>
            <pc:sldMk cId="1177465537" sldId="306"/>
            <ac:spMk id="568" creationId="{00000000-0000-0000-0000-000000000000}"/>
          </ac:spMkLst>
        </pc:spChg>
        <pc:spChg chg="mod">
          <ac:chgData name="Bhrugen Patel" userId="f021a6139b3c29b3" providerId="LiveId" clId="{38113C94-C0A5-4006-89AD-ECEF98AF83BD}" dt="2021-10-11T14:30:50.565" v="1933" actId="208"/>
          <ac:spMkLst>
            <pc:docMk/>
            <pc:sldMk cId="1177465537" sldId="306"/>
            <ac:spMk id="569" creationId="{00000000-0000-0000-0000-000000000000}"/>
          </ac:spMkLst>
        </pc:spChg>
        <pc:spChg chg="mod">
          <ac:chgData name="Bhrugen Patel" userId="f021a6139b3c29b3" providerId="LiveId" clId="{38113C94-C0A5-4006-89AD-ECEF98AF83BD}" dt="2021-10-11T14:30:50.565" v="1933" actId="208"/>
          <ac:spMkLst>
            <pc:docMk/>
            <pc:sldMk cId="1177465537" sldId="306"/>
            <ac:spMk id="570" creationId="{00000000-0000-0000-0000-000000000000}"/>
          </ac:spMkLst>
        </pc:spChg>
        <pc:spChg chg="mod">
          <ac:chgData name="Bhrugen Patel" userId="f021a6139b3c29b3" providerId="LiveId" clId="{38113C94-C0A5-4006-89AD-ECEF98AF83BD}" dt="2021-10-11T14:30:50.565" v="1933" actId="208"/>
          <ac:spMkLst>
            <pc:docMk/>
            <pc:sldMk cId="1177465537" sldId="306"/>
            <ac:spMk id="571" creationId="{00000000-0000-0000-0000-000000000000}"/>
          </ac:spMkLst>
        </pc:spChg>
        <pc:spChg chg="mod">
          <ac:chgData name="Bhrugen Patel" userId="f021a6139b3c29b3" providerId="LiveId" clId="{38113C94-C0A5-4006-89AD-ECEF98AF83BD}" dt="2021-10-11T14:30:50.565" v="1933" actId="208"/>
          <ac:spMkLst>
            <pc:docMk/>
            <pc:sldMk cId="1177465537" sldId="306"/>
            <ac:spMk id="572" creationId="{00000000-0000-0000-0000-000000000000}"/>
          </ac:spMkLst>
        </pc:spChg>
        <pc:spChg chg="mod">
          <ac:chgData name="Bhrugen Patel" userId="f021a6139b3c29b3" providerId="LiveId" clId="{38113C94-C0A5-4006-89AD-ECEF98AF83BD}" dt="2021-10-11T14:30:50.565" v="1933" actId="208"/>
          <ac:spMkLst>
            <pc:docMk/>
            <pc:sldMk cId="1177465537" sldId="306"/>
            <ac:spMk id="573" creationId="{00000000-0000-0000-0000-000000000000}"/>
          </ac:spMkLst>
        </pc:spChg>
        <pc:spChg chg="mod">
          <ac:chgData name="Bhrugen Patel" userId="f021a6139b3c29b3" providerId="LiveId" clId="{38113C94-C0A5-4006-89AD-ECEF98AF83BD}" dt="2021-10-11T14:30:50.565" v="1933" actId="208"/>
          <ac:spMkLst>
            <pc:docMk/>
            <pc:sldMk cId="1177465537" sldId="306"/>
            <ac:spMk id="574" creationId="{00000000-0000-0000-0000-000000000000}"/>
          </ac:spMkLst>
        </pc:spChg>
        <pc:spChg chg="mod">
          <ac:chgData name="Bhrugen Patel" userId="f021a6139b3c29b3" providerId="LiveId" clId="{38113C94-C0A5-4006-89AD-ECEF98AF83BD}" dt="2021-10-11T14:30:50.565" v="1933" actId="208"/>
          <ac:spMkLst>
            <pc:docMk/>
            <pc:sldMk cId="1177465537" sldId="306"/>
            <ac:spMk id="575" creationId="{00000000-0000-0000-0000-000000000000}"/>
          </ac:spMkLst>
        </pc:spChg>
        <pc:spChg chg="del">
          <ac:chgData name="Bhrugen Patel" userId="f021a6139b3c29b3" providerId="LiveId" clId="{38113C94-C0A5-4006-89AD-ECEF98AF83BD}" dt="2021-09-28T23:24:45.197" v="963" actId="478"/>
          <ac:spMkLst>
            <pc:docMk/>
            <pc:sldMk cId="1177465537" sldId="306"/>
            <ac:spMk id="595" creationId="{00000000-0000-0000-0000-000000000000}"/>
          </ac:spMkLst>
        </pc:spChg>
        <pc:spChg chg="mod">
          <ac:chgData name="Bhrugen Patel" userId="f021a6139b3c29b3" providerId="LiveId" clId="{38113C94-C0A5-4006-89AD-ECEF98AF83BD}" dt="2021-11-05T20:30:33.018" v="2091" actId="20577"/>
          <ac:spMkLst>
            <pc:docMk/>
            <pc:sldMk cId="1177465537" sldId="306"/>
            <ac:spMk id="600" creationId="{00000000-0000-0000-0000-000000000000}"/>
          </ac:spMkLst>
        </pc:spChg>
        <pc:spChg chg="mod">
          <ac:chgData name="Bhrugen Patel" userId="f021a6139b3c29b3" providerId="LiveId" clId="{38113C94-C0A5-4006-89AD-ECEF98AF83BD}" dt="2021-11-05T20:30:39.139" v="2110" actId="20577"/>
          <ac:spMkLst>
            <pc:docMk/>
            <pc:sldMk cId="1177465537" sldId="306"/>
            <ac:spMk id="602" creationId="{00000000-0000-0000-0000-000000000000}"/>
          </ac:spMkLst>
        </pc:spChg>
        <pc:spChg chg="del">
          <ac:chgData name="Bhrugen Patel" userId="f021a6139b3c29b3" providerId="LiveId" clId="{38113C94-C0A5-4006-89AD-ECEF98AF83BD}" dt="2021-09-28T23:25:31.338" v="1019" actId="478"/>
          <ac:spMkLst>
            <pc:docMk/>
            <pc:sldMk cId="1177465537" sldId="306"/>
            <ac:spMk id="609" creationId="{00000000-0000-0000-0000-000000000000}"/>
          </ac:spMkLst>
        </pc:spChg>
        <pc:grpChg chg="add mod ord">
          <ac:chgData name="Bhrugen Patel" userId="f021a6139b3c29b3" providerId="LiveId" clId="{38113C94-C0A5-4006-89AD-ECEF98AF83BD}" dt="2021-11-05T20:30:12.585" v="2060" actId="167"/>
          <ac:grpSpMkLst>
            <pc:docMk/>
            <pc:sldMk cId="1177465537" sldId="306"/>
            <ac:grpSpMk id="54" creationId="{7BC0F90E-E3A0-45BA-9E88-E9714A7F070B}"/>
          </ac:grpSpMkLst>
        </pc:grpChg>
        <pc:grpChg chg="del mod">
          <ac:chgData name="Bhrugen Patel" userId="f021a6139b3c29b3" providerId="LiveId" clId="{38113C94-C0A5-4006-89AD-ECEF98AF83BD}" dt="2021-11-05T20:29:55.129" v="2054" actId="478"/>
          <ac:grpSpMkLst>
            <pc:docMk/>
            <pc:sldMk cId="1177465537" sldId="306"/>
            <ac:grpSpMk id="561" creationId="{00000000-0000-0000-0000-000000000000}"/>
          </ac:grpSpMkLst>
        </pc:grpChg>
      </pc:sldChg>
      <pc:sldChg chg="modSp mod modAnim">
        <pc:chgData name="Bhrugen Patel" userId="f021a6139b3c29b3" providerId="LiveId" clId="{38113C94-C0A5-4006-89AD-ECEF98AF83BD}" dt="2021-09-24T19:28:56.679" v="902"/>
        <pc:sldMkLst>
          <pc:docMk/>
          <pc:sldMk cId="2662930779" sldId="313"/>
        </pc:sldMkLst>
        <pc:spChg chg="mod">
          <ac:chgData name="Bhrugen Patel" userId="f021a6139b3c29b3" providerId="LiveId" clId="{38113C94-C0A5-4006-89AD-ECEF98AF83BD}" dt="2021-09-24T19:26:18.561" v="711" actId="20577"/>
          <ac:spMkLst>
            <pc:docMk/>
            <pc:sldMk cId="2662930779" sldId="313"/>
            <ac:spMk id="616" creationId="{00000000-0000-0000-0000-000000000000}"/>
          </ac:spMkLst>
        </pc:spChg>
        <pc:spChg chg="mod">
          <ac:chgData name="Bhrugen Patel" userId="f021a6139b3c29b3" providerId="LiveId" clId="{38113C94-C0A5-4006-89AD-ECEF98AF83BD}" dt="2021-09-24T19:28:38.841" v="898" actId="20577"/>
          <ac:spMkLst>
            <pc:docMk/>
            <pc:sldMk cId="2662930779" sldId="313"/>
            <ac:spMk id="617" creationId="{00000000-0000-0000-0000-000000000000}"/>
          </ac:spMkLst>
        </pc:spChg>
      </pc:sldChg>
      <pc:sldChg chg="modSp mod">
        <pc:chgData name="Bhrugen Patel" userId="f021a6139b3c29b3" providerId="LiveId" clId="{38113C94-C0A5-4006-89AD-ECEF98AF83BD}" dt="2021-10-08T00:41:56.183" v="1901" actId="1076"/>
        <pc:sldMkLst>
          <pc:docMk/>
          <pc:sldMk cId="2840758968" sldId="351"/>
        </pc:sldMkLst>
        <pc:spChg chg="mod">
          <ac:chgData name="Bhrugen Patel" userId="f021a6139b3c29b3" providerId="LiveId" clId="{38113C94-C0A5-4006-89AD-ECEF98AF83BD}" dt="2021-10-08T00:41:06.088" v="1899" actId="1076"/>
          <ac:spMkLst>
            <pc:docMk/>
            <pc:sldMk cId="2840758968" sldId="351"/>
            <ac:spMk id="4" creationId="{523CB4BD-EDA3-4A6B-89C7-C5735E72A137}"/>
          </ac:spMkLst>
        </pc:spChg>
        <pc:spChg chg="mod">
          <ac:chgData name="Bhrugen Patel" userId="f021a6139b3c29b3" providerId="LiveId" clId="{38113C94-C0A5-4006-89AD-ECEF98AF83BD}" dt="2021-10-08T00:41:56.183" v="1901" actId="1076"/>
          <ac:spMkLst>
            <pc:docMk/>
            <pc:sldMk cId="2840758968" sldId="351"/>
            <ac:spMk id="12" creationId="{73E50B09-ABF2-4509-8FC7-09763B8067D3}"/>
          </ac:spMkLst>
        </pc:spChg>
      </pc:sldChg>
      <pc:sldChg chg="modSp mod">
        <pc:chgData name="Bhrugen Patel" userId="f021a6139b3c29b3" providerId="LiveId" clId="{38113C94-C0A5-4006-89AD-ECEF98AF83BD}" dt="2021-09-23T18:32:35.298" v="76" actId="20577"/>
        <pc:sldMkLst>
          <pc:docMk/>
          <pc:sldMk cId="3394953406" sldId="353"/>
        </pc:sldMkLst>
        <pc:spChg chg="mod">
          <ac:chgData name="Bhrugen Patel" userId="f021a6139b3c29b3" providerId="LiveId" clId="{38113C94-C0A5-4006-89AD-ECEF98AF83BD}" dt="2021-09-23T18:17:03.774" v="12" actId="20577"/>
          <ac:spMkLst>
            <pc:docMk/>
            <pc:sldMk cId="3394953406" sldId="353"/>
            <ac:spMk id="616" creationId="{00000000-0000-0000-0000-000000000000}"/>
          </ac:spMkLst>
        </pc:spChg>
        <pc:spChg chg="mod">
          <ac:chgData name="Bhrugen Patel" userId="f021a6139b3c29b3" providerId="LiveId" clId="{38113C94-C0A5-4006-89AD-ECEF98AF83BD}" dt="2021-09-23T18:32:35.298" v="76" actId="20577"/>
          <ac:spMkLst>
            <pc:docMk/>
            <pc:sldMk cId="3394953406" sldId="353"/>
            <ac:spMk id="617" creationId="{00000000-0000-0000-0000-000000000000}"/>
          </ac:spMkLst>
        </pc:spChg>
      </pc:sldChg>
      <pc:sldChg chg="addSp delSp modSp add mod delAnim modAnim">
        <pc:chgData name="Bhrugen Patel" userId="f021a6139b3c29b3" providerId="LiveId" clId="{38113C94-C0A5-4006-89AD-ECEF98AF83BD}" dt="2021-09-26T18:04:17.755" v="956" actId="20577"/>
        <pc:sldMkLst>
          <pc:docMk/>
          <pc:sldMk cId="3930584960" sldId="358"/>
        </pc:sldMkLst>
        <pc:spChg chg="add mod">
          <ac:chgData name="Bhrugen Patel" userId="f021a6139b3c29b3" providerId="LiveId" clId="{38113C94-C0A5-4006-89AD-ECEF98AF83BD}" dt="2021-09-26T18:03:18.822" v="936" actId="1076"/>
          <ac:spMkLst>
            <pc:docMk/>
            <pc:sldMk cId="3930584960" sldId="358"/>
            <ac:spMk id="2" creationId="{656DD4FE-1F95-45D9-80B2-61AFC0017492}"/>
          </ac:spMkLst>
        </pc:spChg>
        <pc:spChg chg="del">
          <ac:chgData name="Bhrugen Patel" userId="f021a6139b3c29b3" providerId="LiveId" clId="{38113C94-C0A5-4006-89AD-ECEF98AF83BD}" dt="2021-09-24T15:17:39.641" v="213" actId="478"/>
          <ac:spMkLst>
            <pc:docMk/>
            <pc:sldMk cId="3930584960" sldId="358"/>
            <ac:spMk id="5" creationId="{474AAB3D-2E71-4BBE-B75C-EC1FB6192BCC}"/>
          </ac:spMkLst>
        </pc:spChg>
        <pc:spChg chg="del">
          <ac:chgData name="Bhrugen Patel" userId="f021a6139b3c29b3" providerId="LiveId" clId="{38113C94-C0A5-4006-89AD-ECEF98AF83BD}" dt="2021-09-24T15:17:26.767" v="212" actId="478"/>
          <ac:spMkLst>
            <pc:docMk/>
            <pc:sldMk cId="3930584960" sldId="358"/>
            <ac:spMk id="6" creationId="{D445E337-9C15-431C-A933-123EB063F1B3}"/>
          </ac:spMkLst>
        </pc:spChg>
        <pc:spChg chg="add mod">
          <ac:chgData name="Bhrugen Patel" userId="f021a6139b3c29b3" providerId="LiveId" clId="{38113C94-C0A5-4006-89AD-ECEF98AF83BD}" dt="2021-09-26T18:04:17.755" v="956" actId="20577"/>
          <ac:spMkLst>
            <pc:docMk/>
            <pc:sldMk cId="3930584960" sldId="358"/>
            <ac:spMk id="7" creationId="{D748ED71-DA71-455C-B66D-3461AA441878}"/>
          </ac:spMkLst>
        </pc:spChg>
        <pc:spChg chg="add mod">
          <ac:chgData name="Bhrugen Patel" userId="f021a6139b3c29b3" providerId="LiveId" clId="{38113C94-C0A5-4006-89AD-ECEF98AF83BD}" dt="2021-09-24T15:57:18.381" v="704" actId="1076"/>
          <ac:spMkLst>
            <pc:docMk/>
            <pc:sldMk cId="3930584960" sldId="358"/>
            <ac:spMk id="9" creationId="{E04663EA-CE25-4BA3-AC49-EB26B65B5BE3}"/>
          </ac:spMkLst>
        </pc:spChg>
        <pc:spChg chg="del">
          <ac:chgData name="Bhrugen Patel" userId="f021a6139b3c29b3" providerId="LiveId" clId="{38113C94-C0A5-4006-89AD-ECEF98AF83BD}" dt="2021-09-24T15:17:26.767" v="212" actId="478"/>
          <ac:spMkLst>
            <pc:docMk/>
            <pc:sldMk cId="3930584960" sldId="358"/>
            <ac:spMk id="11" creationId="{C7C81C23-4BE7-4C6D-B610-4AA6FEA02039}"/>
          </ac:spMkLst>
        </pc:spChg>
        <pc:spChg chg="del">
          <ac:chgData name="Bhrugen Patel" userId="f021a6139b3c29b3" providerId="LiveId" clId="{38113C94-C0A5-4006-89AD-ECEF98AF83BD}" dt="2021-09-24T15:27:51.524" v="447" actId="478"/>
          <ac:spMkLst>
            <pc:docMk/>
            <pc:sldMk cId="3930584960" sldId="358"/>
            <ac:spMk id="12" creationId="{FF17E3F2-A839-4C8D-9407-0BBC4C3AB31F}"/>
          </ac:spMkLst>
        </pc:spChg>
        <pc:spChg chg="del">
          <ac:chgData name="Bhrugen Patel" userId="f021a6139b3c29b3" providerId="LiveId" clId="{38113C94-C0A5-4006-89AD-ECEF98AF83BD}" dt="2021-09-24T15:27:51.524" v="447" actId="478"/>
          <ac:spMkLst>
            <pc:docMk/>
            <pc:sldMk cId="3930584960" sldId="358"/>
            <ac:spMk id="14" creationId="{062692D3-60C3-4548-BF89-589EA7E6607E}"/>
          </ac:spMkLst>
        </pc:spChg>
        <pc:spChg chg="del">
          <ac:chgData name="Bhrugen Patel" userId="f021a6139b3c29b3" providerId="LiveId" clId="{38113C94-C0A5-4006-89AD-ECEF98AF83BD}" dt="2021-09-24T15:17:26.767" v="212" actId="478"/>
          <ac:spMkLst>
            <pc:docMk/>
            <pc:sldMk cId="3930584960" sldId="358"/>
            <ac:spMk id="15" creationId="{367FF8AD-48CB-4507-833C-D6E29DB08603}"/>
          </ac:spMkLst>
        </pc:spChg>
        <pc:spChg chg="add del mod">
          <ac:chgData name="Bhrugen Patel" userId="f021a6139b3c29b3" providerId="LiveId" clId="{38113C94-C0A5-4006-89AD-ECEF98AF83BD}" dt="2021-09-26T18:03:57.893" v="943" actId="478"/>
          <ac:spMkLst>
            <pc:docMk/>
            <pc:sldMk cId="3930584960" sldId="358"/>
            <ac:spMk id="16" creationId="{9CB44DF2-079B-467D-A77F-5EE40E8F37BF}"/>
          </ac:spMkLst>
        </pc:spChg>
        <pc:spChg chg="del">
          <ac:chgData name="Bhrugen Patel" userId="f021a6139b3c29b3" providerId="LiveId" clId="{38113C94-C0A5-4006-89AD-ECEF98AF83BD}" dt="2021-09-24T15:17:26.767" v="212" actId="478"/>
          <ac:spMkLst>
            <pc:docMk/>
            <pc:sldMk cId="3930584960" sldId="358"/>
            <ac:spMk id="109" creationId="{285C2FBF-2788-492F-B104-B19B3F8FC285}"/>
          </ac:spMkLst>
        </pc:spChg>
        <pc:spChg chg="del">
          <ac:chgData name="Bhrugen Patel" userId="f021a6139b3c29b3" providerId="LiveId" clId="{38113C94-C0A5-4006-89AD-ECEF98AF83BD}" dt="2021-09-24T15:17:26.767" v="212" actId="478"/>
          <ac:spMkLst>
            <pc:docMk/>
            <pc:sldMk cId="3930584960" sldId="358"/>
            <ac:spMk id="126" creationId="{C7264521-4977-47CE-AAE6-7E22F21F524B}"/>
          </ac:spMkLst>
        </pc:spChg>
        <pc:spChg chg="del">
          <ac:chgData name="Bhrugen Patel" userId="f021a6139b3c29b3" providerId="LiveId" clId="{38113C94-C0A5-4006-89AD-ECEF98AF83BD}" dt="2021-09-24T15:17:26.767" v="212" actId="478"/>
          <ac:spMkLst>
            <pc:docMk/>
            <pc:sldMk cId="3930584960" sldId="358"/>
            <ac:spMk id="127" creationId="{D34B7F2E-4314-4717-9B31-7A946BA40B6C}"/>
          </ac:spMkLst>
        </pc:spChg>
        <pc:spChg chg="del">
          <ac:chgData name="Bhrugen Patel" userId="f021a6139b3c29b3" providerId="LiveId" clId="{38113C94-C0A5-4006-89AD-ECEF98AF83BD}" dt="2021-09-24T15:17:26.767" v="212" actId="478"/>
          <ac:spMkLst>
            <pc:docMk/>
            <pc:sldMk cId="3930584960" sldId="358"/>
            <ac:spMk id="143" creationId="{BB45D5D4-6961-482E-917B-033D43C53A05}"/>
          </ac:spMkLst>
        </pc:spChg>
        <pc:spChg chg="del">
          <ac:chgData name="Bhrugen Patel" userId="f021a6139b3c29b3" providerId="LiveId" clId="{38113C94-C0A5-4006-89AD-ECEF98AF83BD}" dt="2021-09-24T15:17:26.767" v="212" actId="478"/>
          <ac:spMkLst>
            <pc:docMk/>
            <pc:sldMk cId="3930584960" sldId="358"/>
            <ac:spMk id="144" creationId="{E1938FA1-776A-4E7C-A6C4-5348D1D54C23}"/>
          </ac:spMkLst>
        </pc:spChg>
        <pc:spChg chg="del">
          <ac:chgData name="Bhrugen Patel" userId="f021a6139b3c29b3" providerId="LiveId" clId="{38113C94-C0A5-4006-89AD-ECEF98AF83BD}" dt="2021-09-24T15:17:26.767" v="212" actId="478"/>
          <ac:spMkLst>
            <pc:docMk/>
            <pc:sldMk cId="3930584960" sldId="358"/>
            <ac:spMk id="145" creationId="{9A755BE8-0E34-420D-B31B-128471123A8C}"/>
          </ac:spMkLst>
        </pc:spChg>
        <pc:spChg chg="del">
          <ac:chgData name="Bhrugen Patel" userId="f021a6139b3c29b3" providerId="LiveId" clId="{38113C94-C0A5-4006-89AD-ECEF98AF83BD}" dt="2021-09-24T15:17:26.767" v="212" actId="478"/>
          <ac:spMkLst>
            <pc:docMk/>
            <pc:sldMk cId="3930584960" sldId="358"/>
            <ac:spMk id="146" creationId="{1413E946-40C0-403F-AB30-141E62CB9F9C}"/>
          </ac:spMkLst>
        </pc:spChg>
        <pc:spChg chg="del">
          <ac:chgData name="Bhrugen Patel" userId="f021a6139b3c29b3" providerId="LiveId" clId="{38113C94-C0A5-4006-89AD-ECEF98AF83BD}" dt="2021-09-24T15:27:51.524" v="447" actId="478"/>
          <ac:spMkLst>
            <pc:docMk/>
            <pc:sldMk cId="3930584960" sldId="358"/>
            <ac:spMk id="147" creationId="{4A673655-7D29-44D6-8CF3-A59D234EB68A}"/>
          </ac:spMkLst>
        </pc:spChg>
        <pc:spChg chg="del">
          <ac:chgData name="Bhrugen Patel" userId="f021a6139b3c29b3" providerId="LiveId" clId="{38113C94-C0A5-4006-89AD-ECEF98AF83BD}" dt="2021-09-24T15:17:26.767" v="212" actId="478"/>
          <ac:spMkLst>
            <pc:docMk/>
            <pc:sldMk cId="3930584960" sldId="358"/>
            <ac:spMk id="164" creationId="{5DBFD7C3-855A-4F4E-8319-2AB58519211A}"/>
          </ac:spMkLst>
        </pc:spChg>
        <pc:spChg chg="del">
          <ac:chgData name="Bhrugen Patel" userId="f021a6139b3c29b3" providerId="LiveId" clId="{38113C94-C0A5-4006-89AD-ECEF98AF83BD}" dt="2021-09-24T15:27:51.524" v="447" actId="478"/>
          <ac:spMkLst>
            <pc:docMk/>
            <pc:sldMk cId="3930584960" sldId="358"/>
            <ac:spMk id="165" creationId="{BEFFDE3D-E90F-4638-90BD-BD2AE2D37927}"/>
          </ac:spMkLst>
        </pc:spChg>
        <pc:spChg chg="del">
          <ac:chgData name="Bhrugen Patel" userId="f021a6139b3c29b3" providerId="LiveId" clId="{38113C94-C0A5-4006-89AD-ECEF98AF83BD}" dt="2021-09-24T15:17:26.767" v="212" actId="478"/>
          <ac:spMkLst>
            <pc:docMk/>
            <pc:sldMk cId="3930584960" sldId="358"/>
            <ac:spMk id="167" creationId="{CDA51997-6B51-4E5C-8E8F-5AD13D7F0C7F}"/>
          </ac:spMkLst>
        </pc:spChg>
        <pc:spChg chg="mod">
          <ac:chgData name="Bhrugen Patel" userId="f021a6139b3c29b3" providerId="LiveId" clId="{38113C94-C0A5-4006-89AD-ECEF98AF83BD}" dt="2021-09-24T15:21:10.244" v="270"/>
          <ac:spMkLst>
            <pc:docMk/>
            <pc:sldMk cId="3930584960" sldId="358"/>
            <ac:spMk id="169" creationId="{A53F02C5-5782-49D6-9BF7-1FA058DB8A8F}"/>
          </ac:spMkLst>
        </pc:spChg>
        <pc:spChg chg="del">
          <ac:chgData name="Bhrugen Patel" userId="f021a6139b3c29b3" providerId="LiveId" clId="{38113C94-C0A5-4006-89AD-ECEF98AF83BD}" dt="2021-09-24T15:27:51.524" v="447" actId="478"/>
          <ac:spMkLst>
            <pc:docMk/>
            <pc:sldMk cId="3930584960" sldId="358"/>
            <ac:spMk id="170" creationId="{8785D055-1B58-4C3D-88C1-E8CD5922849E}"/>
          </ac:spMkLst>
        </pc:spChg>
        <pc:spChg chg="add del mod">
          <ac:chgData name="Bhrugen Patel" userId="f021a6139b3c29b3" providerId="LiveId" clId="{38113C94-C0A5-4006-89AD-ECEF98AF83BD}" dt="2021-09-26T18:03:57.893" v="943" actId="478"/>
          <ac:spMkLst>
            <pc:docMk/>
            <pc:sldMk cId="3930584960" sldId="358"/>
            <ac:spMk id="177" creationId="{E4339F7A-FF60-405A-BA1C-0623143BFDA7}"/>
          </ac:spMkLst>
        </pc:spChg>
        <pc:spChg chg="mod">
          <ac:chgData name="Bhrugen Patel" userId="f021a6139b3c29b3" providerId="LiveId" clId="{38113C94-C0A5-4006-89AD-ECEF98AF83BD}" dt="2021-09-24T15:21:10.244" v="270"/>
          <ac:spMkLst>
            <pc:docMk/>
            <pc:sldMk cId="3930584960" sldId="358"/>
            <ac:spMk id="201" creationId="{342C14FF-F960-4934-ADE1-2A2F1344623E}"/>
          </ac:spMkLst>
        </pc:spChg>
        <pc:spChg chg="mod">
          <ac:chgData name="Bhrugen Patel" userId="f021a6139b3c29b3" providerId="LiveId" clId="{38113C94-C0A5-4006-89AD-ECEF98AF83BD}" dt="2021-09-24T15:21:10.244" v="270"/>
          <ac:spMkLst>
            <pc:docMk/>
            <pc:sldMk cId="3930584960" sldId="358"/>
            <ac:spMk id="202" creationId="{70BCC033-0998-4412-AE45-929D39912484}"/>
          </ac:spMkLst>
        </pc:spChg>
        <pc:spChg chg="del">
          <ac:chgData name="Bhrugen Patel" userId="f021a6139b3c29b3" providerId="LiveId" clId="{38113C94-C0A5-4006-89AD-ECEF98AF83BD}" dt="2021-09-24T15:27:51.524" v="447" actId="478"/>
          <ac:spMkLst>
            <pc:docMk/>
            <pc:sldMk cId="3930584960" sldId="358"/>
            <ac:spMk id="203" creationId="{8EDCEBCD-1BBE-4EEA-95FB-0B3BAC1C23A8}"/>
          </ac:spMkLst>
        </pc:spChg>
        <pc:spChg chg="mod">
          <ac:chgData name="Bhrugen Patel" userId="f021a6139b3c29b3" providerId="LiveId" clId="{38113C94-C0A5-4006-89AD-ECEF98AF83BD}" dt="2021-09-24T15:21:10.244" v="270"/>
          <ac:spMkLst>
            <pc:docMk/>
            <pc:sldMk cId="3930584960" sldId="358"/>
            <ac:spMk id="204" creationId="{9EE7E542-BAB8-45E0-AA7F-E940EF5DCC05}"/>
          </ac:spMkLst>
        </pc:spChg>
        <pc:spChg chg="mod">
          <ac:chgData name="Bhrugen Patel" userId="f021a6139b3c29b3" providerId="LiveId" clId="{38113C94-C0A5-4006-89AD-ECEF98AF83BD}" dt="2021-09-24T15:21:10.244" v="270"/>
          <ac:spMkLst>
            <pc:docMk/>
            <pc:sldMk cId="3930584960" sldId="358"/>
            <ac:spMk id="205" creationId="{CB1D0FC2-E7A5-4C1E-9143-540E47F933B8}"/>
          </ac:spMkLst>
        </pc:spChg>
        <pc:spChg chg="mod">
          <ac:chgData name="Bhrugen Patel" userId="f021a6139b3c29b3" providerId="LiveId" clId="{38113C94-C0A5-4006-89AD-ECEF98AF83BD}" dt="2021-09-24T15:21:10.244" v="270"/>
          <ac:spMkLst>
            <pc:docMk/>
            <pc:sldMk cId="3930584960" sldId="358"/>
            <ac:spMk id="206" creationId="{C5CAFF94-0782-4F90-8A8A-3B2BD3C77C19}"/>
          </ac:spMkLst>
        </pc:spChg>
        <pc:spChg chg="mod">
          <ac:chgData name="Bhrugen Patel" userId="f021a6139b3c29b3" providerId="LiveId" clId="{38113C94-C0A5-4006-89AD-ECEF98AF83BD}" dt="2021-09-24T15:21:10.244" v="270"/>
          <ac:spMkLst>
            <pc:docMk/>
            <pc:sldMk cId="3930584960" sldId="358"/>
            <ac:spMk id="207" creationId="{DF36FFE0-C75A-41A9-85CF-9820F8D93332}"/>
          </ac:spMkLst>
        </pc:spChg>
        <pc:spChg chg="mod">
          <ac:chgData name="Bhrugen Patel" userId="f021a6139b3c29b3" providerId="LiveId" clId="{38113C94-C0A5-4006-89AD-ECEF98AF83BD}" dt="2021-09-24T15:21:10.244" v="270"/>
          <ac:spMkLst>
            <pc:docMk/>
            <pc:sldMk cId="3930584960" sldId="358"/>
            <ac:spMk id="208" creationId="{957DF879-799A-4F92-80D4-FBA0AA823399}"/>
          </ac:spMkLst>
        </pc:spChg>
        <pc:spChg chg="mod">
          <ac:chgData name="Bhrugen Patel" userId="f021a6139b3c29b3" providerId="LiveId" clId="{38113C94-C0A5-4006-89AD-ECEF98AF83BD}" dt="2021-09-24T15:21:10.244" v="270"/>
          <ac:spMkLst>
            <pc:docMk/>
            <pc:sldMk cId="3930584960" sldId="358"/>
            <ac:spMk id="209" creationId="{C5C73141-6943-45E3-A3C4-4C55C76A0A06}"/>
          </ac:spMkLst>
        </pc:spChg>
        <pc:spChg chg="mod">
          <ac:chgData name="Bhrugen Patel" userId="f021a6139b3c29b3" providerId="LiveId" clId="{38113C94-C0A5-4006-89AD-ECEF98AF83BD}" dt="2021-09-24T15:21:10.244" v="270"/>
          <ac:spMkLst>
            <pc:docMk/>
            <pc:sldMk cId="3930584960" sldId="358"/>
            <ac:spMk id="210" creationId="{49A878A3-5202-4B9F-8C6A-D415B4F1BD46}"/>
          </ac:spMkLst>
        </pc:spChg>
        <pc:spChg chg="mod">
          <ac:chgData name="Bhrugen Patel" userId="f021a6139b3c29b3" providerId="LiveId" clId="{38113C94-C0A5-4006-89AD-ECEF98AF83BD}" dt="2021-09-24T15:21:10.244" v="270"/>
          <ac:spMkLst>
            <pc:docMk/>
            <pc:sldMk cId="3930584960" sldId="358"/>
            <ac:spMk id="211" creationId="{1C0267A2-9B6B-4FF5-AC4D-7CFAD22569DB}"/>
          </ac:spMkLst>
        </pc:spChg>
        <pc:spChg chg="mod">
          <ac:chgData name="Bhrugen Patel" userId="f021a6139b3c29b3" providerId="LiveId" clId="{38113C94-C0A5-4006-89AD-ECEF98AF83BD}" dt="2021-09-24T15:21:10.244" v="270"/>
          <ac:spMkLst>
            <pc:docMk/>
            <pc:sldMk cId="3930584960" sldId="358"/>
            <ac:spMk id="212" creationId="{E64BDA4B-C236-44EC-8603-CD913F763608}"/>
          </ac:spMkLst>
        </pc:spChg>
        <pc:spChg chg="mod">
          <ac:chgData name="Bhrugen Patel" userId="f021a6139b3c29b3" providerId="LiveId" clId="{38113C94-C0A5-4006-89AD-ECEF98AF83BD}" dt="2021-09-24T15:21:10.244" v="270"/>
          <ac:spMkLst>
            <pc:docMk/>
            <pc:sldMk cId="3930584960" sldId="358"/>
            <ac:spMk id="213" creationId="{10923F95-B048-4717-B2EA-2BDF446EA7F1}"/>
          </ac:spMkLst>
        </pc:spChg>
        <pc:spChg chg="mod">
          <ac:chgData name="Bhrugen Patel" userId="f021a6139b3c29b3" providerId="LiveId" clId="{38113C94-C0A5-4006-89AD-ECEF98AF83BD}" dt="2021-09-24T15:21:10.244" v="270"/>
          <ac:spMkLst>
            <pc:docMk/>
            <pc:sldMk cId="3930584960" sldId="358"/>
            <ac:spMk id="214" creationId="{5B1F672F-C557-4251-A52C-88C6116CA72F}"/>
          </ac:spMkLst>
        </pc:spChg>
        <pc:spChg chg="mod">
          <ac:chgData name="Bhrugen Patel" userId="f021a6139b3c29b3" providerId="LiveId" clId="{38113C94-C0A5-4006-89AD-ECEF98AF83BD}" dt="2021-09-24T15:21:10.244" v="270"/>
          <ac:spMkLst>
            <pc:docMk/>
            <pc:sldMk cId="3930584960" sldId="358"/>
            <ac:spMk id="215" creationId="{D2E95D46-93CC-4315-A2F6-044CE486A7E2}"/>
          </ac:spMkLst>
        </pc:spChg>
        <pc:spChg chg="mod">
          <ac:chgData name="Bhrugen Patel" userId="f021a6139b3c29b3" providerId="LiveId" clId="{38113C94-C0A5-4006-89AD-ECEF98AF83BD}" dt="2021-09-24T15:21:10.244" v="270"/>
          <ac:spMkLst>
            <pc:docMk/>
            <pc:sldMk cId="3930584960" sldId="358"/>
            <ac:spMk id="216" creationId="{8AA71E20-2E9B-4CE4-9339-76B9DFDF648A}"/>
          </ac:spMkLst>
        </pc:spChg>
        <pc:spChg chg="add del">
          <ac:chgData name="Bhrugen Patel" userId="f021a6139b3c29b3" providerId="LiveId" clId="{38113C94-C0A5-4006-89AD-ECEF98AF83BD}" dt="2021-09-24T15:21:16.902" v="273" actId="22"/>
          <ac:spMkLst>
            <pc:docMk/>
            <pc:sldMk cId="3930584960" sldId="358"/>
            <ac:spMk id="217" creationId="{E10CDF69-63F2-44D9-B3E3-D9E22A562BB4}"/>
          </ac:spMkLst>
        </pc:spChg>
        <pc:spChg chg="mod">
          <ac:chgData name="Bhrugen Patel" userId="f021a6139b3c29b3" providerId="LiveId" clId="{38113C94-C0A5-4006-89AD-ECEF98AF83BD}" dt="2021-09-24T15:21:31.957" v="275"/>
          <ac:spMkLst>
            <pc:docMk/>
            <pc:sldMk cId="3930584960" sldId="358"/>
            <ac:spMk id="219" creationId="{F78EEC10-B63E-426B-9B88-C442A6DD153F}"/>
          </ac:spMkLst>
        </pc:spChg>
        <pc:spChg chg="mod">
          <ac:chgData name="Bhrugen Patel" userId="f021a6139b3c29b3" providerId="LiveId" clId="{38113C94-C0A5-4006-89AD-ECEF98AF83BD}" dt="2021-09-24T15:21:31.957" v="275"/>
          <ac:spMkLst>
            <pc:docMk/>
            <pc:sldMk cId="3930584960" sldId="358"/>
            <ac:spMk id="220" creationId="{8127583A-6387-45E8-ACFB-F02330453B12}"/>
          </ac:spMkLst>
        </pc:spChg>
        <pc:spChg chg="mod">
          <ac:chgData name="Bhrugen Patel" userId="f021a6139b3c29b3" providerId="LiveId" clId="{38113C94-C0A5-4006-89AD-ECEF98AF83BD}" dt="2021-09-24T15:21:31.957" v="275"/>
          <ac:spMkLst>
            <pc:docMk/>
            <pc:sldMk cId="3930584960" sldId="358"/>
            <ac:spMk id="221" creationId="{3A6A0030-4A7B-450E-9DC1-1791A60FB087}"/>
          </ac:spMkLst>
        </pc:spChg>
        <pc:spChg chg="mod">
          <ac:chgData name="Bhrugen Patel" userId="f021a6139b3c29b3" providerId="LiveId" clId="{38113C94-C0A5-4006-89AD-ECEF98AF83BD}" dt="2021-09-24T15:21:31.957" v="275"/>
          <ac:spMkLst>
            <pc:docMk/>
            <pc:sldMk cId="3930584960" sldId="358"/>
            <ac:spMk id="222" creationId="{F769073C-B37D-4FA2-ACA5-CB4AB593ABFB}"/>
          </ac:spMkLst>
        </pc:spChg>
        <pc:spChg chg="mod">
          <ac:chgData name="Bhrugen Patel" userId="f021a6139b3c29b3" providerId="LiveId" clId="{38113C94-C0A5-4006-89AD-ECEF98AF83BD}" dt="2021-09-24T15:21:31.957" v="275"/>
          <ac:spMkLst>
            <pc:docMk/>
            <pc:sldMk cId="3930584960" sldId="358"/>
            <ac:spMk id="223" creationId="{5A814159-641F-4E36-A264-A4ABBA0CE707}"/>
          </ac:spMkLst>
        </pc:spChg>
        <pc:spChg chg="mod">
          <ac:chgData name="Bhrugen Patel" userId="f021a6139b3c29b3" providerId="LiveId" clId="{38113C94-C0A5-4006-89AD-ECEF98AF83BD}" dt="2021-09-24T15:21:31.957" v="275"/>
          <ac:spMkLst>
            <pc:docMk/>
            <pc:sldMk cId="3930584960" sldId="358"/>
            <ac:spMk id="224" creationId="{69253FAE-40B0-4CAB-9A80-D93627B66715}"/>
          </ac:spMkLst>
        </pc:spChg>
        <pc:spChg chg="mod">
          <ac:chgData name="Bhrugen Patel" userId="f021a6139b3c29b3" providerId="LiveId" clId="{38113C94-C0A5-4006-89AD-ECEF98AF83BD}" dt="2021-09-24T15:21:31.957" v="275"/>
          <ac:spMkLst>
            <pc:docMk/>
            <pc:sldMk cId="3930584960" sldId="358"/>
            <ac:spMk id="225" creationId="{B8EC0A38-83EC-478D-BB58-6E080DE15C0A}"/>
          </ac:spMkLst>
        </pc:spChg>
        <pc:spChg chg="mod">
          <ac:chgData name="Bhrugen Patel" userId="f021a6139b3c29b3" providerId="LiveId" clId="{38113C94-C0A5-4006-89AD-ECEF98AF83BD}" dt="2021-09-24T15:21:31.957" v="275"/>
          <ac:spMkLst>
            <pc:docMk/>
            <pc:sldMk cId="3930584960" sldId="358"/>
            <ac:spMk id="226" creationId="{F311E189-0BD7-4F0C-B16F-563953EA2D41}"/>
          </ac:spMkLst>
        </pc:spChg>
        <pc:spChg chg="mod">
          <ac:chgData name="Bhrugen Patel" userId="f021a6139b3c29b3" providerId="LiveId" clId="{38113C94-C0A5-4006-89AD-ECEF98AF83BD}" dt="2021-09-24T15:21:31.957" v="275"/>
          <ac:spMkLst>
            <pc:docMk/>
            <pc:sldMk cId="3930584960" sldId="358"/>
            <ac:spMk id="227" creationId="{EDA95EA8-EF83-48E9-9C33-DB055420CCC0}"/>
          </ac:spMkLst>
        </pc:spChg>
        <pc:spChg chg="mod">
          <ac:chgData name="Bhrugen Patel" userId="f021a6139b3c29b3" providerId="LiveId" clId="{38113C94-C0A5-4006-89AD-ECEF98AF83BD}" dt="2021-09-24T15:21:31.957" v="275"/>
          <ac:spMkLst>
            <pc:docMk/>
            <pc:sldMk cId="3930584960" sldId="358"/>
            <ac:spMk id="228" creationId="{89E5CA02-942B-420F-861A-0D39C41E11FA}"/>
          </ac:spMkLst>
        </pc:spChg>
        <pc:spChg chg="mod">
          <ac:chgData name="Bhrugen Patel" userId="f021a6139b3c29b3" providerId="LiveId" clId="{38113C94-C0A5-4006-89AD-ECEF98AF83BD}" dt="2021-09-24T15:21:31.957" v="275"/>
          <ac:spMkLst>
            <pc:docMk/>
            <pc:sldMk cId="3930584960" sldId="358"/>
            <ac:spMk id="229" creationId="{BB951A9F-EF9F-4D05-AF86-DCE3CBAC7FC5}"/>
          </ac:spMkLst>
        </pc:spChg>
        <pc:spChg chg="mod">
          <ac:chgData name="Bhrugen Patel" userId="f021a6139b3c29b3" providerId="LiveId" clId="{38113C94-C0A5-4006-89AD-ECEF98AF83BD}" dt="2021-09-24T15:21:31.957" v="275"/>
          <ac:spMkLst>
            <pc:docMk/>
            <pc:sldMk cId="3930584960" sldId="358"/>
            <ac:spMk id="230" creationId="{B9556526-6E5D-4FE8-88ED-EE0BEA066EAA}"/>
          </ac:spMkLst>
        </pc:spChg>
        <pc:spChg chg="mod">
          <ac:chgData name="Bhrugen Patel" userId="f021a6139b3c29b3" providerId="LiveId" clId="{38113C94-C0A5-4006-89AD-ECEF98AF83BD}" dt="2021-09-24T15:21:31.957" v="275"/>
          <ac:spMkLst>
            <pc:docMk/>
            <pc:sldMk cId="3930584960" sldId="358"/>
            <ac:spMk id="231" creationId="{5E088C35-B8E3-43F1-87B2-5C9E14097A99}"/>
          </ac:spMkLst>
        </pc:spChg>
        <pc:spChg chg="mod">
          <ac:chgData name="Bhrugen Patel" userId="f021a6139b3c29b3" providerId="LiveId" clId="{38113C94-C0A5-4006-89AD-ECEF98AF83BD}" dt="2021-09-24T15:21:31.957" v="275"/>
          <ac:spMkLst>
            <pc:docMk/>
            <pc:sldMk cId="3930584960" sldId="358"/>
            <ac:spMk id="232" creationId="{6BC4057B-C812-489A-8FCD-C252D514531E}"/>
          </ac:spMkLst>
        </pc:spChg>
        <pc:spChg chg="mod">
          <ac:chgData name="Bhrugen Patel" userId="f021a6139b3c29b3" providerId="LiveId" clId="{38113C94-C0A5-4006-89AD-ECEF98AF83BD}" dt="2021-09-24T15:21:31.957" v="275"/>
          <ac:spMkLst>
            <pc:docMk/>
            <pc:sldMk cId="3930584960" sldId="358"/>
            <ac:spMk id="233" creationId="{8CFD1AFA-06AD-4ECC-A3F1-FF07CF9A1695}"/>
          </ac:spMkLst>
        </pc:spChg>
        <pc:spChg chg="mod">
          <ac:chgData name="Bhrugen Patel" userId="f021a6139b3c29b3" providerId="LiveId" clId="{38113C94-C0A5-4006-89AD-ECEF98AF83BD}" dt="2021-09-24T15:21:31.957" v="275"/>
          <ac:spMkLst>
            <pc:docMk/>
            <pc:sldMk cId="3930584960" sldId="358"/>
            <ac:spMk id="234" creationId="{A677607D-029C-4218-AB75-BEE1F391CFCD}"/>
          </ac:spMkLst>
        </pc:spChg>
        <pc:spChg chg="add mod">
          <ac:chgData name="Bhrugen Patel" userId="f021a6139b3c29b3" providerId="LiveId" clId="{38113C94-C0A5-4006-89AD-ECEF98AF83BD}" dt="2021-09-24T15:57:18.381" v="704" actId="1076"/>
          <ac:spMkLst>
            <pc:docMk/>
            <pc:sldMk cId="3930584960" sldId="358"/>
            <ac:spMk id="235" creationId="{F74FA332-4CAB-4424-865D-409A1EFB238B}"/>
          </ac:spMkLst>
        </pc:spChg>
        <pc:spChg chg="add mod">
          <ac:chgData name="Bhrugen Patel" userId="f021a6139b3c29b3" providerId="LiveId" clId="{38113C94-C0A5-4006-89AD-ECEF98AF83BD}" dt="2021-09-24T15:57:18.381" v="704" actId="1076"/>
          <ac:spMkLst>
            <pc:docMk/>
            <pc:sldMk cId="3930584960" sldId="358"/>
            <ac:spMk id="236" creationId="{1BFA97FE-09FA-487D-9619-ED252229E492}"/>
          </ac:spMkLst>
        </pc:spChg>
        <pc:spChg chg="mod">
          <ac:chgData name="Bhrugen Patel" userId="f021a6139b3c29b3" providerId="LiveId" clId="{38113C94-C0A5-4006-89AD-ECEF98AF83BD}" dt="2021-09-24T15:25:12.011" v="375"/>
          <ac:spMkLst>
            <pc:docMk/>
            <pc:sldMk cId="3930584960" sldId="358"/>
            <ac:spMk id="238" creationId="{025F1656-A050-4FB2-BC6A-F4C4D3999649}"/>
          </ac:spMkLst>
        </pc:spChg>
        <pc:spChg chg="mod">
          <ac:chgData name="Bhrugen Patel" userId="f021a6139b3c29b3" providerId="LiveId" clId="{38113C94-C0A5-4006-89AD-ECEF98AF83BD}" dt="2021-09-24T15:25:12.011" v="375"/>
          <ac:spMkLst>
            <pc:docMk/>
            <pc:sldMk cId="3930584960" sldId="358"/>
            <ac:spMk id="239" creationId="{1369FADE-88C0-456C-9AAE-03E7914B61A3}"/>
          </ac:spMkLst>
        </pc:spChg>
        <pc:spChg chg="mod">
          <ac:chgData name="Bhrugen Patel" userId="f021a6139b3c29b3" providerId="LiveId" clId="{38113C94-C0A5-4006-89AD-ECEF98AF83BD}" dt="2021-09-24T15:25:12.011" v="375"/>
          <ac:spMkLst>
            <pc:docMk/>
            <pc:sldMk cId="3930584960" sldId="358"/>
            <ac:spMk id="240" creationId="{CE1249F3-0420-4D4F-A28B-38742E3C92F4}"/>
          </ac:spMkLst>
        </pc:spChg>
        <pc:spChg chg="mod">
          <ac:chgData name="Bhrugen Patel" userId="f021a6139b3c29b3" providerId="LiveId" clId="{38113C94-C0A5-4006-89AD-ECEF98AF83BD}" dt="2021-09-24T15:25:12.011" v="375"/>
          <ac:spMkLst>
            <pc:docMk/>
            <pc:sldMk cId="3930584960" sldId="358"/>
            <ac:spMk id="241" creationId="{3B14BEC4-DB5A-4294-93EB-D76BE0AFBA10}"/>
          </ac:spMkLst>
        </pc:spChg>
        <pc:spChg chg="mod">
          <ac:chgData name="Bhrugen Patel" userId="f021a6139b3c29b3" providerId="LiveId" clId="{38113C94-C0A5-4006-89AD-ECEF98AF83BD}" dt="2021-09-24T15:25:12.011" v="375"/>
          <ac:spMkLst>
            <pc:docMk/>
            <pc:sldMk cId="3930584960" sldId="358"/>
            <ac:spMk id="242" creationId="{672355E9-82F9-4AF1-BC35-1130D14F7EF6}"/>
          </ac:spMkLst>
        </pc:spChg>
        <pc:spChg chg="mod">
          <ac:chgData name="Bhrugen Patel" userId="f021a6139b3c29b3" providerId="LiveId" clId="{38113C94-C0A5-4006-89AD-ECEF98AF83BD}" dt="2021-09-24T15:25:12.011" v="375"/>
          <ac:spMkLst>
            <pc:docMk/>
            <pc:sldMk cId="3930584960" sldId="358"/>
            <ac:spMk id="243" creationId="{EDC1AF67-EDB5-4C3D-9488-E844F9FA4435}"/>
          </ac:spMkLst>
        </pc:spChg>
        <pc:spChg chg="mod">
          <ac:chgData name="Bhrugen Patel" userId="f021a6139b3c29b3" providerId="LiveId" clId="{38113C94-C0A5-4006-89AD-ECEF98AF83BD}" dt="2021-09-24T15:25:12.011" v="375"/>
          <ac:spMkLst>
            <pc:docMk/>
            <pc:sldMk cId="3930584960" sldId="358"/>
            <ac:spMk id="244" creationId="{94660336-8FCC-4E13-916F-ED8F60B26644}"/>
          </ac:spMkLst>
        </pc:spChg>
        <pc:spChg chg="mod">
          <ac:chgData name="Bhrugen Patel" userId="f021a6139b3c29b3" providerId="LiveId" clId="{38113C94-C0A5-4006-89AD-ECEF98AF83BD}" dt="2021-09-24T15:25:12.011" v="375"/>
          <ac:spMkLst>
            <pc:docMk/>
            <pc:sldMk cId="3930584960" sldId="358"/>
            <ac:spMk id="245" creationId="{D3B31F27-84BD-464A-B2B9-8CAB35FB3B1D}"/>
          </ac:spMkLst>
        </pc:spChg>
        <pc:spChg chg="mod">
          <ac:chgData name="Bhrugen Patel" userId="f021a6139b3c29b3" providerId="LiveId" clId="{38113C94-C0A5-4006-89AD-ECEF98AF83BD}" dt="2021-09-24T15:25:12.011" v="375"/>
          <ac:spMkLst>
            <pc:docMk/>
            <pc:sldMk cId="3930584960" sldId="358"/>
            <ac:spMk id="246" creationId="{C701F3D7-6F3F-45E7-9C4E-AD2D2CB85E08}"/>
          </ac:spMkLst>
        </pc:spChg>
        <pc:spChg chg="mod">
          <ac:chgData name="Bhrugen Patel" userId="f021a6139b3c29b3" providerId="LiveId" clId="{38113C94-C0A5-4006-89AD-ECEF98AF83BD}" dt="2021-09-24T15:25:12.011" v="375"/>
          <ac:spMkLst>
            <pc:docMk/>
            <pc:sldMk cId="3930584960" sldId="358"/>
            <ac:spMk id="247" creationId="{92FC6C0C-CEF7-4637-AE57-33B4C030CCB8}"/>
          </ac:spMkLst>
        </pc:spChg>
        <pc:spChg chg="mod">
          <ac:chgData name="Bhrugen Patel" userId="f021a6139b3c29b3" providerId="LiveId" clId="{38113C94-C0A5-4006-89AD-ECEF98AF83BD}" dt="2021-09-24T15:25:12.011" v="375"/>
          <ac:spMkLst>
            <pc:docMk/>
            <pc:sldMk cId="3930584960" sldId="358"/>
            <ac:spMk id="248" creationId="{40CC19E6-B034-4AC8-A625-0D181D0B923F}"/>
          </ac:spMkLst>
        </pc:spChg>
        <pc:spChg chg="mod">
          <ac:chgData name="Bhrugen Patel" userId="f021a6139b3c29b3" providerId="LiveId" clId="{38113C94-C0A5-4006-89AD-ECEF98AF83BD}" dt="2021-09-24T15:25:12.011" v="375"/>
          <ac:spMkLst>
            <pc:docMk/>
            <pc:sldMk cId="3930584960" sldId="358"/>
            <ac:spMk id="249" creationId="{E7E86159-F74F-47D8-9FAB-CCF25AB60B51}"/>
          </ac:spMkLst>
        </pc:spChg>
        <pc:spChg chg="mod">
          <ac:chgData name="Bhrugen Patel" userId="f021a6139b3c29b3" providerId="LiveId" clId="{38113C94-C0A5-4006-89AD-ECEF98AF83BD}" dt="2021-09-24T15:25:12.011" v="375"/>
          <ac:spMkLst>
            <pc:docMk/>
            <pc:sldMk cId="3930584960" sldId="358"/>
            <ac:spMk id="250" creationId="{21D94F5F-20F7-46C7-A303-64D1B3A030F4}"/>
          </ac:spMkLst>
        </pc:spChg>
        <pc:spChg chg="mod">
          <ac:chgData name="Bhrugen Patel" userId="f021a6139b3c29b3" providerId="LiveId" clId="{38113C94-C0A5-4006-89AD-ECEF98AF83BD}" dt="2021-09-24T15:25:12.011" v="375"/>
          <ac:spMkLst>
            <pc:docMk/>
            <pc:sldMk cId="3930584960" sldId="358"/>
            <ac:spMk id="251" creationId="{8930CFCD-1985-45AB-8A0D-EA0EF866DE15}"/>
          </ac:spMkLst>
        </pc:spChg>
        <pc:spChg chg="mod">
          <ac:chgData name="Bhrugen Patel" userId="f021a6139b3c29b3" providerId="LiveId" clId="{38113C94-C0A5-4006-89AD-ECEF98AF83BD}" dt="2021-09-24T15:25:12.011" v="375"/>
          <ac:spMkLst>
            <pc:docMk/>
            <pc:sldMk cId="3930584960" sldId="358"/>
            <ac:spMk id="252" creationId="{B8F23D9C-5126-46D5-AD35-BD4F2A9A6A72}"/>
          </ac:spMkLst>
        </pc:spChg>
        <pc:spChg chg="mod">
          <ac:chgData name="Bhrugen Patel" userId="f021a6139b3c29b3" providerId="LiveId" clId="{38113C94-C0A5-4006-89AD-ECEF98AF83BD}" dt="2021-09-24T15:25:12.011" v="375"/>
          <ac:spMkLst>
            <pc:docMk/>
            <pc:sldMk cId="3930584960" sldId="358"/>
            <ac:spMk id="253" creationId="{D661EF8E-6E06-4F63-A2CA-C03302B6946A}"/>
          </ac:spMkLst>
        </pc:spChg>
        <pc:spChg chg="add mod">
          <ac:chgData name="Bhrugen Patel" userId="f021a6139b3c29b3" providerId="LiveId" clId="{38113C94-C0A5-4006-89AD-ECEF98AF83BD}" dt="2021-09-24T15:57:18.381" v="704" actId="1076"/>
          <ac:spMkLst>
            <pc:docMk/>
            <pc:sldMk cId="3930584960" sldId="358"/>
            <ac:spMk id="254" creationId="{59965887-9820-421D-A4DD-EEE8E589E00A}"/>
          </ac:spMkLst>
        </pc:spChg>
        <pc:spChg chg="add del mod">
          <ac:chgData name="Bhrugen Patel" userId="f021a6139b3c29b3" providerId="LiveId" clId="{38113C94-C0A5-4006-89AD-ECEF98AF83BD}" dt="2021-09-24T15:26:43.610" v="423" actId="478"/>
          <ac:spMkLst>
            <pc:docMk/>
            <pc:sldMk cId="3930584960" sldId="358"/>
            <ac:spMk id="255" creationId="{17DBC8AB-DDAC-4ED7-8C33-FFB7E9D27AE2}"/>
          </ac:spMkLst>
        </pc:spChg>
        <pc:spChg chg="mod">
          <ac:chgData name="Bhrugen Patel" userId="f021a6139b3c29b3" providerId="LiveId" clId="{38113C94-C0A5-4006-89AD-ECEF98AF83BD}" dt="2021-09-24T15:25:28.189" v="377"/>
          <ac:spMkLst>
            <pc:docMk/>
            <pc:sldMk cId="3930584960" sldId="358"/>
            <ac:spMk id="257" creationId="{77DA46FB-C499-427A-A124-01B43115E41C}"/>
          </ac:spMkLst>
        </pc:spChg>
        <pc:spChg chg="mod">
          <ac:chgData name="Bhrugen Patel" userId="f021a6139b3c29b3" providerId="LiveId" clId="{38113C94-C0A5-4006-89AD-ECEF98AF83BD}" dt="2021-09-24T15:25:28.189" v="377"/>
          <ac:spMkLst>
            <pc:docMk/>
            <pc:sldMk cId="3930584960" sldId="358"/>
            <ac:spMk id="258" creationId="{1625F389-8C51-4CE1-B601-7337C3367510}"/>
          </ac:spMkLst>
        </pc:spChg>
        <pc:spChg chg="mod">
          <ac:chgData name="Bhrugen Patel" userId="f021a6139b3c29b3" providerId="LiveId" clId="{38113C94-C0A5-4006-89AD-ECEF98AF83BD}" dt="2021-09-24T15:25:28.189" v="377"/>
          <ac:spMkLst>
            <pc:docMk/>
            <pc:sldMk cId="3930584960" sldId="358"/>
            <ac:spMk id="259" creationId="{970E59DB-B1D0-49A9-B416-A81466CE1D74}"/>
          </ac:spMkLst>
        </pc:spChg>
        <pc:spChg chg="mod">
          <ac:chgData name="Bhrugen Patel" userId="f021a6139b3c29b3" providerId="LiveId" clId="{38113C94-C0A5-4006-89AD-ECEF98AF83BD}" dt="2021-09-24T15:25:28.189" v="377"/>
          <ac:spMkLst>
            <pc:docMk/>
            <pc:sldMk cId="3930584960" sldId="358"/>
            <ac:spMk id="260" creationId="{24C5A954-2DDB-450A-AEAF-B616A50E6B28}"/>
          </ac:spMkLst>
        </pc:spChg>
        <pc:spChg chg="mod">
          <ac:chgData name="Bhrugen Patel" userId="f021a6139b3c29b3" providerId="LiveId" clId="{38113C94-C0A5-4006-89AD-ECEF98AF83BD}" dt="2021-09-24T15:25:28.189" v="377"/>
          <ac:spMkLst>
            <pc:docMk/>
            <pc:sldMk cId="3930584960" sldId="358"/>
            <ac:spMk id="261" creationId="{27D044C0-17CD-4125-A0AA-E03704691D1F}"/>
          </ac:spMkLst>
        </pc:spChg>
        <pc:spChg chg="mod">
          <ac:chgData name="Bhrugen Patel" userId="f021a6139b3c29b3" providerId="LiveId" clId="{38113C94-C0A5-4006-89AD-ECEF98AF83BD}" dt="2021-09-24T15:25:28.189" v="377"/>
          <ac:spMkLst>
            <pc:docMk/>
            <pc:sldMk cId="3930584960" sldId="358"/>
            <ac:spMk id="262" creationId="{134B0460-46DF-484C-B74B-8069C2FACED6}"/>
          </ac:spMkLst>
        </pc:spChg>
        <pc:spChg chg="mod">
          <ac:chgData name="Bhrugen Patel" userId="f021a6139b3c29b3" providerId="LiveId" clId="{38113C94-C0A5-4006-89AD-ECEF98AF83BD}" dt="2021-09-24T15:25:28.189" v="377"/>
          <ac:spMkLst>
            <pc:docMk/>
            <pc:sldMk cId="3930584960" sldId="358"/>
            <ac:spMk id="263" creationId="{7F7D8810-9BF9-416C-AEBF-322E9E0D6023}"/>
          </ac:spMkLst>
        </pc:spChg>
        <pc:spChg chg="mod">
          <ac:chgData name="Bhrugen Patel" userId="f021a6139b3c29b3" providerId="LiveId" clId="{38113C94-C0A5-4006-89AD-ECEF98AF83BD}" dt="2021-09-24T15:25:28.189" v="377"/>
          <ac:spMkLst>
            <pc:docMk/>
            <pc:sldMk cId="3930584960" sldId="358"/>
            <ac:spMk id="264" creationId="{09DCA1A7-372F-482E-A976-CD9A68540874}"/>
          </ac:spMkLst>
        </pc:spChg>
        <pc:spChg chg="mod">
          <ac:chgData name="Bhrugen Patel" userId="f021a6139b3c29b3" providerId="LiveId" clId="{38113C94-C0A5-4006-89AD-ECEF98AF83BD}" dt="2021-09-24T15:25:28.189" v="377"/>
          <ac:spMkLst>
            <pc:docMk/>
            <pc:sldMk cId="3930584960" sldId="358"/>
            <ac:spMk id="265" creationId="{824ADE7D-3D5B-4D10-9B9C-27EE3E02DAD9}"/>
          </ac:spMkLst>
        </pc:spChg>
        <pc:spChg chg="mod">
          <ac:chgData name="Bhrugen Patel" userId="f021a6139b3c29b3" providerId="LiveId" clId="{38113C94-C0A5-4006-89AD-ECEF98AF83BD}" dt="2021-09-24T15:25:28.189" v="377"/>
          <ac:spMkLst>
            <pc:docMk/>
            <pc:sldMk cId="3930584960" sldId="358"/>
            <ac:spMk id="266" creationId="{CF9D262B-63F3-469C-84EA-4F5D5839E8F0}"/>
          </ac:spMkLst>
        </pc:spChg>
        <pc:spChg chg="mod">
          <ac:chgData name="Bhrugen Patel" userId="f021a6139b3c29b3" providerId="LiveId" clId="{38113C94-C0A5-4006-89AD-ECEF98AF83BD}" dt="2021-09-24T15:25:28.189" v="377"/>
          <ac:spMkLst>
            <pc:docMk/>
            <pc:sldMk cId="3930584960" sldId="358"/>
            <ac:spMk id="267" creationId="{FF07AAB0-BE66-400B-A679-0A7DF3B62404}"/>
          </ac:spMkLst>
        </pc:spChg>
        <pc:spChg chg="mod">
          <ac:chgData name="Bhrugen Patel" userId="f021a6139b3c29b3" providerId="LiveId" clId="{38113C94-C0A5-4006-89AD-ECEF98AF83BD}" dt="2021-09-24T15:25:28.189" v="377"/>
          <ac:spMkLst>
            <pc:docMk/>
            <pc:sldMk cId="3930584960" sldId="358"/>
            <ac:spMk id="268" creationId="{88602290-FFDC-4D14-98D0-B22DA2DEBF96}"/>
          </ac:spMkLst>
        </pc:spChg>
        <pc:spChg chg="mod">
          <ac:chgData name="Bhrugen Patel" userId="f021a6139b3c29b3" providerId="LiveId" clId="{38113C94-C0A5-4006-89AD-ECEF98AF83BD}" dt="2021-09-24T15:25:28.189" v="377"/>
          <ac:spMkLst>
            <pc:docMk/>
            <pc:sldMk cId="3930584960" sldId="358"/>
            <ac:spMk id="269" creationId="{BCC7A446-B9AE-4648-B02E-A7C011960E44}"/>
          </ac:spMkLst>
        </pc:spChg>
        <pc:spChg chg="mod">
          <ac:chgData name="Bhrugen Patel" userId="f021a6139b3c29b3" providerId="LiveId" clId="{38113C94-C0A5-4006-89AD-ECEF98AF83BD}" dt="2021-09-24T15:25:28.189" v="377"/>
          <ac:spMkLst>
            <pc:docMk/>
            <pc:sldMk cId="3930584960" sldId="358"/>
            <ac:spMk id="270" creationId="{F6015FC3-404A-4B62-9470-F13E0C5D20E9}"/>
          </ac:spMkLst>
        </pc:spChg>
        <pc:spChg chg="mod">
          <ac:chgData name="Bhrugen Patel" userId="f021a6139b3c29b3" providerId="LiveId" clId="{38113C94-C0A5-4006-89AD-ECEF98AF83BD}" dt="2021-09-24T15:25:28.189" v="377"/>
          <ac:spMkLst>
            <pc:docMk/>
            <pc:sldMk cId="3930584960" sldId="358"/>
            <ac:spMk id="271" creationId="{CB38BF81-FA7D-4BA9-AF62-152B22B15FA5}"/>
          </ac:spMkLst>
        </pc:spChg>
        <pc:spChg chg="add del mod">
          <ac:chgData name="Bhrugen Patel" userId="f021a6139b3c29b3" providerId="LiveId" clId="{38113C94-C0A5-4006-89AD-ECEF98AF83BD}" dt="2021-09-24T15:26:43.610" v="423" actId="478"/>
          <ac:spMkLst>
            <pc:docMk/>
            <pc:sldMk cId="3930584960" sldId="358"/>
            <ac:spMk id="272" creationId="{B9FC327E-CC54-48A7-AD46-3A910CED69BF}"/>
          </ac:spMkLst>
        </pc:spChg>
        <pc:spChg chg="add mod">
          <ac:chgData name="Bhrugen Patel" userId="f021a6139b3c29b3" providerId="LiveId" clId="{38113C94-C0A5-4006-89AD-ECEF98AF83BD}" dt="2021-09-24T15:57:18.381" v="704" actId="1076"/>
          <ac:spMkLst>
            <pc:docMk/>
            <pc:sldMk cId="3930584960" sldId="358"/>
            <ac:spMk id="273" creationId="{8C62132A-9DE3-467B-AACA-784F034946BD}"/>
          </ac:spMkLst>
        </pc:spChg>
        <pc:spChg chg="mod">
          <ac:chgData name="Bhrugen Patel" userId="f021a6139b3c29b3" providerId="LiveId" clId="{38113C94-C0A5-4006-89AD-ECEF98AF83BD}" dt="2021-09-24T15:26:16.429" v="409"/>
          <ac:spMkLst>
            <pc:docMk/>
            <pc:sldMk cId="3930584960" sldId="358"/>
            <ac:spMk id="275" creationId="{CD88B40A-884A-4697-9E3A-55E557C89AD1}"/>
          </ac:spMkLst>
        </pc:spChg>
        <pc:spChg chg="mod">
          <ac:chgData name="Bhrugen Patel" userId="f021a6139b3c29b3" providerId="LiveId" clId="{38113C94-C0A5-4006-89AD-ECEF98AF83BD}" dt="2021-09-24T15:26:16.429" v="409"/>
          <ac:spMkLst>
            <pc:docMk/>
            <pc:sldMk cId="3930584960" sldId="358"/>
            <ac:spMk id="276" creationId="{20D8349E-A6AD-4974-9E11-FB1E79A88483}"/>
          </ac:spMkLst>
        </pc:spChg>
        <pc:spChg chg="mod">
          <ac:chgData name="Bhrugen Patel" userId="f021a6139b3c29b3" providerId="LiveId" clId="{38113C94-C0A5-4006-89AD-ECEF98AF83BD}" dt="2021-09-24T15:26:16.429" v="409"/>
          <ac:spMkLst>
            <pc:docMk/>
            <pc:sldMk cId="3930584960" sldId="358"/>
            <ac:spMk id="277" creationId="{30E8ADC5-D8C0-40B8-9399-212ECA442AAE}"/>
          </ac:spMkLst>
        </pc:spChg>
        <pc:spChg chg="mod">
          <ac:chgData name="Bhrugen Patel" userId="f021a6139b3c29b3" providerId="LiveId" clId="{38113C94-C0A5-4006-89AD-ECEF98AF83BD}" dt="2021-09-24T15:26:16.429" v="409"/>
          <ac:spMkLst>
            <pc:docMk/>
            <pc:sldMk cId="3930584960" sldId="358"/>
            <ac:spMk id="278" creationId="{F6969CB0-8C8A-4DC8-AB48-88478AB0C50E}"/>
          </ac:spMkLst>
        </pc:spChg>
        <pc:spChg chg="mod">
          <ac:chgData name="Bhrugen Patel" userId="f021a6139b3c29b3" providerId="LiveId" clId="{38113C94-C0A5-4006-89AD-ECEF98AF83BD}" dt="2021-09-24T15:26:16.429" v="409"/>
          <ac:spMkLst>
            <pc:docMk/>
            <pc:sldMk cId="3930584960" sldId="358"/>
            <ac:spMk id="279" creationId="{DE7BC2D4-9996-47A3-A302-F994B7002070}"/>
          </ac:spMkLst>
        </pc:spChg>
        <pc:spChg chg="mod">
          <ac:chgData name="Bhrugen Patel" userId="f021a6139b3c29b3" providerId="LiveId" clId="{38113C94-C0A5-4006-89AD-ECEF98AF83BD}" dt="2021-09-24T15:26:16.429" v="409"/>
          <ac:spMkLst>
            <pc:docMk/>
            <pc:sldMk cId="3930584960" sldId="358"/>
            <ac:spMk id="280" creationId="{2B1E8340-73B2-4504-84BB-D23175B75B93}"/>
          </ac:spMkLst>
        </pc:spChg>
        <pc:spChg chg="mod">
          <ac:chgData name="Bhrugen Patel" userId="f021a6139b3c29b3" providerId="LiveId" clId="{38113C94-C0A5-4006-89AD-ECEF98AF83BD}" dt="2021-09-24T15:26:16.429" v="409"/>
          <ac:spMkLst>
            <pc:docMk/>
            <pc:sldMk cId="3930584960" sldId="358"/>
            <ac:spMk id="281" creationId="{C1FC45A6-1C29-4873-8BB0-8F9EDC643748}"/>
          </ac:spMkLst>
        </pc:spChg>
        <pc:spChg chg="mod">
          <ac:chgData name="Bhrugen Patel" userId="f021a6139b3c29b3" providerId="LiveId" clId="{38113C94-C0A5-4006-89AD-ECEF98AF83BD}" dt="2021-09-24T15:26:16.429" v="409"/>
          <ac:spMkLst>
            <pc:docMk/>
            <pc:sldMk cId="3930584960" sldId="358"/>
            <ac:spMk id="282" creationId="{C17DB1E7-D791-474F-818F-38B13237B9F8}"/>
          </ac:spMkLst>
        </pc:spChg>
        <pc:spChg chg="mod">
          <ac:chgData name="Bhrugen Patel" userId="f021a6139b3c29b3" providerId="LiveId" clId="{38113C94-C0A5-4006-89AD-ECEF98AF83BD}" dt="2021-09-24T15:26:16.429" v="409"/>
          <ac:spMkLst>
            <pc:docMk/>
            <pc:sldMk cId="3930584960" sldId="358"/>
            <ac:spMk id="283" creationId="{F54CFA61-5931-42A8-A07E-8C8F30C21CDD}"/>
          </ac:spMkLst>
        </pc:spChg>
        <pc:spChg chg="mod">
          <ac:chgData name="Bhrugen Patel" userId="f021a6139b3c29b3" providerId="LiveId" clId="{38113C94-C0A5-4006-89AD-ECEF98AF83BD}" dt="2021-09-24T15:26:16.429" v="409"/>
          <ac:spMkLst>
            <pc:docMk/>
            <pc:sldMk cId="3930584960" sldId="358"/>
            <ac:spMk id="284" creationId="{6252C8B5-A7DB-4A52-9392-789E2522DF7A}"/>
          </ac:spMkLst>
        </pc:spChg>
        <pc:spChg chg="mod">
          <ac:chgData name="Bhrugen Patel" userId="f021a6139b3c29b3" providerId="LiveId" clId="{38113C94-C0A5-4006-89AD-ECEF98AF83BD}" dt="2021-09-24T15:26:16.429" v="409"/>
          <ac:spMkLst>
            <pc:docMk/>
            <pc:sldMk cId="3930584960" sldId="358"/>
            <ac:spMk id="285" creationId="{B82E7717-B553-4028-8352-1ECC49DC5ABF}"/>
          </ac:spMkLst>
        </pc:spChg>
        <pc:spChg chg="mod">
          <ac:chgData name="Bhrugen Patel" userId="f021a6139b3c29b3" providerId="LiveId" clId="{38113C94-C0A5-4006-89AD-ECEF98AF83BD}" dt="2021-09-24T15:26:16.429" v="409"/>
          <ac:spMkLst>
            <pc:docMk/>
            <pc:sldMk cId="3930584960" sldId="358"/>
            <ac:spMk id="286" creationId="{CE35E269-FF8E-465E-A45A-DDB644534F98}"/>
          </ac:spMkLst>
        </pc:spChg>
        <pc:spChg chg="mod">
          <ac:chgData name="Bhrugen Patel" userId="f021a6139b3c29b3" providerId="LiveId" clId="{38113C94-C0A5-4006-89AD-ECEF98AF83BD}" dt="2021-09-24T15:26:16.429" v="409"/>
          <ac:spMkLst>
            <pc:docMk/>
            <pc:sldMk cId="3930584960" sldId="358"/>
            <ac:spMk id="287" creationId="{6781327C-DA38-4336-B015-5CD437F21F54}"/>
          </ac:spMkLst>
        </pc:spChg>
        <pc:spChg chg="mod">
          <ac:chgData name="Bhrugen Patel" userId="f021a6139b3c29b3" providerId="LiveId" clId="{38113C94-C0A5-4006-89AD-ECEF98AF83BD}" dt="2021-09-24T15:26:16.429" v="409"/>
          <ac:spMkLst>
            <pc:docMk/>
            <pc:sldMk cId="3930584960" sldId="358"/>
            <ac:spMk id="288" creationId="{B8C7B4AA-FC45-4755-A713-58580857E557}"/>
          </ac:spMkLst>
        </pc:spChg>
        <pc:spChg chg="mod">
          <ac:chgData name="Bhrugen Patel" userId="f021a6139b3c29b3" providerId="LiveId" clId="{38113C94-C0A5-4006-89AD-ECEF98AF83BD}" dt="2021-09-24T15:26:16.429" v="409"/>
          <ac:spMkLst>
            <pc:docMk/>
            <pc:sldMk cId="3930584960" sldId="358"/>
            <ac:spMk id="289" creationId="{D84491BB-CE0E-4C80-846E-2748D8A66E2B}"/>
          </ac:spMkLst>
        </pc:spChg>
        <pc:spChg chg="add mod">
          <ac:chgData name="Bhrugen Patel" userId="f021a6139b3c29b3" providerId="LiveId" clId="{38113C94-C0A5-4006-89AD-ECEF98AF83BD}" dt="2021-09-24T15:57:18.381" v="704" actId="1076"/>
          <ac:spMkLst>
            <pc:docMk/>
            <pc:sldMk cId="3930584960" sldId="358"/>
            <ac:spMk id="290" creationId="{21131F92-BF5B-402E-9616-7D8243ECE642}"/>
          </ac:spMkLst>
        </pc:spChg>
        <pc:spChg chg="add mod">
          <ac:chgData name="Bhrugen Patel" userId="f021a6139b3c29b3" providerId="LiveId" clId="{38113C94-C0A5-4006-89AD-ECEF98AF83BD}" dt="2021-09-24T15:57:18.381" v="704" actId="1076"/>
          <ac:spMkLst>
            <pc:docMk/>
            <pc:sldMk cId="3930584960" sldId="358"/>
            <ac:spMk id="291" creationId="{0A0A7D74-79C3-4077-A4DE-7CD28EFE49F0}"/>
          </ac:spMkLst>
        </pc:spChg>
        <pc:spChg chg="add mod">
          <ac:chgData name="Bhrugen Patel" userId="f021a6139b3c29b3" providerId="LiveId" clId="{38113C94-C0A5-4006-89AD-ECEF98AF83BD}" dt="2021-09-24T15:57:18.381" v="704" actId="1076"/>
          <ac:spMkLst>
            <pc:docMk/>
            <pc:sldMk cId="3930584960" sldId="358"/>
            <ac:spMk id="292" creationId="{EFFF957D-4E99-40D0-9317-DBE2154BCC82}"/>
          </ac:spMkLst>
        </pc:spChg>
        <pc:spChg chg="add del mod">
          <ac:chgData name="Bhrugen Patel" userId="f021a6139b3c29b3" providerId="LiveId" clId="{38113C94-C0A5-4006-89AD-ECEF98AF83BD}" dt="2021-09-26T18:03:57.893" v="943" actId="478"/>
          <ac:spMkLst>
            <pc:docMk/>
            <pc:sldMk cId="3930584960" sldId="358"/>
            <ac:spMk id="293" creationId="{BCB1F60C-C666-4136-A17C-B165827727C4}"/>
          </ac:spMkLst>
        </pc:spChg>
        <pc:spChg chg="mod">
          <ac:chgData name="Bhrugen Patel" userId="f021a6139b3c29b3" providerId="LiveId" clId="{38113C94-C0A5-4006-89AD-ECEF98AF83BD}" dt="2021-09-24T15:27:57.339" v="448"/>
          <ac:spMkLst>
            <pc:docMk/>
            <pc:sldMk cId="3930584960" sldId="358"/>
            <ac:spMk id="295" creationId="{2A54869E-F25E-4499-B229-76644D9031ED}"/>
          </ac:spMkLst>
        </pc:spChg>
        <pc:spChg chg="mod">
          <ac:chgData name="Bhrugen Patel" userId="f021a6139b3c29b3" providerId="LiveId" clId="{38113C94-C0A5-4006-89AD-ECEF98AF83BD}" dt="2021-09-24T15:27:57.339" v="448"/>
          <ac:spMkLst>
            <pc:docMk/>
            <pc:sldMk cId="3930584960" sldId="358"/>
            <ac:spMk id="296" creationId="{83CC287A-22EF-4DC6-932B-E9E4E53862D3}"/>
          </ac:spMkLst>
        </pc:spChg>
        <pc:spChg chg="mod">
          <ac:chgData name="Bhrugen Patel" userId="f021a6139b3c29b3" providerId="LiveId" clId="{38113C94-C0A5-4006-89AD-ECEF98AF83BD}" dt="2021-09-24T15:27:57.339" v="448"/>
          <ac:spMkLst>
            <pc:docMk/>
            <pc:sldMk cId="3930584960" sldId="358"/>
            <ac:spMk id="297" creationId="{5AC412C9-D4C6-4EF9-B042-C3BD2E246E47}"/>
          </ac:spMkLst>
        </pc:spChg>
        <pc:spChg chg="mod">
          <ac:chgData name="Bhrugen Patel" userId="f021a6139b3c29b3" providerId="LiveId" clId="{38113C94-C0A5-4006-89AD-ECEF98AF83BD}" dt="2021-09-24T15:27:57.339" v="448"/>
          <ac:spMkLst>
            <pc:docMk/>
            <pc:sldMk cId="3930584960" sldId="358"/>
            <ac:spMk id="298" creationId="{414E8832-E8BD-447E-9DB6-E90515A1FE0D}"/>
          </ac:spMkLst>
        </pc:spChg>
        <pc:spChg chg="mod">
          <ac:chgData name="Bhrugen Patel" userId="f021a6139b3c29b3" providerId="LiveId" clId="{38113C94-C0A5-4006-89AD-ECEF98AF83BD}" dt="2021-09-24T15:27:57.339" v="448"/>
          <ac:spMkLst>
            <pc:docMk/>
            <pc:sldMk cId="3930584960" sldId="358"/>
            <ac:spMk id="299" creationId="{D1795F97-1E48-48D4-9FDD-F4250A2CFA68}"/>
          </ac:spMkLst>
        </pc:spChg>
        <pc:spChg chg="mod">
          <ac:chgData name="Bhrugen Patel" userId="f021a6139b3c29b3" providerId="LiveId" clId="{38113C94-C0A5-4006-89AD-ECEF98AF83BD}" dt="2021-09-24T15:27:57.339" v="448"/>
          <ac:spMkLst>
            <pc:docMk/>
            <pc:sldMk cId="3930584960" sldId="358"/>
            <ac:spMk id="300" creationId="{975E237A-51C9-4A0F-A28D-65F21AFDBC19}"/>
          </ac:spMkLst>
        </pc:spChg>
        <pc:spChg chg="mod">
          <ac:chgData name="Bhrugen Patel" userId="f021a6139b3c29b3" providerId="LiveId" clId="{38113C94-C0A5-4006-89AD-ECEF98AF83BD}" dt="2021-09-24T15:27:57.339" v="448"/>
          <ac:spMkLst>
            <pc:docMk/>
            <pc:sldMk cId="3930584960" sldId="358"/>
            <ac:spMk id="301" creationId="{BBEF8EEF-BEF6-48CF-8E06-71A9D48A7DAD}"/>
          </ac:spMkLst>
        </pc:spChg>
        <pc:spChg chg="mod">
          <ac:chgData name="Bhrugen Patel" userId="f021a6139b3c29b3" providerId="LiveId" clId="{38113C94-C0A5-4006-89AD-ECEF98AF83BD}" dt="2021-09-24T15:27:57.339" v="448"/>
          <ac:spMkLst>
            <pc:docMk/>
            <pc:sldMk cId="3930584960" sldId="358"/>
            <ac:spMk id="302" creationId="{A3CD90E0-82B8-4DF3-BA79-F00A720E4E3C}"/>
          </ac:spMkLst>
        </pc:spChg>
        <pc:spChg chg="mod">
          <ac:chgData name="Bhrugen Patel" userId="f021a6139b3c29b3" providerId="LiveId" clId="{38113C94-C0A5-4006-89AD-ECEF98AF83BD}" dt="2021-09-24T15:27:57.339" v="448"/>
          <ac:spMkLst>
            <pc:docMk/>
            <pc:sldMk cId="3930584960" sldId="358"/>
            <ac:spMk id="303" creationId="{7A4BA04C-634A-45ED-BBFD-1F2EF2531490}"/>
          </ac:spMkLst>
        </pc:spChg>
        <pc:spChg chg="mod">
          <ac:chgData name="Bhrugen Patel" userId="f021a6139b3c29b3" providerId="LiveId" clId="{38113C94-C0A5-4006-89AD-ECEF98AF83BD}" dt="2021-09-24T15:27:57.339" v="448"/>
          <ac:spMkLst>
            <pc:docMk/>
            <pc:sldMk cId="3930584960" sldId="358"/>
            <ac:spMk id="304" creationId="{DD4C07BA-4764-46C1-B0C7-F4F58ED1A166}"/>
          </ac:spMkLst>
        </pc:spChg>
        <pc:spChg chg="mod">
          <ac:chgData name="Bhrugen Patel" userId="f021a6139b3c29b3" providerId="LiveId" clId="{38113C94-C0A5-4006-89AD-ECEF98AF83BD}" dt="2021-09-24T15:27:57.339" v="448"/>
          <ac:spMkLst>
            <pc:docMk/>
            <pc:sldMk cId="3930584960" sldId="358"/>
            <ac:spMk id="305" creationId="{1443069B-D923-41CE-A515-E879AF7316B7}"/>
          </ac:spMkLst>
        </pc:spChg>
        <pc:spChg chg="mod">
          <ac:chgData name="Bhrugen Patel" userId="f021a6139b3c29b3" providerId="LiveId" clId="{38113C94-C0A5-4006-89AD-ECEF98AF83BD}" dt="2021-09-24T15:27:57.339" v="448"/>
          <ac:spMkLst>
            <pc:docMk/>
            <pc:sldMk cId="3930584960" sldId="358"/>
            <ac:spMk id="306" creationId="{92B5B4A0-9F28-4F3B-AE36-FD8FE344D417}"/>
          </ac:spMkLst>
        </pc:spChg>
        <pc:spChg chg="mod">
          <ac:chgData name="Bhrugen Patel" userId="f021a6139b3c29b3" providerId="LiveId" clId="{38113C94-C0A5-4006-89AD-ECEF98AF83BD}" dt="2021-09-24T15:27:57.339" v="448"/>
          <ac:spMkLst>
            <pc:docMk/>
            <pc:sldMk cId="3930584960" sldId="358"/>
            <ac:spMk id="307" creationId="{0C181D3B-20D1-4715-8127-4355D2C14995}"/>
          </ac:spMkLst>
        </pc:spChg>
        <pc:spChg chg="mod">
          <ac:chgData name="Bhrugen Patel" userId="f021a6139b3c29b3" providerId="LiveId" clId="{38113C94-C0A5-4006-89AD-ECEF98AF83BD}" dt="2021-09-24T15:27:57.339" v="448"/>
          <ac:spMkLst>
            <pc:docMk/>
            <pc:sldMk cId="3930584960" sldId="358"/>
            <ac:spMk id="308" creationId="{6C4FC76D-3360-4C38-BF45-755FA2620550}"/>
          </ac:spMkLst>
        </pc:spChg>
        <pc:spChg chg="mod">
          <ac:chgData name="Bhrugen Patel" userId="f021a6139b3c29b3" providerId="LiveId" clId="{38113C94-C0A5-4006-89AD-ECEF98AF83BD}" dt="2021-09-24T15:27:57.339" v="448"/>
          <ac:spMkLst>
            <pc:docMk/>
            <pc:sldMk cId="3930584960" sldId="358"/>
            <ac:spMk id="309" creationId="{C14AD4D5-0AC1-4ECF-A41E-2305A196E7EC}"/>
          </ac:spMkLst>
        </pc:spChg>
        <pc:spChg chg="add del mod">
          <ac:chgData name="Bhrugen Patel" userId="f021a6139b3c29b3" providerId="LiveId" clId="{38113C94-C0A5-4006-89AD-ECEF98AF83BD}" dt="2021-09-26T18:03:57.893" v="943" actId="478"/>
          <ac:spMkLst>
            <pc:docMk/>
            <pc:sldMk cId="3930584960" sldId="358"/>
            <ac:spMk id="310" creationId="{8E44E260-9E3F-4042-A2E9-2B293AA2DE86}"/>
          </ac:spMkLst>
        </pc:spChg>
        <pc:spChg chg="add del mod">
          <ac:chgData name="Bhrugen Patel" userId="f021a6139b3c29b3" providerId="LiveId" clId="{38113C94-C0A5-4006-89AD-ECEF98AF83BD}" dt="2021-09-26T18:03:57.893" v="943" actId="478"/>
          <ac:spMkLst>
            <pc:docMk/>
            <pc:sldMk cId="3930584960" sldId="358"/>
            <ac:spMk id="312" creationId="{B0248822-B652-4279-9E48-503EC49DCECE}"/>
          </ac:spMkLst>
        </pc:spChg>
        <pc:spChg chg="mod">
          <ac:chgData name="Bhrugen Patel" userId="f021a6139b3c29b3" providerId="LiveId" clId="{38113C94-C0A5-4006-89AD-ECEF98AF83BD}" dt="2021-09-24T15:27:57.339" v="448"/>
          <ac:spMkLst>
            <pc:docMk/>
            <pc:sldMk cId="3930584960" sldId="358"/>
            <ac:spMk id="314" creationId="{4FDEF468-6FA3-4175-BAB2-F1B1B44AD09D}"/>
          </ac:spMkLst>
        </pc:spChg>
        <pc:spChg chg="mod">
          <ac:chgData name="Bhrugen Patel" userId="f021a6139b3c29b3" providerId="LiveId" clId="{38113C94-C0A5-4006-89AD-ECEF98AF83BD}" dt="2021-09-24T15:27:57.339" v="448"/>
          <ac:spMkLst>
            <pc:docMk/>
            <pc:sldMk cId="3930584960" sldId="358"/>
            <ac:spMk id="315" creationId="{1E5C6215-4224-4EE0-B38E-6F11A34A36A8}"/>
          </ac:spMkLst>
        </pc:spChg>
        <pc:spChg chg="mod">
          <ac:chgData name="Bhrugen Patel" userId="f021a6139b3c29b3" providerId="LiveId" clId="{38113C94-C0A5-4006-89AD-ECEF98AF83BD}" dt="2021-09-24T15:27:57.339" v="448"/>
          <ac:spMkLst>
            <pc:docMk/>
            <pc:sldMk cId="3930584960" sldId="358"/>
            <ac:spMk id="316" creationId="{7CEDBCB0-EC28-4012-A756-963FFA5B2F49}"/>
          </ac:spMkLst>
        </pc:spChg>
        <pc:spChg chg="mod">
          <ac:chgData name="Bhrugen Patel" userId="f021a6139b3c29b3" providerId="LiveId" clId="{38113C94-C0A5-4006-89AD-ECEF98AF83BD}" dt="2021-09-24T15:27:57.339" v="448"/>
          <ac:spMkLst>
            <pc:docMk/>
            <pc:sldMk cId="3930584960" sldId="358"/>
            <ac:spMk id="317" creationId="{8B1B6291-5FC5-48A1-B03E-0DDAEE78939A}"/>
          </ac:spMkLst>
        </pc:spChg>
        <pc:spChg chg="mod">
          <ac:chgData name="Bhrugen Patel" userId="f021a6139b3c29b3" providerId="LiveId" clId="{38113C94-C0A5-4006-89AD-ECEF98AF83BD}" dt="2021-09-24T15:27:57.339" v="448"/>
          <ac:spMkLst>
            <pc:docMk/>
            <pc:sldMk cId="3930584960" sldId="358"/>
            <ac:spMk id="318" creationId="{C9FAC95E-1BEF-4C1D-A38D-1275FA183D6B}"/>
          </ac:spMkLst>
        </pc:spChg>
        <pc:spChg chg="mod">
          <ac:chgData name="Bhrugen Patel" userId="f021a6139b3c29b3" providerId="LiveId" clId="{38113C94-C0A5-4006-89AD-ECEF98AF83BD}" dt="2021-09-24T15:27:57.339" v="448"/>
          <ac:spMkLst>
            <pc:docMk/>
            <pc:sldMk cId="3930584960" sldId="358"/>
            <ac:spMk id="319" creationId="{0CEA7FB4-F8B3-4578-8B29-3A6CB563C92F}"/>
          </ac:spMkLst>
        </pc:spChg>
        <pc:spChg chg="mod">
          <ac:chgData name="Bhrugen Patel" userId="f021a6139b3c29b3" providerId="LiveId" clId="{38113C94-C0A5-4006-89AD-ECEF98AF83BD}" dt="2021-09-24T15:27:57.339" v="448"/>
          <ac:spMkLst>
            <pc:docMk/>
            <pc:sldMk cId="3930584960" sldId="358"/>
            <ac:spMk id="320" creationId="{4D56E755-1520-4782-954C-5F42F66298FE}"/>
          </ac:spMkLst>
        </pc:spChg>
        <pc:spChg chg="mod">
          <ac:chgData name="Bhrugen Patel" userId="f021a6139b3c29b3" providerId="LiveId" clId="{38113C94-C0A5-4006-89AD-ECEF98AF83BD}" dt="2021-09-24T15:27:57.339" v="448"/>
          <ac:spMkLst>
            <pc:docMk/>
            <pc:sldMk cId="3930584960" sldId="358"/>
            <ac:spMk id="321" creationId="{BB913A9B-D8D3-4893-9B5C-CBA556EC953E}"/>
          </ac:spMkLst>
        </pc:spChg>
        <pc:spChg chg="mod">
          <ac:chgData name="Bhrugen Patel" userId="f021a6139b3c29b3" providerId="LiveId" clId="{38113C94-C0A5-4006-89AD-ECEF98AF83BD}" dt="2021-09-24T15:27:57.339" v="448"/>
          <ac:spMkLst>
            <pc:docMk/>
            <pc:sldMk cId="3930584960" sldId="358"/>
            <ac:spMk id="322" creationId="{47B8266E-159D-4624-BEAB-05418391C190}"/>
          </ac:spMkLst>
        </pc:spChg>
        <pc:spChg chg="mod">
          <ac:chgData name="Bhrugen Patel" userId="f021a6139b3c29b3" providerId="LiveId" clId="{38113C94-C0A5-4006-89AD-ECEF98AF83BD}" dt="2021-09-24T15:27:57.339" v="448"/>
          <ac:spMkLst>
            <pc:docMk/>
            <pc:sldMk cId="3930584960" sldId="358"/>
            <ac:spMk id="323" creationId="{026F0CCD-20D1-4153-83CE-72ECCA01FDF0}"/>
          </ac:spMkLst>
        </pc:spChg>
        <pc:spChg chg="mod">
          <ac:chgData name="Bhrugen Patel" userId="f021a6139b3c29b3" providerId="LiveId" clId="{38113C94-C0A5-4006-89AD-ECEF98AF83BD}" dt="2021-09-24T15:27:57.339" v="448"/>
          <ac:spMkLst>
            <pc:docMk/>
            <pc:sldMk cId="3930584960" sldId="358"/>
            <ac:spMk id="324" creationId="{9900A6F9-1145-41D8-B334-AA9403573E15}"/>
          </ac:spMkLst>
        </pc:spChg>
        <pc:spChg chg="mod">
          <ac:chgData name="Bhrugen Patel" userId="f021a6139b3c29b3" providerId="LiveId" clId="{38113C94-C0A5-4006-89AD-ECEF98AF83BD}" dt="2021-09-24T15:27:57.339" v="448"/>
          <ac:spMkLst>
            <pc:docMk/>
            <pc:sldMk cId="3930584960" sldId="358"/>
            <ac:spMk id="325" creationId="{6AE722B2-838E-43A1-B302-0639EE24B86D}"/>
          </ac:spMkLst>
        </pc:spChg>
        <pc:spChg chg="mod">
          <ac:chgData name="Bhrugen Patel" userId="f021a6139b3c29b3" providerId="LiveId" clId="{38113C94-C0A5-4006-89AD-ECEF98AF83BD}" dt="2021-09-24T15:27:57.339" v="448"/>
          <ac:spMkLst>
            <pc:docMk/>
            <pc:sldMk cId="3930584960" sldId="358"/>
            <ac:spMk id="326" creationId="{26D32D16-E55A-4BC5-AFBD-E96B3FBC9B49}"/>
          </ac:spMkLst>
        </pc:spChg>
        <pc:spChg chg="mod">
          <ac:chgData name="Bhrugen Patel" userId="f021a6139b3c29b3" providerId="LiveId" clId="{38113C94-C0A5-4006-89AD-ECEF98AF83BD}" dt="2021-09-24T15:27:57.339" v="448"/>
          <ac:spMkLst>
            <pc:docMk/>
            <pc:sldMk cId="3930584960" sldId="358"/>
            <ac:spMk id="327" creationId="{B09593CD-D640-448B-858F-4C839964D510}"/>
          </ac:spMkLst>
        </pc:spChg>
        <pc:spChg chg="mod">
          <ac:chgData name="Bhrugen Patel" userId="f021a6139b3c29b3" providerId="LiveId" clId="{38113C94-C0A5-4006-89AD-ECEF98AF83BD}" dt="2021-09-24T15:27:57.339" v="448"/>
          <ac:spMkLst>
            <pc:docMk/>
            <pc:sldMk cId="3930584960" sldId="358"/>
            <ac:spMk id="328" creationId="{A609DE05-0003-4141-84DC-D0A0B6340220}"/>
          </ac:spMkLst>
        </pc:spChg>
        <pc:spChg chg="mod">
          <ac:chgData name="Bhrugen Patel" userId="f021a6139b3c29b3" providerId="LiveId" clId="{38113C94-C0A5-4006-89AD-ECEF98AF83BD}" dt="2021-09-24T15:27:57.339" v="448"/>
          <ac:spMkLst>
            <pc:docMk/>
            <pc:sldMk cId="3930584960" sldId="358"/>
            <ac:spMk id="329" creationId="{0CDA4BF6-2996-4BC4-862B-834706BBDA83}"/>
          </ac:spMkLst>
        </pc:spChg>
        <pc:spChg chg="add del mod">
          <ac:chgData name="Bhrugen Patel" userId="f021a6139b3c29b3" providerId="LiveId" clId="{38113C94-C0A5-4006-89AD-ECEF98AF83BD}" dt="2021-09-26T18:03:57.893" v="943" actId="478"/>
          <ac:spMkLst>
            <pc:docMk/>
            <pc:sldMk cId="3930584960" sldId="358"/>
            <ac:spMk id="330" creationId="{E8835466-2231-4925-979E-6CB98FD45BD7}"/>
          </ac:spMkLst>
        </pc:spChg>
        <pc:spChg chg="add del mod">
          <ac:chgData name="Bhrugen Patel" userId="f021a6139b3c29b3" providerId="LiveId" clId="{38113C94-C0A5-4006-89AD-ECEF98AF83BD}" dt="2021-09-26T18:03:57.893" v="943" actId="478"/>
          <ac:spMkLst>
            <pc:docMk/>
            <pc:sldMk cId="3930584960" sldId="358"/>
            <ac:spMk id="331" creationId="{C949650F-74F3-4DF2-A6E1-E044E8251503}"/>
          </ac:spMkLst>
        </pc:spChg>
        <pc:spChg chg="add del mod">
          <ac:chgData name="Bhrugen Patel" userId="f021a6139b3c29b3" providerId="LiveId" clId="{38113C94-C0A5-4006-89AD-ECEF98AF83BD}" dt="2021-09-24T15:37:11.821" v="511" actId="478"/>
          <ac:spMkLst>
            <pc:docMk/>
            <pc:sldMk cId="3930584960" sldId="358"/>
            <ac:spMk id="332" creationId="{89A5B09A-5DE3-40BB-B1F6-5694061B5243}"/>
          </ac:spMkLst>
        </pc:spChg>
        <pc:spChg chg="mod">
          <ac:chgData name="Bhrugen Patel" userId="f021a6139b3c29b3" providerId="LiveId" clId="{38113C94-C0A5-4006-89AD-ECEF98AF83BD}" dt="2021-09-24T15:27:57.339" v="448"/>
          <ac:spMkLst>
            <pc:docMk/>
            <pc:sldMk cId="3930584960" sldId="358"/>
            <ac:spMk id="334" creationId="{D4E44081-5C8B-465F-8C77-727C07F8E95D}"/>
          </ac:spMkLst>
        </pc:spChg>
        <pc:spChg chg="mod">
          <ac:chgData name="Bhrugen Patel" userId="f021a6139b3c29b3" providerId="LiveId" clId="{38113C94-C0A5-4006-89AD-ECEF98AF83BD}" dt="2021-09-24T15:27:57.339" v="448"/>
          <ac:spMkLst>
            <pc:docMk/>
            <pc:sldMk cId="3930584960" sldId="358"/>
            <ac:spMk id="335" creationId="{3598A864-EDF6-419E-AD94-F22F93FE4D0E}"/>
          </ac:spMkLst>
        </pc:spChg>
        <pc:spChg chg="mod">
          <ac:chgData name="Bhrugen Patel" userId="f021a6139b3c29b3" providerId="LiveId" clId="{38113C94-C0A5-4006-89AD-ECEF98AF83BD}" dt="2021-09-24T15:27:57.339" v="448"/>
          <ac:spMkLst>
            <pc:docMk/>
            <pc:sldMk cId="3930584960" sldId="358"/>
            <ac:spMk id="336" creationId="{0E56DFD3-B459-43B2-BCE5-9B7CE6A839FC}"/>
          </ac:spMkLst>
        </pc:spChg>
        <pc:spChg chg="mod">
          <ac:chgData name="Bhrugen Patel" userId="f021a6139b3c29b3" providerId="LiveId" clId="{38113C94-C0A5-4006-89AD-ECEF98AF83BD}" dt="2021-09-24T15:27:57.339" v="448"/>
          <ac:spMkLst>
            <pc:docMk/>
            <pc:sldMk cId="3930584960" sldId="358"/>
            <ac:spMk id="337" creationId="{9FE6CCD5-ED5B-42AE-A7C0-175C14039030}"/>
          </ac:spMkLst>
        </pc:spChg>
        <pc:spChg chg="mod">
          <ac:chgData name="Bhrugen Patel" userId="f021a6139b3c29b3" providerId="LiveId" clId="{38113C94-C0A5-4006-89AD-ECEF98AF83BD}" dt="2021-09-24T15:27:57.339" v="448"/>
          <ac:spMkLst>
            <pc:docMk/>
            <pc:sldMk cId="3930584960" sldId="358"/>
            <ac:spMk id="338" creationId="{11C5B4E5-9A11-44C6-89CB-ED316E097BEB}"/>
          </ac:spMkLst>
        </pc:spChg>
        <pc:spChg chg="mod">
          <ac:chgData name="Bhrugen Patel" userId="f021a6139b3c29b3" providerId="LiveId" clId="{38113C94-C0A5-4006-89AD-ECEF98AF83BD}" dt="2021-09-24T15:27:57.339" v="448"/>
          <ac:spMkLst>
            <pc:docMk/>
            <pc:sldMk cId="3930584960" sldId="358"/>
            <ac:spMk id="339" creationId="{0962C00F-A9EC-4393-BB80-CAE10DCAE399}"/>
          </ac:spMkLst>
        </pc:spChg>
        <pc:spChg chg="mod">
          <ac:chgData name="Bhrugen Patel" userId="f021a6139b3c29b3" providerId="LiveId" clId="{38113C94-C0A5-4006-89AD-ECEF98AF83BD}" dt="2021-09-24T15:27:57.339" v="448"/>
          <ac:spMkLst>
            <pc:docMk/>
            <pc:sldMk cId="3930584960" sldId="358"/>
            <ac:spMk id="340" creationId="{7889EA01-0715-4114-A7F4-787E71D4753B}"/>
          </ac:spMkLst>
        </pc:spChg>
        <pc:spChg chg="mod">
          <ac:chgData name="Bhrugen Patel" userId="f021a6139b3c29b3" providerId="LiveId" clId="{38113C94-C0A5-4006-89AD-ECEF98AF83BD}" dt="2021-09-24T15:27:57.339" v="448"/>
          <ac:spMkLst>
            <pc:docMk/>
            <pc:sldMk cId="3930584960" sldId="358"/>
            <ac:spMk id="341" creationId="{9CBE1DF1-34F7-4153-9810-695F0F5E5F2F}"/>
          </ac:spMkLst>
        </pc:spChg>
        <pc:spChg chg="mod">
          <ac:chgData name="Bhrugen Patel" userId="f021a6139b3c29b3" providerId="LiveId" clId="{38113C94-C0A5-4006-89AD-ECEF98AF83BD}" dt="2021-09-24T15:27:57.339" v="448"/>
          <ac:spMkLst>
            <pc:docMk/>
            <pc:sldMk cId="3930584960" sldId="358"/>
            <ac:spMk id="342" creationId="{C03FF238-E8D0-45E8-B250-2DC2DD9BB915}"/>
          </ac:spMkLst>
        </pc:spChg>
        <pc:spChg chg="mod">
          <ac:chgData name="Bhrugen Patel" userId="f021a6139b3c29b3" providerId="LiveId" clId="{38113C94-C0A5-4006-89AD-ECEF98AF83BD}" dt="2021-09-24T15:27:57.339" v="448"/>
          <ac:spMkLst>
            <pc:docMk/>
            <pc:sldMk cId="3930584960" sldId="358"/>
            <ac:spMk id="343" creationId="{A84BD038-6234-4FA9-B5E7-0E8F0510E1B9}"/>
          </ac:spMkLst>
        </pc:spChg>
        <pc:spChg chg="mod">
          <ac:chgData name="Bhrugen Patel" userId="f021a6139b3c29b3" providerId="LiveId" clId="{38113C94-C0A5-4006-89AD-ECEF98AF83BD}" dt="2021-09-24T15:27:57.339" v="448"/>
          <ac:spMkLst>
            <pc:docMk/>
            <pc:sldMk cId="3930584960" sldId="358"/>
            <ac:spMk id="344" creationId="{ED5495B8-0633-4292-B8D8-7348D428C232}"/>
          </ac:spMkLst>
        </pc:spChg>
        <pc:spChg chg="mod">
          <ac:chgData name="Bhrugen Patel" userId="f021a6139b3c29b3" providerId="LiveId" clId="{38113C94-C0A5-4006-89AD-ECEF98AF83BD}" dt="2021-09-24T15:27:57.339" v="448"/>
          <ac:spMkLst>
            <pc:docMk/>
            <pc:sldMk cId="3930584960" sldId="358"/>
            <ac:spMk id="345" creationId="{AE1DC0AD-8BE1-4E9F-9FB5-0F4152FB1467}"/>
          </ac:spMkLst>
        </pc:spChg>
        <pc:spChg chg="mod">
          <ac:chgData name="Bhrugen Patel" userId="f021a6139b3c29b3" providerId="LiveId" clId="{38113C94-C0A5-4006-89AD-ECEF98AF83BD}" dt="2021-09-24T15:27:57.339" v="448"/>
          <ac:spMkLst>
            <pc:docMk/>
            <pc:sldMk cId="3930584960" sldId="358"/>
            <ac:spMk id="346" creationId="{F31277AC-2CD0-4637-933F-78992A5F1DB4}"/>
          </ac:spMkLst>
        </pc:spChg>
        <pc:spChg chg="mod">
          <ac:chgData name="Bhrugen Patel" userId="f021a6139b3c29b3" providerId="LiveId" clId="{38113C94-C0A5-4006-89AD-ECEF98AF83BD}" dt="2021-09-24T15:27:57.339" v="448"/>
          <ac:spMkLst>
            <pc:docMk/>
            <pc:sldMk cId="3930584960" sldId="358"/>
            <ac:spMk id="347" creationId="{27945D66-FC1B-45A1-A12E-70538606B992}"/>
          </ac:spMkLst>
        </pc:spChg>
        <pc:spChg chg="mod">
          <ac:chgData name="Bhrugen Patel" userId="f021a6139b3c29b3" providerId="LiveId" clId="{38113C94-C0A5-4006-89AD-ECEF98AF83BD}" dt="2021-09-24T15:27:57.339" v="448"/>
          <ac:spMkLst>
            <pc:docMk/>
            <pc:sldMk cId="3930584960" sldId="358"/>
            <ac:spMk id="348" creationId="{53BD21FA-0C30-44FB-860F-ABCE54FFFD94}"/>
          </ac:spMkLst>
        </pc:spChg>
        <pc:spChg chg="mod">
          <ac:chgData name="Bhrugen Patel" userId="f021a6139b3c29b3" providerId="LiveId" clId="{38113C94-C0A5-4006-89AD-ECEF98AF83BD}" dt="2021-09-24T15:27:57.339" v="448"/>
          <ac:spMkLst>
            <pc:docMk/>
            <pc:sldMk cId="3930584960" sldId="358"/>
            <ac:spMk id="349" creationId="{F549AAD3-46E9-4557-9BF5-13A4E94D70A6}"/>
          </ac:spMkLst>
        </pc:spChg>
        <pc:spChg chg="add del mod">
          <ac:chgData name="Bhrugen Patel" userId="f021a6139b3c29b3" providerId="LiveId" clId="{38113C94-C0A5-4006-89AD-ECEF98AF83BD}" dt="2021-09-26T18:03:57.893" v="943" actId="478"/>
          <ac:spMkLst>
            <pc:docMk/>
            <pc:sldMk cId="3930584960" sldId="358"/>
            <ac:spMk id="350" creationId="{E134BB04-C6E5-49A7-86DE-D5DBEB074377}"/>
          </ac:spMkLst>
        </pc:spChg>
        <pc:spChg chg="add del mod">
          <ac:chgData name="Bhrugen Patel" userId="f021a6139b3c29b3" providerId="LiveId" clId="{38113C94-C0A5-4006-89AD-ECEF98AF83BD}" dt="2021-09-26T18:03:57.893" v="943" actId="478"/>
          <ac:spMkLst>
            <pc:docMk/>
            <pc:sldMk cId="3930584960" sldId="358"/>
            <ac:spMk id="351" creationId="{5FE55787-BED1-4FA0-ADC1-C02D20C381D9}"/>
          </ac:spMkLst>
        </pc:spChg>
        <pc:spChg chg="mod">
          <ac:chgData name="Bhrugen Patel" userId="f021a6139b3c29b3" providerId="LiveId" clId="{38113C94-C0A5-4006-89AD-ECEF98AF83BD}" dt="2021-09-24T15:27:57.339" v="448"/>
          <ac:spMkLst>
            <pc:docMk/>
            <pc:sldMk cId="3930584960" sldId="358"/>
            <ac:spMk id="353" creationId="{A88C1AFE-3FBF-4312-9F8D-044ED75F2A03}"/>
          </ac:spMkLst>
        </pc:spChg>
        <pc:spChg chg="mod">
          <ac:chgData name="Bhrugen Patel" userId="f021a6139b3c29b3" providerId="LiveId" clId="{38113C94-C0A5-4006-89AD-ECEF98AF83BD}" dt="2021-09-24T15:27:57.339" v="448"/>
          <ac:spMkLst>
            <pc:docMk/>
            <pc:sldMk cId="3930584960" sldId="358"/>
            <ac:spMk id="354" creationId="{530BEF08-C2DC-4ACA-B8A8-331519B7B94E}"/>
          </ac:spMkLst>
        </pc:spChg>
        <pc:spChg chg="mod">
          <ac:chgData name="Bhrugen Patel" userId="f021a6139b3c29b3" providerId="LiveId" clId="{38113C94-C0A5-4006-89AD-ECEF98AF83BD}" dt="2021-09-24T15:27:57.339" v="448"/>
          <ac:spMkLst>
            <pc:docMk/>
            <pc:sldMk cId="3930584960" sldId="358"/>
            <ac:spMk id="355" creationId="{A33C17B7-DC0C-4769-8426-2F0E35B8EF16}"/>
          </ac:spMkLst>
        </pc:spChg>
        <pc:spChg chg="mod">
          <ac:chgData name="Bhrugen Patel" userId="f021a6139b3c29b3" providerId="LiveId" clId="{38113C94-C0A5-4006-89AD-ECEF98AF83BD}" dt="2021-09-24T15:27:57.339" v="448"/>
          <ac:spMkLst>
            <pc:docMk/>
            <pc:sldMk cId="3930584960" sldId="358"/>
            <ac:spMk id="356" creationId="{20B7E7A8-FAAE-4ECA-9288-965DB8865E9A}"/>
          </ac:spMkLst>
        </pc:spChg>
        <pc:spChg chg="mod">
          <ac:chgData name="Bhrugen Patel" userId="f021a6139b3c29b3" providerId="LiveId" clId="{38113C94-C0A5-4006-89AD-ECEF98AF83BD}" dt="2021-09-24T15:27:57.339" v="448"/>
          <ac:spMkLst>
            <pc:docMk/>
            <pc:sldMk cId="3930584960" sldId="358"/>
            <ac:spMk id="357" creationId="{733FDEDC-EADF-4606-9FAA-608B21F697B3}"/>
          </ac:spMkLst>
        </pc:spChg>
        <pc:spChg chg="mod">
          <ac:chgData name="Bhrugen Patel" userId="f021a6139b3c29b3" providerId="LiveId" clId="{38113C94-C0A5-4006-89AD-ECEF98AF83BD}" dt="2021-09-24T15:27:57.339" v="448"/>
          <ac:spMkLst>
            <pc:docMk/>
            <pc:sldMk cId="3930584960" sldId="358"/>
            <ac:spMk id="358" creationId="{543ABAF8-03E8-420D-9C3D-7E3D53881890}"/>
          </ac:spMkLst>
        </pc:spChg>
        <pc:spChg chg="mod">
          <ac:chgData name="Bhrugen Patel" userId="f021a6139b3c29b3" providerId="LiveId" clId="{38113C94-C0A5-4006-89AD-ECEF98AF83BD}" dt="2021-09-24T15:27:57.339" v="448"/>
          <ac:spMkLst>
            <pc:docMk/>
            <pc:sldMk cId="3930584960" sldId="358"/>
            <ac:spMk id="359" creationId="{5899AFC4-A721-414B-9006-716D9C2B7FAA}"/>
          </ac:spMkLst>
        </pc:spChg>
        <pc:spChg chg="mod">
          <ac:chgData name="Bhrugen Patel" userId="f021a6139b3c29b3" providerId="LiveId" clId="{38113C94-C0A5-4006-89AD-ECEF98AF83BD}" dt="2021-09-24T15:27:57.339" v="448"/>
          <ac:spMkLst>
            <pc:docMk/>
            <pc:sldMk cId="3930584960" sldId="358"/>
            <ac:spMk id="360" creationId="{DD6F125E-C58E-4047-B79A-A80F3A0F32A9}"/>
          </ac:spMkLst>
        </pc:spChg>
        <pc:spChg chg="mod">
          <ac:chgData name="Bhrugen Patel" userId="f021a6139b3c29b3" providerId="LiveId" clId="{38113C94-C0A5-4006-89AD-ECEF98AF83BD}" dt="2021-09-24T15:27:57.339" v="448"/>
          <ac:spMkLst>
            <pc:docMk/>
            <pc:sldMk cId="3930584960" sldId="358"/>
            <ac:spMk id="361" creationId="{793DCD91-956C-4D04-88E2-3F99BEC5F1D4}"/>
          </ac:spMkLst>
        </pc:spChg>
        <pc:spChg chg="mod">
          <ac:chgData name="Bhrugen Patel" userId="f021a6139b3c29b3" providerId="LiveId" clId="{38113C94-C0A5-4006-89AD-ECEF98AF83BD}" dt="2021-09-24T15:27:57.339" v="448"/>
          <ac:spMkLst>
            <pc:docMk/>
            <pc:sldMk cId="3930584960" sldId="358"/>
            <ac:spMk id="362" creationId="{46CB1B0A-8B39-4ACB-80F8-AE660C25100E}"/>
          </ac:spMkLst>
        </pc:spChg>
        <pc:spChg chg="mod">
          <ac:chgData name="Bhrugen Patel" userId="f021a6139b3c29b3" providerId="LiveId" clId="{38113C94-C0A5-4006-89AD-ECEF98AF83BD}" dt="2021-09-24T15:27:57.339" v="448"/>
          <ac:spMkLst>
            <pc:docMk/>
            <pc:sldMk cId="3930584960" sldId="358"/>
            <ac:spMk id="363" creationId="{289E67F1-F0F2-4AD0-9BBE-E5C5FA5C3E06}"/>
          </ac:spMkLst>
        </pc:spChg>
        <pc:spChg chg="mod">
          <ac:chgData name="Bhrugen Patel" userId="f021a6139b3c29b3" providerId="LiveId" clId="{38113C94-C0A5-4006-89AD-ECEF98AF83BD}" dt="2021-09-24T15:27:57.339" v="448"/>
          <ac:spMkLst>
            <pc:docMk/>
            <pc:sldMk cId="3930584960" sldId="358"/>
            <ac:spMk id="364" creationId="{941C0197-3971-48BB-8B86-632356C06596}"/>
          </ac:spMkLst>
        </pc:spChg>
        <pc:spChg chg="mod">
          <ac:chgData name="Bhrugen Patel" userId="f021a6139b3c29b3" providerId="LiveId" clId="{38113C94-C0A5-4006-89AD-ECEF98AF83BD}" dt="2021-09-24T15:27:57.339" v="448"/>
          <ac:spMkLst>
            <pc:docMk/>
            <pc:sldMk cId="3930584960" sldId="358"/>
            <ac:spMk id="365" creationId="{673EE82F-0A0C-4CCD-AFF8-9A8B066AFDA9}"/>
          </ac:spMkLst>
        </pc:spChg>
        <pc:spChg chg="mod">
          <ac:chgData name="Bhrugen Patel" userId="f021a6139b3c29b3" providerId="LiveId" clId="{38113C94-C0A5-4006-89AD-ECEF98AF83BD}" dt="2021-09-24T15:27:57.339" v="448"/>
          <ac:spMkLst>
            <pc:docMk/>
            <pc:sldMk cId="3930584960" sldId="358"/>
            <ac:spMk id="366" creationId="{88F8C33D-4DE9-409C-9D6C-50F132EF4008}"/>
          </ac:spMkLst>
        </pc:spChg>
        <pc:spChg chg="mod">
          <ac:chgData name="Bhrugen Patel" userId="f021a6139b3c29b3" providerId="LiveId" clId="{38113C94-C0A5-4006-89AD-ECEF98AF83BD}" dt="2021-09-24T15:27:57.339" v="448"/>
          <ac:spMkLst>
            <pc:docMk/>
            <pc:sldMk cId="3930584960" sldId="358"/>
            <ac:spMk id="367" creationId="{2FE16E7C-EB87-45DA-9BE2-3956895180C7}"/>
          </ac:spMkLst>
        </pc:spChg>
        <pc:spChg chg="add del mod">
          <ac:chgData name="Bhrugen Patel" userId="f021a6139b3c29b3" providerId="LiveId" clId="{38113C94-C0A5-4006-89AD-ECEF98AF83BD}" dt="2021-09-26T18:03:57.893" v="943" actId="478"/>
          <ac:spMkLst>
            <pc:docMk/>
            <pc:sldMk cId="3930584960" sldId="358"/>
            <ac:spMk id="368" creationId="{6C67F820-55D3-4185-BCE0-59DBC3B6F5E3}"/>
          </ac:spMkLst>
        </pc:spChg>
        <pc:spChg chg="add del mod">
          <ac:chgData name="Bhrugen Patel" userId="f021a6139b3c29b3" providerId="LiveId" clId="{38113C94-C0A5-4006-89AD-ECEF98AF83BD}" dt="2021-09-24T15:37:17.174" v="514" actId="478"/>
          <ac:spMkLst>
            <pc:docMk/>
            <pc:sldMk cId="3930584960" sldId="358"/>
            <ac:spMk id="369" creationId="{E97F06AD-0A8D-40A7-A127-E1FF55885B80}"/>
          </ac:spMkLst>
        </pc:spChg>
        <pc:spChg chg="add del mod">
          <ac:chgData name="Bhrugen Patel" userId="f021a6139b3c29b3" providerId="LiveId" clId="{38113C94-C0A5-4006-89AD-ECEF98AF83BD}" dt="2021-09-26T18:03:57.893" v="943" actId="478"/>
          <ac:spMkLst>
            <pc:docMk/>
            <pc:sldMk cId="3930584960" sldId="358"/>
            <ac:spMk id="370" creationId="{0A0973B2-68BB-43ED-BAC0-310EAB77F3AF}"/>
          </ac:spMkLst>
        </pc:spChg>
        <pc:spChg chg="add del mod">
          <ac:chgData name="Bhrugen Patel" userId="f021a6139b3c29b3" providerId="LiveId" clId="{38113C94-C0A5-4006-89AD-ECEF98AF83BD}" dt="2021-09-26T18:03:57.893" v="943" actId="478"/>
          <ac:spMkLst>
            <pc:docMk/>
            <pc:sldMk cId="3930584960" sldId="358"/>
            <ac:spMk id="371" creationId="{0536D381-6AED-4D4A-AF56-59DB328FDBD7}"/>
          </ac:spMkLst>
        </pc:spChg>
        <pc:spChg chg="add del mod">
          <ac:chgData name="Bhrugen Patel" userId="f021a6139b3c29b3" providerId="LiveId" clId="{38113C94-C0A5-4006-89AD-ECEF98AF83BD}" dt="2021-09-26T18:03:57.893" v="943" actId="478"/>
          <ac:spMkLst>
            <pc:docMk/>
            <pc:sldMk cId="3930584960" sldId="358"/>
            <ac:spMk id="372" creationId="{DC69512C-F8F3-42DE-A95A-EE0E7986B728}"/>
          </ac:spMkLst>
        </pc:spChg>
        <pc:spChg chg="add del mod">
          <ac:chgData name="Bhrugen Patel" userId="f021a6139b3c29b3" providerId="LiveId" clId="{38113C94-C0A5-4006-89AD-ECEF98AF83BD}" dt="2021-09-24T15:41:10.392" v="589" actId="478"/>
          <ac:spMkLst>
            <pc:docMk/>
            <pc:sldMk cId="3930584960" sldId="358"/>
            <ac:spMk id="373" creationId="{735A070C-47C2-4427-ACE3-3A4A53001A3F}"/>
          </ac:spMkLst>
        </pc:spChg>
        <pc:spChg chg="mod">
          <ac:chgData name="Bhrugen Patel" userId="f021a6139b3c29b3" providerId="LiveId" clId="{38113C94-C0A5-4006-89AD-ECEF98AF83BD}" dt="2021-09-24T15:42:33.162" v="691" actId="207"/>
          <ac:spMkLst>
            <pc:docMk/>
            <pc:sldMk cId="3930584960" sldId="358"/>
            <ac:spMk id="375" creationId="{FE0E0DE3-B447-4785-B1A1-FFCB751E3A86}"/>
          </ac:spMkLst>
        </pc:spChg>
        <pc:spChg chg="mod">
          <ac:chgData name="Bhrugen Patel" userId="f021a6139b3c29b3" providerId="LiveId" clId="{38113C94-C0A5-4006-89AD-ECEF98AF83BD}" dt="2021-09-24T15:42:33.162" v="691" actId="207"/>
          <ac:spMkLst>
            <pc:docMk/>
            <pc:sldMk cId="3930584960" sldId="358"/>
            <ac:spMk id="376" creationId="{FD005DB3-A217-410C-ABEC-3E378B210661}"/>
          </ac:spMkLst>
        </pc:spChg>
        <pc:spChg chg="mod">
          <ac:chgData name="Bhrugen Patel" userId="f021a6139b3c29b3" providerId="LiveId" clId="{38113C94-C0A5-4006-89AD-ECEF98AF83BD}" dt="2021-09-24T15:42:33.162" v="691" actId="207"/>
          <ac:spMkLst>
            <pc:docMk/>
            <pc:sldMk cId="3930584960" sldId="358"/>
            <ac:spMk id="377" creationId="{94B4F6A2-A231-458A-B43C-1670C6E5791A}"/>
          </ac:spMkLst>
        </pc:spChg>
        <pc:spChg chg="mod">
          <ac:chgData name="Bhrugen Patel" userId="f021a6139b3c29b3" providerId="LiveId" clId="{38113C94-C0A5-4006-89AD-ECEF98AF83BD}" dt="2021-09-24T15:42:33.162" v="691" actId="207"/>
          <ac:spMkLst>
            <pc:docMk/>
            <pc:sldMk cId="3930584960" sldId="358"/>
            <ac:spMk id="378" creationId="{1A6C58B5-A8A7-4905-8836-9145E75BA7B6}"/>
          </ac:spMkLst>
        </pc:spChg>
        <pc:spChg chg="mod">
          <ac:chgData name="Bhrugen Patel" userId="f021a6139b3c29b3" providerId="LiveId" clId="{38113C94-C0A5-4006-89AD-ECEF98AF83BD}" dt="2021-09-24T15:42:33.162" v="691" actId="207"/>
          <ac:spMkLst>
            <pc:docMk/>
            <pc:sldMk cId="3930584960" sldId="358"/>
            <ac:spMk id="379" creationId="{1CA00EC7-BBFD-45D2-B45E-8B68280C843F}"/>
          </ac:spMkLst>
        </pc:spChg>
        <pc:spChg chg="mod">
          <ac:chgData name="Bhrugen Patel" userId="f021a6139b3c29b3" providerId="LiveId" clId="{38113C94-C0A5-4006-89AD-ECEF98AF83BD}" dt="2021-09-24T15:42:33.162" v="691" actId="207"/>
          <ac:spMkLst>
            <pc:docMk/>
            <pc:sldMk cId="3930584960" sldId="358"/>
            <ac:spMk id="380" creationId="{53C8711C-E207-45F3-994F-2C7DC53B2B16}"/>
          </ac:spMkLst>
        </pc:spChg>
        <pc:spChg chg="mod">
          <ac:chgData name="Bhrugen Patel" userId="f021a6139b3c29b3" providerId="LiveId" clId="{38113C94-C0A5-4006-89AD-ECEF98AF83BD}" dt="2021-09-24T15:42:33.162" v="691" actId="207"/>
          <ac:spMkLst>
            <pc:docMk/>
            <pc:sldMk cId="3930584960" sldId="358"/>
            <ac:spMk id="381" creationId="{F7642B9F-EC2D-4363-94C5-BE8A24EC556A}"/>
          </ac:spMkLst>
        </pc:spChg>
        <pc:spChg chg="mod">
          <ac:chgData name="Bhrugen Patel" userId="f021a6139b3c29b3" providerId="LiveId" clId="{38113C94-C0A5-4006-89AD-ECEF98AF83BD}" dt="2021-09-24T15:42:33.162" v="691" actId="207"/>
          <ac:spMkLst>
            <pc:docMk/>
            <pc:sldMk cId="3930584960" sldId="358"/>
            <ac:spMk id="382" creationId="{4ADCA437-A6C0-4C5D-84F1-8909DEDB31A0}"/>
          </ac:spMkLst>
        </pc:spChg>
        <pc:spChg chg="mod">
          <ac:chgData name="Bhrugen Patel" userId="f021a6139b3c29b3" providerId="LiveId" clId="{38113C94-C0A5-4006-89AD-ECEF98AF83BD}" dt="2021-09-24T15:42:33.162" v="691" actId="207"/>
          <ac:spMkLst>
            <pc:docMk/>
            <pc:sldMk cId="3930584960" sldId="358"/>
            <ac:spMk id="383" creationId="{A9F84E99-5517-47E3-8608-ED26596FBF0A}"/>
          </ac:spMkLst>
        </pc:spChg>
        <pc:spChg chg="mod">
          <ac:chgData name="Bhrugen Patel" userId="f021a6139b3c29b3" providerId="LiveId" clId="{38113C94-C0A5-4006-89AD-ECEF98AF83BD}" dt="2021-09-24T15:42:33.162" v="691" actId="207"/>
          <ac:spMkLst>
            <pc:docMk/>
            <pc:sldMk cId="3930584960" sldId="358"/>
            <ac:spMk id="384" creationId="{ADADA727-3E5A-4CB6-8E1F-463C14044CA5}"/>
          </ac:spMkLst>
        </pc:spChg>
        <pc:spChg chg="mod">
          <ac:chgData name="Bhrugen Patel" userId="f021a6139b3c29b3" providerId="LiveId" clId="{38113C94-C0A5-4006-89AD-ECEF98AF83BD}" dt="2021-09-24T15:42:33.162" v="691" actId="207"/>
          <ac:spMkLst>
            <pc:docMk/>
            <pc:sldMk cId="3930584960" sldId="358"/>
            <ac:spMk id="385" creationId="{B9B4BFD6-3937-428E-AA59-0769418E690A}"/>
          </ac:spMkLst>
        </pc:spChg>
        <pc:spChg chg="mod">
          <ac:chgData name="Bhrugen Patel" userId="f021a6139b3c29b3" providerId="LiveId" clId="{38113C94-C0A5-4006-89AD-ECEF98AF83BD}" dt="2021-09-24T15:42:33.162" v="691" actId="207"/>
          <ac:spMkLst>
            <pc:docMk/>
            <pc:sldMk cId="3930584960" sldId="358"/>
            <ac:spMk id="386" creationId="{8CDF7361-9DAD-49D7-AED9-70C16C326F9B}"/>
          </ac:spMkLst>
        </pc:spChg>
        <pc:spChg chg="mod">
          <ac:chgData name="Bhrugen Patel" userId="f021a6139b3c29b3" providerId="LiveId" clId="{38113C94-C0A5-4006-89AD-ECEF98AF83BD}" dt="2021-09-24T15:42:33.162" v="691" actId="207"/>
          <ac:spMkLst>
            <pc:docMk/>
            <pc:sldMk cId="3930584960" sldId="358"/>
            <ac:spMk id="387" creationId="{1589AD3B-EAE8-4914-84B8-7A304308458A}"/>
          </ac:spMkLst>
        </pc:spChg>
        <pc:spChg chg="mod">
          <ac:chgData name="Bhrugen Patel" userId="f021a6139b3c29b3" providerId="LiveId" clId="{38113C94-C0A5-4006-89AD-ECEF98AF83BD}" dt="2021-09-24T15:42:33.162" v="691" actId="207"/>
          <ac:spMkLst>
            <pc:docMk/>
            <pc:sldMk cId="3930584960" sldId="358"/>
            <ac:spMk id="388" creationId="{2A1A5A57-C7FF-4420-A82C-88D268685070}"/>
          </ac:spMkLst>
        </pc:spChg>
        <pc:spChg chg="mod">
          <ac:chgData name="Bhrugen Patel" userId="f021a6139b3c29b3" providerId="LiveId" clId="{38113C94-C0A5-4006-89AD-ECEF98AF83BD}" dt="2021-09-24T15:57:18.381" v="704" actId="1076"/>
          <ac:spMkLst>
            <pc:docMk/>
            <pc:sldMk cId="3930584960" sldId="358"/>
            <ac:spMk id="1126" creationId="{00000000-0000-0000-0000-000000000000}"/>
          </ac:spMkLst>
        </pc:spChg>
        <pc:spChg chg="del">
          <ac:chgData name="Bhrugen Patel" userId="f021a6139b3c29b3" providerId="LiveId" clId="{38113C94-C0A5-4006-89AD-ECEF98AF83BD}" dt="2021-09-24T15:17:26.767" v="212" actId="478"/>
          <ac:spMkLst>
            <pc:docMk/>
            <pc:sldMk cId="3930584960" sldId="358"/>
            <ac:spMk id="1160" creationId="{00000000-0000-0000-0000-000000000000}"/>
          </ac:spMkLst>
        </pc:spChg>
        <pc:spChg chg="mod">
          <ac:chgData name="Bhrugen Patel" userId="f021a6139b3c29b3" providerId="LiveId" clId="{38113C94-C0A5-4006-89AD-ECEF98AF83BD}" dt="2021-09-24T15:57:18.381" v="704" actId="1076"/>
          <ac:spMkLst>
            <pc:docMk/>
            <pc:sldMk cId="3930584960" sldId="358"/>
            <ac:spMk id="1181" creationId="{00000000-0000-0000-0000-000000000000}"/>
          </ac:spMkLst>
        </pc:spChg>
        <pc:spChg chg="del">
          <ac:chgData name="Bhrugen Patel" userId="f021a6139b3c29b3" providerId="LiveId" clId="{38113C94-C0A5-4006-89AD-ECEF98AF83BD}" dt="2021-09-24T15:17:26.767" v="212" actId="478"/>
          <ac:spMkLst>
            <pc:docMk/>
            <pc:sldMk cId="3930584960" sldId="358"/>
            <ac:spMk id="1182" creationId="{00000000-0000-0000-0000-000000000000}"/>
          </ac:spMkLst>
        </pc:spChg>
        <pc:spChg chg="del">
          <ac:chgData name="Bhrugen Patel" userId="f021a6139b3c29b3" providerId="LiveId" clId="{38113C94-C0A5-4006-89AD-ECEF98AF83BD}" dt="2021-09-24T15:17:26.767" v="212" actId="478"/>
          <ac:spMkLst>
            <pc:docMk/>
            <pc:sldMk cId="3930584960" sldId="358"/>
            <ac:spMk id="1183" creationId="{00000000-0000-0000-0000-000000000000}"/>
          </ac:spMkLst>
        </pc:spChg>
        <pc:grpChg chg="del">
          <ac:chgData name="Bhrugen Patel" userId="f021a6139b3c29b3" providerId="LiveId" clId="{38113C94-C0A5-4006-89AD-ECEF98AF83BD}" dt="2021-09-24T15:17:26.767" v="212" actId="478"/>
          <ac:grpSpMkLst>
            <pc:docMk/>
            <pc:sldMk cId="3930584960" sldId="358"/>
            <ac:grpSpMk id="92" creationId="{91FDD16C-A3EA-467B-99BC-27EFD4EC8740}"/>
          </ac:grpSpMkLst>
        </pc:grpChg>
        <pc:grpChg chg="del">
          <ac:chgData name="Bhrugen Patel" userId="f021a6139b3c29b3" providerId="LiveId" clId="{38113C94-C0A5-4006-89AD-ECEF98AF83BD}" dt="2021-09-24T15:17:26.767" v="212" actId="478"/>
          <ac:grpSpMkLst>
            <pc:docMk/>
            <pc:sldMk cId="3930584960" sldId="358"/>
            <ac:grpSpMk id="110" creationId="{ECD06690-8334-4F39-98B9-7ED845C9F90F}"/>
          </ac:grpSpMkLst>
        </pc:grpChg>
        <pc:grpChg chg="del">
          <ac:chgData name="Bhrugen Patel" userId="f021a6139b3c29b3" providerId="LiveId" clId="{38113C94-C0A5-4006-89AD-ECEF98AF83BD}" dt="2021-09-24T15:27:51.524" v="447" actId="478"/>
          <ac:grpSpMkLst>
            <pc:docMk/>
            <pc:sldMk cId="3930584960" sldId="358"/>
            <ac:grpSpMk id="148" creationId="{558C0259-4A81-4DCC-A1A1-C67126BB5300}"/>
          </ac:grpSpMkLst>
        </pc:grpChg>
        <pc:grpChg chg="add del mod">
          <ac:chgData name="Bhrugen Patel" userId="f021a6139b3c29b3" providerId="LiveId" clId="{38113C94-C0A5-4006-89AD-ECEF98AF83BD}" dt="2021-09-24T15:21:20.932" v="274" actId="478"/>
          <ac:grpSpMkLst>
            <pc:docMk/>
            <pc:sldMk cId="3930584960" sldId="358"/>
            <ac:grpSpMk id="168" creationId="{8F8E077A-58E9-41EC-88E4-67554DD2AE0C}"/>
          </ac:grpSpMkLst>
        </pc:grpChg>
        <pc:grpChg chg="del">
          <ac:chgData name="Bhrugen Patel" userId="f021a6139b3c29b3" providerId="LiveId" clId="{38113C94-C0A5-4006-89AD-ECEF98AF83BD}" dt="2021-09-24T15:27:51.524" v="447" actId="478"/>
          <ac:grpSpMkLst>
            <pc:docMk/>
            <pc:sldMk cId="3930584960" sldId="358"/>
            <ac:grpSpMk id="171" creationId="{63448664-AD5D-4A9D-86FD-FC9F95D905C0}"/>
          </ac:grpSpMkLst>
        </pc:grpChg>
        <pc:grpChg chg="del">
          <ac:chgData name="Bhrugen Patel" userId="f021a6139b3c29b3" providerId="LiveId" clId="{38113C94-C0A5-4006-89AD-ECEF98AF83BD}" dt="2021-09-24T15:17:26.767" v="212" actId="478"/>
          <ac:grpSpMkLst>
            <pc:docMk/>
            <pc:sldMk cId="3930584960" sldId="358"/>
            <ac:grpSpMk id="186" creationId="{CDAB4C0B-CAEE-4A5A-9FDE-23249B164649}"/>
          </ac:grpSpMkLst>
        </pc:grpChg>
        <pc:grpChg chg="add mod">
          <ac:chgData name="Bhrugen Patel" userId="f021a6139b3c29b3" providerId="LiveId" clId="{38113C94-C0A5-4006-89AD-ECEF98AF83BD}" dt="2021-09-24T15:57:18.381" v="704" actId="1076"/>
          <ac:grpSpMkLst>
            <pc:docMk/>
            <pc:sldMk cId="3930584960" sldId="358"/>
            <ac:grpSpMk id="218" creationId="{53274C4F-9933-4129-9BE2-20D4B201476A}"/>
          </ac:grpSpMkLst>
        </pc:grpChg>
        <pc:grpChg chg="add mod">
          <ac:chgData name="Bhrugen Patel" userId="f021a6139b3c29b3" providerId="LiveId" clId="{38113C94-C0A5-4006-89AD-ECEF98AF83BD}" dt="2021-09-24T15:57:18.381" v="704" actId="1076"/>
          <ac:grpSpMkLst>
            <pc:docMk/>
            <pc:sldMk cId="3930584960" sldId="358"/>
            <ac:grpSpMk id="237" creationId="{296E4DB4-BD84-4049-B2C6-190D678604C3}"/>
          </ac:grpSpMkLst>
        </pc:grpChg>
        <pc:grpChg chg="add del mod">
          <ac:chgData name="Bhrugen Patel" userId="f021a6139b3c29b3" providerId="LiveId" clId="{38113C94-C0A5-4006-89AD-ECEF98AF83BD}" dt="2021-09-24T15:26:43.610" v="423" actId="478"/>
          <ac:grpSpMkLst>
            <pc:docMk/>
            <pc:sldMk cId="3930584960" sldId="358"/>
            <ac:grpSpMk id="256" creationId="{30E814CE-881D-40E1-A484-14825C63352D}"/>
          </ac:grpSpMkLst>
        </pc:grpChg>
        <pc:grpChg chg="add mod">
          <ac:chgData name="Bhrugen Patel" userId="f021a6139b3c29b3" providerId="LiveId" clId="{38113C94-C0A5-4006-89AD-ECEF98AF83BD}" dt="2021-09-24T15:57:18.381" v="704" actId="1076"/>
          <ac:grpSpMkLst>
            <pc:docMk/>
            <pc:sldMk cId="3930584960" sldId="358"/>
            <ac:grpSpMk id="274" creationId="{A212F01F-7B67-4383-8F0E-A6583A9CADD1}"/>
          </ac:grpSpMkLst>
        </pc:grpChg>
        <pc:grpChg chg="add del mod">
          <ac:chgData name="Bhrugen Patel" userId="f021a6139b3c29b3" providerId="LiveId" clId="{38113C94-C0A5-4006-89AD-ECEF98AF83BD}" dt="2021-09-26T18:03:57.893" v="943" actId="478"/>
          <ac:grpSpMkLst>
            <pc:docMk/>
            <pc:sldMk cId="3930584960" sldId="358"/>
            <ac:grpSpMk id="294" creationId="{B96A9514-7C49-4F1C-8DCD-1089E1094167}"/>
          </ac:grpSpMkLst>
        </pc:grpChg>
        <pc:grpChg chg="add del mod">
          <ac:chgData name="Bhrugen Patel" userId="f021a6139b3c29b3" providerId="LiveId" clId="{38113C94-C0A5-4006-89AD-ECEF98AF83BD}" dt="2021-09-26T18:03:57.893" v="943" actId="478"/>
          <ac:grpSpMkLst>
            <pc:docMk/>
            <pc:sldMk cId="3930584960" sldId="358"/>
            <ac:grpSpMk id="313" creationId="{A4C972EB-331A-46D4-9BE6-B3A2E41152FD}"/>
          </ac:grpSpMkLst>
        </pc:grpChg>
        <pc:grpChg chg="add del mod">
          <ac:chgData name="Bhrugen Patel" userId="f021a6139b3c29b3" providerId="LiveId" clId="{38113C94-C0A5-4006-89AD-ECEF98AF83BD}" dt="2021-09-26T18:03:57.893" v="943" actId="478"/>
          <ac:grpSpMkLst>
            <pc:docMk/>
            <pc:sldMk cId="3930584960" sldId="358"/>
            <ac:grpSpMk id="333" creationId="{C622F80D-71A7-41BD-A96E-527EEA13A143}"/>
          </ac:grpSpMkLst>
        </pc:grpChg>
        <pc:grpChg chg="add del mod">
          <ac:chgData name="Bhrugen Patel" userId="f021a6139b3c29b3" providerId="LiveId" clId="{38113C94-C0A5-4006-89AD-ECEF98AF83BD}" dt="2021-09-26T18:03:57.893" v="943" actId="478"/>
          <ac:grpSpMkLst>
            <pc:docMk/>
            <pc:sldMk cId="3930584960" sldId="358"/>
            <ac:grpSpMk id="352" creationId="{55554E76-9FB1-4BA1-8124-5D3B79672B9D}"/>
          </ac:grpSpMkLst>
        </pc:grpChg>
        <pc:grpChg chg="add del mod">
          <ac:chgData name="Bhrugen Patel" userId="f021a6139b3c29b3" providerId="LiveId" clId="{38113C94-C0A5-4006-89AD-ECEF98AF83BD}" dt="2021-09-26T18:03:59.395" v="944" actId="478"/>
          <ac:grpSpMkLst>
            <pc:docMk/>
            <pc:sldMk cId="3930584960" sldId="358"/>
            <ac:grpSpMk id="374" creationId="{BA38F411-FC39-47C5-8A18-697BD7BB162D}"/>
          </ac:grpSpMkLst>
        </pc:grpChg>
        <pc:grpChg chg="mod">
          <ac:chgData name="Bhrugen Patel" userId="f021a6139b3c29b3" providerId="LiveId" clId="{38113C94-C0A5-4006-89AD-ECEF98AF83BD}" dt="2021-09-24T15:57:18.381" v="704" actId="1076"/>
          <ac:grpSpMkLst>
            <pc:docMk/>
            <pc:sldMk cId="3930584960" sldId="358"/>
            <ac:grpSpMk id="1127" creationId="{00000000-0000-0000-0000-000000000000}"/>
          </ac:grpSpMkLst>
        </pc:grpChg>
        <pc:grpChg chg="del">
          <ac:chgData name="Bhrugen Patel" userId="f021a6139b3c29b3" providerId="LiveId" clId="{38113C94-C0A5-4006-89AD-ECEF98AF83BD}" dt="2021-09-24T15:17:26.767" v="212" actId="478"/>
          <ac:grpSpMkLst>
            <pc:docMk/>
            <pc:sldMk cId="3930584960" sldId="358"/>
            <ac:grpSpMk id="1143" creationId="{00000000-0000-0000-0000-000000000000}"/>
          </ac:grpSpMkLst>
        </pc:grpChg>
        <pc:grpChg chg="del">
          <ac:chgData name="Bhrugen Patel" userId="f021a6139b3c29b3" providerId="LiveId" clId="{38113C94-C0A5-4006-89AD-ECEF98AF83BD}" dt="2021-09-24T15:17:26.767" v="212" actId="478"/>
          <ac:grpSpMkLst>
            <pc:docMk/>
            <pc:sldMk cId="3930584960" sldId="358"/>
            <ac:grpSpMk id="1161" creationId="{00000000-0000-0000-0000-000000000000}"/>
          </ac:grpSpMkLst>
        </pc:grpChg>
        <pc:picChg chg="add mod">
          <ac:chgData name="Bhrugen Patel" userId="f021a6139b3c29b3" providerId="LiveId" clId="{38113C94-C0A5-4006-89AD-ECEF98AF83BD}" dt="2021-09-24T15:57:18.381" v="704" actId="1076"/>
          <ac:picMkLst>
            <pc:docMk/>
            <pc:sldMk cId="3930584960" sldId="358"/>
            <ac:picMk id="4" creationId="{A7290308-8AA2-4E94-A3C7-98697572D5FC}"/>
          </ac:picMkLst>
        </pc:picChg>
        <pc:picChg chg="add del mod">
          <ac:chgData name="Bhrugen Patel" userId="f021a6139b3c29b3" providerId="LiveId" clId="{38113C94-C0A5-4006-89AD-ECEF98AF83BD}" dt="2021-09-26T18:03:57.893" v="943" actId="478"/>
          <ac:picMkLst>
            <pc:docMk/>
            <pc:sldMk cId="3930584960" sldId="358"/>
            <ac:picMk id="311" creationId="{232A6869-6174-40EA-ABBE-DB912F11676E}"/>
          </ac:picMkLst>
        </pc:picChg>
        <pc:cxnChg chg="del">
          <ac:chgData name="Bhrugen Patel" userId="f021a6139b3c29b3" providerId="LiveId" clId="{38113C94-C0A5-4006-89AD-ECEF98AF83BD}" dt="2021-09-24T15:17:40.541" v="214" actId="478"/>
          <ac:cxnSpMkLst>
            <pc:docMk/>
            <pc:sldMk cId="3930584960" sldId="358"/>
            <ac:cxnSpMk id="3" creationId="{FD46B745-5D7C-435C-9040-648C5FD43D65}"/>
          </ac:cxnSpMkLst>
        </pc:cxnChg>
        <pc:cxnChg chg="del">
          <ac:chgData name="Bhrugen Patel" userId="f021a6139b3c29b3" providerId="LiveId" clId="{38113C94-C0A5-4006-89AD-ECEF98AF83BD}" dt="2021-09-24T15:17:26.767" v="212" actId="478"/>
          <ac:cxnSpMkLst>
            <pc:docMk/>
            <pc:sldMk cId="3930584960" sldId="358"/>
            <ac:cxnSpMk id="10" creationId="{217835A8-2DEE-4891-B7AC-B13CD4CA32DD}"/>
          </ac:cxnSpMkLst>
        </pc:cxnChg>
        <pc:cxnChg chg="del">
          <ac:chgData name="Bhrugen Patel" userId="f021a6139b3c29b3" providerId="LiveId" clId="{38113C94-C0A5-4006-89AD-ECEF98AF83BD}" dt="2021-09-24T15:17:26.767" v="212" actId="478"/>
          <ac:cxnSpMkLst>
            <pc:docMk/>
            <pc:sldMk cId="3930584960" sldId="358"/>
            <ac:cxnSpMk id="133" creationId="{3224A2E1-E9D9-410A-86E4-DCE5C27BC9DD}"/>
          </ac:cxnSpMkLst>
        </pc:cxnChg>
        <pc:cxnChg chg="del">
          <ac:chgData name="Bhrugen Patel" userId="f021a6139b3c29b3" providerId="LiveId" clId="{38113C94-C0A5-4006-89AD-ECEF98AF83BD}" dt="2021-09-24T15:17:26.767" v="212" actId="478"/>
          <ac:cxnSpMkLst>
            <pc:docMk/>
            <pc:sldMk cId="3930584960" sldId="358"/>
            <ac:cxnSpMk id="136" creationId="{F30A987D-C339-4545-92AD-0579CC298A25}"/>
          </ac:cxnSpMkLst>
        </pc:cxnChg>
        <pc:cxnChg chg="del">
          <ac:chgData name="Bhrugen Patel" userId="f021a6139b3c29b3" providerId="LiveId" clId="{38113C94-C0A5-4006-89AD-ECEF98AF83BD}" dt="2021-09-24T15:17:26.767" v="212" actId="478"/>
          <ac:cxnSpMkLst>
            <pc:docMk/>
            <pc:sldMk cId="3930584960" sldId="358"/>
            <ac:cxnSpMk id="137" creationId="{1EB8E001-FF63-453B-A7AE-5D556C51C19D}"/>
          </ac:cxnSpMkLst>
        </pc:cxnChg>
        <pc:cxnChg chg="del">
          <ac:chgData name="Bhrugen Patel" userId="f021a6139b3c29b3" providerId="LiveId" clId="{38113C94-C0A5-4006-89AD-ECEF98AF83BD}" dt="2021-09-24T15:17:26.767" v="212" actId="478"/>
          <ac:cxnSpMkLst>
            <pc:docMk/>
            <pc:sldMk cId="3930584960" sldId="358"/>
            <ac:cxnSpMk id="140" creationId="{6DB2DE48-F22C-43F7-9B66-E68FB03ADAA0}"/>
          </ac:cxnSpMkLst>
        </pc:cxnChg>
        <pc:cxnChg chg="del">
          <ac:chgData name="Bhrugen Patel" userId="f021a6139b3c29b3" providerId="LiveId" clId="{38113C94-C0A5-4006-89AD-ECEF98AF83BD}" dt="2021-09-24T15:17:26.767" v="212" actId="478"/>
          <ac:cxnSpMkLst>
            <pc:docMk/>
            <pc:sldMk cId="3930584960" sldId="358"/>
            <ac:cxnSpMk id="141" creationId="{378C49A8-1517-48AD-9816-106F4769E53F}"/>
          </ac:cxnSpMkLst>
        </pc:cxnChg>
        <pc:cxnChg chg="del">
          <ac:chgData name="Bhrugen Patel" userId="f021a6139b3c29b3" providerId="LiveId" clId="{38113C94-C0A5-4006-89AD-ECEF98AF83BD}" dt="2021-09-24T15:17:26.767" v="212" actId="478"/>
          <ac:cxnSpMkLst>
            <pc:docMk/>
            <pc:sldMk cId="3930584960" sldId="358"/>
            <ac:cxnSpMk id="166" creationId="{880BFA58-4CF5-45F7-AC62-771CF9CBC48E}"/>
          </ac:cxnSpMkLst>
        </pc:cxnChg>
      </pc:sldChg>
      <pc:sldChg chg="add">
        <pc:chgData name="Bhrugen Patel" userId="f021a6139b3c29b3" providerId="LiveId" clId="{38113C94-C0A5-4006-89AD-ECEF98AF83BD}" dt="2021-09-26T18:03:52.738" v="942"/>
        <pc:sldMkLst>
          <pc:docMk/>
          <pc:sldMk cId="1455255877" sldId="359"/>
        </pc:sldMkLst>
      </pc:sldChg>
      <pc:sldChg chg="addSp delSp modSp add mod ord delAnim modAnim">
        <pc:chgData name="Bhrugen Patel" userId="f021a6139b3c29b3" providerId="LiveId" clId="{38113C94-C0A5-4006-89AD-ECEF98AF83BD}" dt="2021-11-05T20:24:28.085" v="2051" actId="20577"/>
        <pc:sldMkLst>
          <pc:docMk/>
          <pc:sldMk cId="2414641105" sldId="360"/>
        </pc:sldMkLst>
        <pc:spChg chg="add del mod">
          <ac:chgData name="Bhrugen Patel" userId="f021a6139b3c29b3" providerId="LiveId" clId="{38113C94-C0A5-4006-89AD-ECEF98AF83BD}" dt="2021-09-28T23:33:48.248" v="1054" actId="478"/>
          <ac:spMkLst>
            <pc:docMk/>
            <pc:sldMk cId="2414641105" sldId="360"/>
            <ac:spMk id="3" creationId="{416DDAED-8C1A-4280-BFFB-C57EC5FFF6EE}"/>
          </ac:spMkLst>
        </pc:spChg>
        <pc:spChg chg="add del mod">
          <ac:chgData name="Bhrugen Patel" userId="f021a6139b3c29b3" providerId="LiveId" clId="{38113C94-C0A5-4006-89AD-ECEF98AF83BD}" dt="2021-09-28T23:33:52.308" v="1055" actId="478"/>
          <ac:spMkLst>
            <pc:docMk/>
            <pc:sldMk cId="2414641105" sldId="360"/>
            <ac:spMk id="5" creationId="{624AA21B-4CCB-485F-8D00-9824ECFBC3ED}"/>
          </ac:spMkLst>
        </pc:spChg>
        <pc:spChg chg="add del mod">
          <ac:chgData name="Bhrugen Patel" userId="f021a6139b3c29b3" providerId="LiveId" clId="{38113C94-C0A5-4006-89AD-ECEF98AF83BD}" dt="2021-09-28T23:33:52.308" v="1055" actId="478"/>
          <ac:spMkLst>
            <pc:docMk/>
            <pc:sldMk cId="2414641105" sldId="360"/>
            <ac:spMk id="7" creationId="{08256EBD-7894-44C6-A0CD-40FC0A335505}"/>
          </ac:spMkLst>
        </pc:spChg>
        <pc:spChg chg="add del mod">
          <ac:chgData name="Bhrugen Patel" userId="f021a6139b3c29b3" providerId="LiveId" clId="{38113C94-C0A5-4006-89AD-ECEF98AF83BD}" dt="2021-09-28T23:33:52.308" v="1055" actId="478"/>
          <ac:spMkLst>
            <pc:docMk/>
            <pc:sldMk cId="2414641105" sldId="360"/>
            <ac:spMk id="9" creationId="{BBC1C691-4AF7-4B2B-B562-2E1C5615F06B}"/>
          </ac:spMkLst>
        </pc:spChg>
        <pc:spChg chg="add del mod">
          <ac:chgData name="Bhrugen Patel" userId="f021a6139b3c29b3" providerId="LiveId" clId="{38113C94-C0A5-4006-89AD-ECEF98AF83BD}" dt="2021-09-28T23:33:52.308" v="1055" actId="478"/>
          <ac:spMkLst>
            <pc:docMk/>
            <pc:sldMk cId="2414641105" sldId="360"/>
            <ac:spMk id="11" creationId="{8FBAEC52-3709-47FC-8A54-48EDAE4DD2CF}"/>
          </ac:spMkLst>
        </pc:spChg>
        <pc:spChg chg="add del mod">
          <ac:chgData name="Bhrugen Patel" userId="f021a6139b3c29b3" providerId="LiveId" clId="{38113C94-C0A5-4006-89AD-ECEF98AF83BD}" dt="2021-09-28T23:33:52.308" v="1055" actId="478"/>
          <ac:spMkLst>
            <pc:docMk/>
            <pc:sldMk cId="2414641105" sldId="360"/>
            <ac:spMk id="13" creationId="{5C56C307-F9D4-4626-A0BF-05DFA5E09A34}"/>
          </ac:spMkLst>
        </pc:spChg>
        <pc:spChg chg="add mod">
          <ac:chgData name="Bhrugen Patel" userId="f021a6139b3c29b3" providerId="LiveId" clId="{38113C94-C0A5-4006-89AD-ECEF98AF83BD}" dt="2021-11-05T20:24:28.085" v="2051" actId="20577"/>
          <ac:spMkLst>
            <pc:docMk/>
            <pc:sldMk cId="2414641105" sldId="360"/>
            <ac:spMk id="14" creationId="{D2FB815C-581E-434F-9DB2-59624C4714A1}"/>
          </ac:spMkLst>
        </pc:spChg>
        <pc:spChg chg="del">
          <ac:chgData name="Bhrugen Patel" userId="f021a6139b3c29b3" providerId="LiveId" clId="{38113C94-C0A5-4006-89AD-ECEF98AF83BD}" dt="2021-09-28T23:33:53.689" v="1056" actId="478"/>
          <ac:spMkLst>
            <pc:docMk/>
            <pc:sldMk cId="2414641105" sldId="360"/>
            <ac:spMk id="66" creationId="{4CF4F1BC-87A3-4CE9-B29B-0AB7A81E2E60}"/>
          </ac:spMkLst>
        </pc:spChg>
        <pc:spChg chg="del">
          <ac:chgData name="Bhrugen Patel" userId="f021a6139b3c29b3" providerId="LiveId" clId="{38113C94-C0A5-4006-89AD-ECEF98AF83BD}" dt="2021-09-28T23:33:48.248" v="1054" actId="478"/>
          <ac:spMkLst>
            <pc:docMk/>
            <pc:sldMk cId="2414641105" sldId="360"/>
            <ac:spMk id="85" creationId="{48B1019A-14A0-48D6-802D-B9FDAE98185A}"/>
          </ac:spMkLst>
        </pc:spChg>
        <pc:spChg chg="del">
          <ac:chgData name="Bhrugen Patel" userId="f021a6139b3c29b3" providerId="LiveId" clId="{38113C94-C0A5-4006-89AD-ECEF98AF83BD}" dt="2021-09-28T23:33:48.248" v="1054" actId="478"/>
          <ac:spMkLst>
            <pc:docMk/>
            <pc:sldMk cId="2414641105" sldId="360"/>
            <ac:spMk id="535" creationId="{0C008F40-F85E-4339-87DC-99B815CF63F1}"/>
          </ac:spMkLst>
        </pc:spChg>
        <pc:spChg chg="mod">
          <ac:chgData name="Bhrugen Patel" userId="f021a6139b3c29b3" providerId="LiveId" clId="{38113C94-C0A5-4006-89AD-ECEF98AF83BD}" dt="2021-11-05T20:24:14.134" v="2031" actId="20577"/>
          <ac:spMkLst>
            <pc:docMk/>
            <pc:sldMk cId="2414641105" sldId="360"/>
            <ac:spMk id="763" creationId="{00000000-0000-0000-0000-000000000000}"/>
          </ac:spMkLst>
        </pc:spChg>
        <pc:spChg chg="del">
          <ac:chgData name="Bhrugen Patel" userId="f021a6139b3c29b3" providerId="LiveId" clId="{38113C94-C0A5-4006-89AD-ECEF98AF83BD}" dt="2021-09-28T23:33:48.248" v="1054" actId="478"/>
          <ac:spMkLst>
            <pc:docMk/>
            <pc:sldMk cId="2414641105" sldId="360"/>
            <ac:spMk id="764" creationId="{00000000-0000-0000-0000-000000000000}"/>
          </ac:spMkLst>
        </pc:spChg>
        <pc:spChg chg="del">
          <ac:chgData name="Bhrugen Patel" userId="f021a6139b3c29b3" providerId="LiveId" clId="{38113C94-C0A5-4006-89AD-ECEF98AF83BD}" dt="2021-09-28T23:33:48.248" v="1054" actId="478"/>
          <ac:spMkLst>
            <pc:docMk/>
            <pc:sldMk cId="2414641105" sldId="360"/>
            <ac:spMk id="765" creationId="{00000000-0000-0000-0000-000000000000}"/>
          </ac:spMkLst>
        </pc:spChg>
        <pc:spChg chg="del">
          <ac:chgData name="Bhrugen Patel" userId="f021a6139b3c29b3" providerId="LiveId" clId="{38113C94-C0A5-4006-89AD-ECEF98AF83BD}" dt="2021-09-28T23:33:48.248" v="1054" actId="478"/>
          <ac:spMkLst>
            <pc:docMk/>
            <pc:sldMk cId="2414641105" sldId="360"/>
            <ac:spMk id="770" creationId="{00000000-0000-0000-0000-000000000000}"/>
          </ac:spMkLst>
        </pc:spChg>
        <pc:spChg chg="del">
          <ac:chgData name="Bhrugen Patel" userId="f021a6139b3c29b3" providerId="LiveId" clId="{38113C94-C0A5-4006-89AD-ECEF98AF83BD}" dt="2021-09-28T23:33:43.120" v="1053" actId="478"/>
          <ac:spMkLst>
            <pc:docMk/>
            <pc:sldMk cId="2414641105" sldId="360"/>
            <ac:spMk id="772" creationId="{00000000-0000-0000-0000-000000000000}"/>
          </ac:spMkLst>
        </pc:spChg>
        <pc:spChg chg="del">
          <ac:chgData name="Bhrugen Patel" userId="f021a6139b3c29b3" providerId="LiveId" clId="{38113C94-C0A5-4006-89AD-ECEF98AF83BD}" dt="2021-09-28T23:33:48.248" v="1054" actId="478"/>
          <ac:spMkLst>
            <pc:docMk/>
            <pc:sldMk cId="2414641105" sldId="360"/>
            <ac:spMk id="774" creationId="{00000000-0000-0000-0000-000000000000}"/>
          </ac:spMkLst>
        </pc:spChg>
        <pc:grpChg chg="del">
          <ac:chgData name="Bhrugen Patel" userId="f021a6139b3c29b3" providerId="LiveId" clId="{38113C94-C0A5-4006-89AD-ECEF98AF83BD}" dt="2021-09-28T23:33:48.248" v="1054" actId="478"/>
          <ac:grpSpMkLst>
            <pc:docMk/>
            <pc:sldMk cId="2414641105" sldId="360"/>
            <ac:grpSpMk id="67" creationId="{98E854BB-A9ED-4F27-A76F-39F69B0D9F06}"/>
          </ac:grpSpMkLst>
        </pc:grpChg>
        <pc:grpChg chg="del">
          <ac:chgData name="Bhrugen Patel" userId="f021a6139b3c29b3" providerId="LiveId" clId="{38113C94-C0A5-4006-89AD-ECEF98AF83BD}" dt="2021-09-28T23:33:48.248" v="1054" actId="478"/>
          <ac:grpSpMkLst>
            <pc:docMk/>
            <pc:sldMk cId="2414641105" sldId="360"/>
            <ac:grpSpMk id="86" creationId="{F97ECE3B-0A4D-4828-89C3-0AB591D115D6}"/>
          </ac:grpSpMkLst>
        </pc:grpChg>
        <pc:grpChg chg="del">
          <ac:chgData name="Bhrugen Patel" userId="f021a6139b3c29b3" providerId="LiveId" clId="{38113C94-C0A5-4006-89AD-ECEF98AF83BD}" dt="2021-09-28T23:33:48.248" v="1054" actId="478"/>
          <ac:grpSpMkLst>
            <pc:docMk/>
            <pc:sldMk cId="2414641105" sldId="360"/>
            <ac:grpSpMk id="101" creationId="{804A09AD-C0CA-4EF6-A275-2781413F345E}"/>
          </ac:grpSpMkLst>
        </pc:grpChg>
        <pc:grpChg chg="del">
          <ac:chgData name="Bhrugen Patel" userId="f021a6139b3c29b3" providerId="LiveId" clId="{38113C94-C0A5-4006-89AD-ECEF98AF83BD}" dt="2021-09-28T23:33:48.248" v="1054" actId="478"/>
          <ac:grpSpMkLst>
            <pc:docMk/>
            <pc:sldMk cId="2414641105" sldId="360"/>
            <ac:grpSpMk id="528" creationId="{110AD2F7-D80B-4CC1-AB1E-097F0D03F9F4}"/>
          </ac:grpSpMkLst>
        </pc:grpChg>
        <pc:grpChg chg="del">
          <ac:chgData name="Bhrugen Patel" userId="f021a6139b3c29b3" providerId="LiveId" clId="{38113C94-C0A5-4006-89AD-ECEF98AF83BD}" dt="2021-09-28T23:33:48.248" v="1054" actId="478"/>
          <ac:grpSpMkLst>
            <pc:docMk/>
            <pc:sldMk cId="2414641105" sldId="360"/>
            <ac:grpSpMk id="776" creationId="{00000000-0000-0000-0000-000000000000}"/>
          </ac:grpSpMkLst>
        </pc:grpChg>
        <pc:grpChg chg="del">
          <ac:chgData name="Bhrugen Patel" userId="f021a6139b3c29b3" providerId="LiveId" clId="{38113C94-C0A5-4006-89AD-ECEF98AF83BD}" dt="2021-09-28T23:33:48.248" v="1054" actId="478"/>
          <ac:grpSpMkLst>
            <pc:docMk/>
            <pc:sldMk cId="2414641105" sldId="360"/>
            <ac:grpSpMk id="779" creationId="{00000000-0000-0000-0000-000000000000}"/>
          </ac:grpSpMkLst>
        </pc:grpChg>
        <pc:grpChg chg="del">
          <ac:chgData name="Bhrugen Patel" userId="f021a6139b3c29b3" providerId="LiveId" clId="{38113C94-C0A5-4006-89AD-ECEF98AF83BD}" dt="2021-09-28T23:33:48.248" v="1054" actId="478"/>
          <ac:grpSpMkLst>
            <pc:docMk/>
            <pc:sldMk cId="2414641105" sldId="360"/>
            <ac:grpSpMk id="784" creationId="{00000000-0000-0000-0000-000000000000}"/>
          </ac:grpSpMkLst>
        </pc:grpChg>
        <pc:grpChg chg="del">
          <ac:chgData name="Bhrugen Patel" userId="f021a6139b3c29b3" providerId="LiveId" clId="{38113C94-C0A5-4006-89AD-ECEF98AF83BD}" dt="2021-09-28T23:33:42.005" v="1052" actId="478"/>
          <ac:grpSpMkLst>
            <pc:docMk/>
            <pc:sldMk cId="2414641105" sldId="360"/>
            <ac:grpSpMk id="796" creationId="{00000000-0000-0000-0000-000000000000}"/>
          </ac:grpSpMkLst>
        </pc:grpChg>
      </pc:sldChg>
      <pc:sldChg chg="addSp delSp modSp add mod ord modTransition delAnim modAnim">
        <pc:chgData name="Bhrugen Patel" userId="f021a6139b3c29b3" providerId="LiveId" clId="{38113C94-C0A5-4006-89AD-ECEF98AF83BD}" dt="2021-10-04T23:02:31.537" v="1891"/>
        <pc:sldMkLst>
          <pc:docMk/>
          <pc:sldMk cId="552039792" sldId="361"/>
        </pc:sldMkLst>
        <pc:spChg chg="del">
          <ac:chgData name="Bhrugen Patel" userId="f021a6139b3c29b3" providerId="LiveId" clId="{38113C94-C0A5-4006-89AD-ECEF98AF83BD}" dt="2021-09-29T13:50:54.493" v="1692" actId="478"/>
          <ac:spMkLst>
            <pc:docMk/>
            <pc:sldMk cId="552039792" sldId="361"/>
            <ac:spMk id="4" creationId="{523CB4BD-EDA3-4A6B-89C7-C5735E72A137}"/>
          </ac:spMkLst>
        </pc:spChg>
        <pc:spChg chg="add del mod">
          <ac:chgData name="Bhrugen Patel" userId="f021a6139b3c29b3" providerId="LiveId" clId="{38113C94-C0A5-4006-89AD-ECEF98AF83BD}" dt="2021-09-29T13:50:56.911" v="1693" actId="478"/>
          <ac:spMkLst>
            <pc:docMk/>
            <pc:sldMk cId="552039792" sldId="361"/>
            <ac:spMk id="6" creationId="{BB52EAF0-8969-441D-96BE-C707EC19FF1F}"/>
          </ac:spMkLst>
        </pc:spChg>
        <pc:spChg chg="del">
          <ac:chgData name="Bhrugen Patel" userId="f021a6139b3c29b3" providerId="LiveId" clId="{38113C94-C0A5-4006-89AD-ECEF98AF83BD}" dt="2021-09-29T13:50:54.493" v="1692" actId="478"/>
          <ac:spMkLst>
            <pc:docMk/>
            <pc:sldMk cId="552039792" sldId="361"/>
            <ac:spMk id="10" creationId="{D945B95D-FD6A-48A0-989F-AC624884BAF4}"/>
          </ac:spMkLst>
        </pc:spChg>
        <pc:spChg chg="add mod ord">
          <ac:chgData name="Bhrugen Patel" userId="f021a6139b3c29b3" providerId="LiveId" clId="{38113C94-C0A5-4006-89AD-ECEF98AF83BD}" dt="2021-09-29T13:51:24.835" v="1701" actId="207"/>
          <ac:spMkLst>
            <pc:docMk/>
            <pc:sldMk cId="552039792" sldId="361"/>
            <ac:spMk id="11" creationId="{64B79EC4-001B-433F-ADF3-F9091DA37C67}"/>
          </ac:spMkLst>
        </pc:spChg>
        <pc:spChg chg="del">
          <ac:chgData name="Bhrugen Patel" userId="f021a6139b3c29b3" providerId="LiveId" clId="{38113C94-C0A5-4006-89AD-ECEF98AF83BD}" dt="2021-09-29T13:50:54.493" v="1692" actId="478"/>
          <ac:spMkLst>
            <pc:docMk/>
            <pc:sldMk cId="552039792" sldId="361"/>
            <ac:spMk id="12" creationId="{73E50B09-ABF2-4509-8FC7-09763B8067D3}"/>
          </ac:spMkLst>
        </pc:spChg>
        <pc:spChg chg="del">
          <ac:chgData name="Bhrugen Patel" userId="f021a6139b3c29b3" providerId="LiveId" clId="{38113C94-C0A5-4006-89AD-ECEF98AF83BD}" dt="2021-09-29T13:50:54.493" v="1692" actId="478"/>
          <ac:spMkLst>
            <pc:docMk/>
            <pc:sldMk cId="552039792" sldId="361"/>
            <ac:spMk id="101" creationId="{40C761F8-6821-43D7-A138-1983B95407A8}"/>
          </ac:spMkLst>
        </pc:spChg>
        <pc:spChg chg="del">
          <ac:chgData name="Bhrugen Patel" userId="f021a6139b3c29b3" providerId="LiveId" clId="{38113C94-C0A5-4006-89AD-ECEF98AF83BD}" dt="2021-09-29T13:50:54.493" v="1692" actId="478"/>
          <ac:spMkLst>
            <pc:docMk/>
            <pc:sldMk cId="552039792" sldId="361"/>
            <ac:spMk id="102" creationId="{8FC1DE5D-6AFD-41BD-B1CB-D24F47E65DF6}"/>
          </ac:spMkLst>
        </pc:spChg>
        <pc:spChg chg="del">
          <ac:chgData name="Bhrugen Patel" userId="f021a6139b3c29b3" providerId="LiveId" clId="{38113C94-C0A5-4006-89AD-ECEF98AF83BD}" dt="2021-09-29T13:50:54.493" v="1692" actId="478"/>
          <ac:spMkLst>
            <pc:docMk/>
            <pc:sldMk cId="552039792" sldId="361"/>
            <ac:spMk id="1233" creationId="{00000000-0000-0000-0000-000000000000}"/>
          </ac:spMkLst>
        </pc:spChg>
        <pc:picChg chg="del">
          <ac:chgData name="Bhrugen Patel" userId="f021a6139b3c29b3" providerId="LiveId" clId="{38113C94-C0A5-4006-89AD-ECEF98AF83BD}" dt="2021-09-29T13:50:54.493" v="1692" actId="478"/>
          <ac:picMkLst>
            <pc:docMk/>
            <pc:sldMk cId="552039792" sldId="361"/>
            <ac:picMk id="3" creationId="{11D6AF37-943B-4975-8300-7C0B689DB025}"/>
          </ac:picMkLst>
        </pc:picChg>
        <pc:picChg chg="del">
          <ac:chgData name="Bhrugen Patel" userId="f021a6139b3c29b3" providerId="LiveId" clId="{38113C94-C0A5-4006-89AD-ECEF98AF83BD}" dt="2021-09-29T13:50:54.493" v="1692" actId="478"/>
          <ac:picMkLst>
            <pc:docMk/>
            <pc:sldMk cId="552039792" sldId="361"/>
            <ac:picMk id="5" creationId="{42BCC81D-1F13-44E4-9224-CF2F9B2691FA}"/>
          </ac:picMkLst>
        </pc:picChg>
        <pc:picChg chg="del">
          <ac:chgData name="Bhrugen Patel" userId="f021a6139b3c29b3" providerId="LiveId" clId="{38113C94-C0A5-4006-89AD-ECEF98AF83BD}" dt="2021-09-29T13:50:54.493" v="1692" actId="478"/>
          <ac:picMkLst>
            <pc:docMk/>
            <pc:sldMk cId="552039792" sldId="361"/>
            <ac:picMk id="7" creationId="{9CA8DE19-8924-45D9-9A4F-883DF671F145}"/>
          </ac:picMkLst>
        </pc:picChg>
        <pc:picChg chg="add mod">
          <ac:chgData name="Bhrugen Patel" userId="f021a6139b3c29b3" providerId="LiveId" clId="{38113C94-C0A5-4006-89AD-ECEF98AF83BD}" dt="2021-09-29T13:51:06.709" v="1696" actId="962"/>
          <ac:picMkLst>
            <pc:docMk/>
            <pc:sldMk cId="552039792" sldId="361"/>
            <ac:picMk id="9" creationId="{5FD78822-5F3C-49BD-8402-AAFF326F9341}"/>
          </ac:picMkLst>
        </pc:picChg>
        <pc:picChg chg="del">
          <ac:chgData name="Bhrugen Patel" userId="f021a6139b3c29b3" providerId="LiveId" clId="{38113C94-C0A5-4006-89AD-ECEF98AF83BD}" dt="2021-09-29T13:50:54.493" v="1692" actId="478"/>
          <ac:picMkLst>
            <pc:docMk/>
            <pc:sldMk cId="552039792" sldId="361"/>
            <ac:picMk id="14" creationId="{662CAC53-3279-4B5A-830C-107385A6859A}"/>
          </ac:picMkLst>
        </pc:picChg>
        <pc:picChg chg="del">
          <ac:chgData name="Bhrugen Patel" userId="f021a6139b3c29b3" providerId="LiveId" clId="{38113C94-C0A5-4006-89AD-ECEF98AF83BD}" dt="2021-09-29T13:50:54.493" v="1692" actId="478"/>
          <ac:picMkLst>
            <pc:docMk/>
            <pc:sldMk cId="552039792" sldId="361"/>
            <ac:picMk id="100" creationId="{82DDE8AF-1618-4289-938A-79947A37D8CA}"/>
          </ac:picMkLst>
        </pc:picChg>
      </pc:sldChg>
      <pc:sldChg chg="addSp delSp modSp new mod">
        <pc:chgData name="Bhrugen Patel" userId="f021a6139b3c29b3" providerId="LiveId" clId="{38113C94-C0A5-4006-89AD-ECEF98AF83BD}" dt="2021-11-05T20:36:22.313" v="2266" actId="20577"/>
        <pc:sldMkLst>
          <pc:docMk/>
          <pc:sldMk cId="3851207935" sldId="362"/>
        </pc:sldMkLst>
        <pc:spChg chg="del">
          <ac:chgData name="Bhrugen Patel" userId="f021a6139b3c29b3" providerId="LiveId" clId="{38113C94-C0A5-4006-89AD-ECEF98AF83BD}" dt="2021-10-04T22:41:10.426" v="1722" actId="478"/>
          <ac:spMkLst>
            <pc:docMk/>
            <pc:sldMk cId="3851207935" sldId="362"/>
            <ac:spMk id="2" creationId="{5D5B118E-F2F0-458F-B93B-9779E4644874}"/>
          </ac:spMkLst>
        </pc:spChg>
        <pc:spChg chg="add mod">
          <ac:chgData name="Bhrugen Patel" userId="f021a6139b3c29b3" providerId="LiveId" clId="{38113C94-C0A5-4006-89AD-ECEF98AF83BD}" dt="2021-11-05T20:36:22.313" v="2266" actId="20577"/>
          <ac:spMkLst>
            <pc:docMk/>
            <pc:sldMk cId="3851207935" sldId="362"/>
            <ac:spMk id="5" creationId="{5DCC305B-7618-4007-97AE-9AE758E59BD1}"/>
          </ac:spMkLst>
        </pc:spChg>
        <pc:spChg chg="add mod">
          <ac:chgData name="Bhrugen Patel" userId="f021a6139b3c29b3" providerId="LiveId" clId="{38113C94-C0A5-4006-89AD-ECEF98AF83BD}" dt="2021-10-04T22:46:10.628" v="1792" actId="1076"/>
          <ac:spMkLst>
            <pc:docMk/>
            <pc:sldMk cId="3851207935" sldId="362"/>
            <ac:spMk id="7" creationId="{3028E45B-C96D-43B7-9598-4667CA6ED71E}"/>
          </ac:spMkLst>
        </pc:spChg>
        <pc:spChg chg="add mod">
          <ac:chgData name="Bhrugen Patel" userId="f021a6139b3c29b3" providerId="LiveId" clId="{38113C94-C0A5-4006-89AD-ECEF98AF83BD}" dt="2021-10-04T22:46:10.628" v="1792" actId="1076"/>
          <ac:spMkLst>
            <pc:docMk/>
            <pc:sldMk cId="3851207935" sldId="362"/>
            <ac:spMk id="8" creationId="{E11ED963-504B-4233-B9F0-8BF20756CB47}"/>
          </ac:spMkLst>
        </pc:spChg>
        <pc:picChg chg="add mod modCrop">
          <ac:chgData name="Bhrugen Patel" userId="f021a6139b3c29b3" providerId="LiveId" clId="{38113C94-C0A5-4006-89AD-ECEF98AF83BD}" dt="2021-10-04T22:46:47.755" v="1797" actId="14100"/>
          <ac:picMkLst>
            <pc:docMk/>
            <pc:sldMk cId="3851207935" sldId="362"/>
            <ac:picMk id="4" creationId="{FC20293D-FF9A-4994-954F-38095F1AE065}"/>
          </ac:picMkLst>
        </pc:picChg>
        <pc:picChg chg="add mod">
          <ac:chgData name="Bhrugen Patel" userId="f021a6139b3c29b3" providerId="LiveId" clId="{38113C94-C0A5-4006-89AD-ECEF98AF83BD}" dt="2021-10-04T22:46:10.628" v="1792" actId="1076"/>
          <ac:picMkLst>
            <pc:docMk/>
            <pc:sldMk cId="3851207935" sldId="362"/>
            <ac:picMk id="6" creationId="{3CDBC030-AA5E-439C-9A5B-160079497463}"/>
          </ac:picMkLst>
        </pc:picChg>
      </pc:sldChg>
      <pc:sldChg chg="addSp delSp modSp add mod">
        <pc:chgData name="Bhrugen Patel" userId="f021a6139b3c29b3" providerId="LiveId" clId="{38113C94-C0A5-4006-89AD-ECEF98AF83BD}" dt="2021-10-08T00:44:56.444" v="1932" actId="1038"/>
        <pc:sldMkLst>
          <pc:docMk/>
          <pc:sldMk cId="2177313139" sldId="363"/>
        </pc:sldMkLst>
        <pc:spChg chg="mod ord">
          <ac:chgData name="Bhrugen Patel" userId="f021a6139b3c29b3" providerId="LiveId" clId="{38113C94-C0A5-4006-89AD-ECEF98AF83BD}" dt="2021-10-04T22:50:13.862" v="1844" actId="1035"/>
          <ac:spMkLst>
            <pc:docMk/>
            <pc:sldMk cId="2177313139" sldId="363"/>
            <ac:spMk id="5" creationId="{5DCC305B-7618-4007-97AE-9AE758E59BD1}"/>
          </ac:spMkLst>
        </pc:spChg>
        <pc:spChg chg="del">
          <ac:chgData name="Bhrugen Patel" userId="f021a6139b3c29b3" providerId="LiveId" clId="{38113C94-C0A5-4006-89AD-ECEF98AF83BD}" dt="2021-10-05T01:51:52.660" v="1894" actId="478"/>
          <ac:spMkLst>
            <pc:docMk/>
            <pc:sldMk cId="2177313139" sldId="363"/>
            <ac:spMk id="7" creationId="{3028E45B-C96D-43B7-9598-4667CA6ED71E}"/>
          </ac:spMkLst>
        </pc:spChg>
        <pc:spChg chg="add mod">
          <ac:chgData name="Bhrugen Patel" userId="f021a6139b3c29b3" providerId="LiveId" clId="{38113C94-C0A5-4006-89AD-ECEF98AF83BD}" dt="2021-10-08T00:44:44.024" v="1920" actId="1035"/>
          <ac:spMkLst>
            <pc:docMk/>
            <pc:sldMk cId="2177313139" sldId="363"/>
            <ac:spMk id="7" creationId="{3CF79B71-63ED-44A4-B860-E1D4C84C8FBA}"/>
          </ac:spMkLst>
        </pc:spChg>
        <pc:spChg chg="mod">
          <ac:chgData name="Bhrugen Patel" userId="f021a6139b3c29b3" providerId="LiveId" clId="{38113C94-C0A5-4006-89AD-ECEF98AF83BD}" dt="2021-10-05T01:51:57.099" v="1895" actId="1076"/>
          <ac:spMkLst>
            <pc:docMk/>
            <pc:sldMk cId="2177313139" sldId="363"/>
            <ac:spMk id="8" creationId="{E11ED963-504B-4233-B9F0-8BF20756CB47}"/>
          </ac:spMkLst>
        </pc:spChg>
        <pc:spChg chg="add del mod">
          <ac:chgData name="Bhrugen Patel" userId="f021a6139b3c29b3" providerId="LiveId" clId="{38113C94-C0A5-4006-89AD-ECEF98AF83BD}" dt="2021-10-08T00:43:42.828" v="1905" actId="478"/>
          <ac:spMkLst>
            <pc:docMk/>
            <pc:sldMk cId="2177313139" sldId="363"/>
            <ac:spMk id="9" creationId="{C0348D73-A33E-4E5E-9541-61D14C29C597}"/>
          </ac:spMkLst>
        </pc:spChg>
        <pc:picChg chg="add del mod">
          <ac:chgData name="Bhrugen Patel" userId="f021a6139b3c29b3" providerId="LiveId" clId="{38113C94-C0A5-4006-89AD-ECEF98AF83BD}" dt="2021-10-04T22:48:12.090" v="1806" actId="478"/>
          <ac:picMkLst>
            <pc:docMk/>
            <pc:sldMk cId="2177313139" sldId="363"/>
            <ac:picMk id="3" creationId="{F1900674-8F0C-4EE5-BAED-D26E33E01751}"/>
          </ac:picMkLst>
        </pc:picChg>
        <pc:picChg chg="del">
          <ac:chgData name="Bhrugen Patel" userId="f021a6139b3c29b3" providerId="LiveId" clId="{38113C94-C0A5-4006-89AD-ECEF98AF83BD}" dt="2021-10-04T22:48:29.190" v="1811" actId="478"/>
          <ac:picMkLst>
            <pc:docMk/>
            <pc:sldMk cId="2177313139" sldId="363"/>
            <ac:picMk id="4" creationId="{FC20293D-FF9A-4994-954F-38095F1AE065}"/>
          </ac:picMkLst>
        </pc:picChg>
        <pc:picChg chg="del mod">
          <ac:chgData name="Bhrugen Patel" userId="f021a6139b3c29b3" providerId="LiveId" clId="{38113C94-C0A5-4006-89AD-ECEF98AF83BD}" dt="2021-10-05T01:51:51.107" v="1893" actId="478"/>
          <ac:picMkLst>
            <pc:docMk/>
            <pc:sldMk cId="2177313139" sldId="363"/>
            <ac:picMk id="6" creationId="{3CDBC030-AA5E-439C-9A5B-160079497463}"/>
          </ac:picMkLst>
        </pc:picChg>
        <pc:picChg chg="add mod">
          <ac:chgData name="Bhrugen Patel" userId="f021a6139b3c29b3" providerId="LiveId" clId="{38113C94-C0A5-4006-89AD-ECEF98AF83BD}" dt="2021-10-08T00:44:56.444" v="1932" actId="1038"/>
          <ac:picMkLst>
            <pc:docMk/>
            <pc:sldMk cId="2177313139" sldId="363"/>
            <ac:picMk id="6" creationId="{8ED3A185-E4BB-4573-9C75-D613FA904B5E}"/>
          </ac:picMkLst>
        </pc:picChg>
        <pc:picChg chg="add mod ord">
          <ac:chgData name="Bhrugen Patel" userId="f021a6139b3c29b3" providerId="LiveId" clId="{38113C94-C0A5-4006-89AD-ECEF98AF83BD}" dt="2021-10-08T00:44:41.311" v="1916" actId="1076"/>
          <ac:picMkLst>
            <pc:docMk/>
            <pc:sldMk cId="2177313139" sldId="363"/>
            <ac:picMk id="10" creationId="{20D09CFF-30B8-491A-A705-B13A256A9064}"/>
          </ac:picMkLst>
        </pc:picChg>
        <pc:picChg chg="add mod modCrop">
          <ac:chgData name="Bhrugen Patel" userId="f021a6139b3c29b3" providerId="LiveId" clId="{38113C94-C0A5-4006-89AD-ECEF98AF83BD}" dt="2021-10-04T22:49:03.827" v="1818" actId="1076"/>
          <ac:picMkLst>
            <pc:docMk/>
            <pc:sldMk cId="2177313139" sldId="363"/>
            <ac:picMk id="12" creationId="{842A09BE-2301-47E2-AEDD-0FC4DCBE3083}"/>
          </ac:picMkLst>
        </pc:picChg>
      </pc:sldChg>
      <pc:sldChg chg="add ord">
        <pc:chgData name="Bhrugen Patel" userId="f021a6139b3c29b3" providerId="LiveId" clId="{38113C94-C0A5-4006-89AD-ECEF98AF83BD}" dt="2021-10-04T23:00:09.695" v="1847"/>
        <pc:sldMkLst>
          <pc:docMk/>
          <pc:sldMk cId="1971093015" sldId="364"/>
        </pc:sldMkLst>
      </pc:sldChg>
      <pc:sldChg chg="addSp delSp modSp add mod">
        <pc:chgData name="Bhrugen Patel" userId="f021a6139b3c29b3" providerId="LiveId" clId="{38113C94-C0A5-4006-89AD-ECEF98AF83BD}" dt="2021-10-14T23:33:47.633" v="2015" actId="20577"/>
        <pc:sldMkLst>
          <pc:docMk/>
          <pc:sldMk cId="125845627" sldId="365"/>
        </pc:sldMkLst>
        <pc:spChg chg="mod">
          <ac:chgData name="Bhrugen Patel" userId="f021a6139b3c29b3" providerId="LiveId" clId="{38113C94-C0A5-4006-89AD-ECEF98AF83BD}" dt="2021-10-14T23:33:47.633" v="2015" actId="20577"/>
          <ac:spMkLst>
            <pc:docMk/>
            <pc:sldMk cId="125845627" sldId="365"/>
            <ac:spMk id="5" creationId="{5DCC305B-7618-4007-97AE-9AE758E59BD1}"/>
          </ac:spMkLst>
        </pc:spChg>
        <pc:spChg chg="mod">
          <ac:chgData name="Bhrugen Patel" userId="f021a6139b3c29b3" providerId="LiveId" clId="{38113C94-C0A5-4006-89AD-ECEF98AF83BD}" dt="2021-10-14T23:09:35.844" v="1998" actId="1035"/>
          <ac:spMkLst>
            <pc:docMk/>
            <pc:sldMk cId="125845627" sldId="365"/>
            <ac:spMk id="7" creationId="{3028E45B-C96D-43B7-9598-4667CA6ED71E}"/>
          </ac:spMkLst>
        </pc:spChg>
        <pc:spChg chg="mod">
          <ac:chgData name="Bhrugen Patel" userId="f021a6139b3c29b3" providerId="LiveId" clId="{38113C94-C0A5-4006-89AD-ECEF98AF83BD}" dt="2021-10-14T23:09:35.844" v="1998" actId="1035"/>
          <ac:spMkLst>
            <pc:docMk/>
            <pc:sldMk cId="125845627" sldId="365"/>
            <ac:spMk id="8" creationId="{E11ED963-504B-4233-B9F0-8BF20756CB47}"/>
          </ac:spMkLst>
        </pc:spChg>
        <pc:picChg chg="add mod ord">
          <ac:chgData name="Bhrugen Patel" userId="f021a6139b3c29b3" providerId="LiveId" clId="{38113C94-C0A5-4006-89AD-ECEF98AF83BD}" dt="2021-10-14T23:09:16.016" v="1987" actId="1076"/>
          <ac:picMkLst>
            <pc:docMk/>
            <pc:sldMk cId="125845627" sldId="365"/>
            <ac:picMk id="3" creationId="{C19B5F9B-2DB0-4396-9194-BC7091E924FA}"/>
          </ac:picMkLst>
        </pc:picChg>
        <pc:picChg chg="del">
          <ac:chgData name="Bhrugen Patel" userId="f021a6139b3c29b3" providerId="LiveId" clId="{38113C94-C0A5-4006-89AD-ECEF98AF83BD}" dt="2021-10-14T23:07:47.767" v="1935" actId="478"/>
          <ac:picMkLst>
            <pc:docMk/>
            <pc:sldMk cId="125845627" sldId="365"/>
            <ac:picMk id="4" creationId="{FC20293D-FF9A-4994-954F-38095F1AE065}"/>
          </ac:picMkLst>
        </pc:picChg>
        <pc:picChg chg="mod">
          <ac:chgData name="Bhrugen Patel" userId="f021a6139b3c29b3" providerId="LiveId" clId="{38113C94-C0A5-4006-89AD-ECEF98AF83BD}" dt="2021-10-14T23:09:35.844" v="1998" actId="1035"/>
          <ac:picMkLst>
            <pc:docMk/>
            <pc:sldMk cId="125845627" sldId="365"/>
            <ac:picMk id="6" creationId="{3CDBC030-AA5E-439C-9A5B-160079497463}"/>
          </ac:picMkLst>
        </pc:picChg>
      </pc:sldChg>
      <pc:sldChg chg="add">
        <pc:chgData name="Bhrugen Patel" userId="f021a6139b3c29b3" providerId="LiveId" clId="{38113C94-C0A5-4006-89AD-ECEF98AF83BD}" dt="2021-11-05T20:24:08.355" v="2016"/>
        <pc:sldMkLst>
          <pc:docMk/>
          <pc:sldMk cId="3130900859" sldId="366"/>
        </pc:sldMkLst>
      </pc:sldChg>
      <pc:sldChg chg="modSp add modAnim">
        <pc:chgData name="Bhrugen Patel" userId="f021a6139b3c29b3" providerId="LiveId" clId="{38113C94-C0A5-4006-89AD-ECEF98AF83BD}" dt="2021-11-05T20:45:37.306" v="2333"/>
        <pc:sldMkLst>
          <pc:docMk/>
          <pc:sldMk cId="2464405219" sldId="367"/>
        </pc:sldMkLst>
        <pc:spChg chg="mod">
          <ac:chgData name="Bhrugen Patel" userId="f021a6139b3c29b3" providerId="LiveId" clId="{38113C94-C0A5-4006-89AD-ECEF98AF83BD}" dt="2021-11-05T20:45:24.475" v="2323" actId="6549"/>
          <ac:spMkLst>
            <pc:docMk/>
            <pc:sldMk cId="2464405219" sldId="367"/>
            <ac:spMk id="600" creationId="{00000000-0000-0000-0000-000000000000}"/>
          </ac:spMkLst>
        </pc:spChg>
      </pc:sldChg>
      <pc:sldChg chg="addSp delSp modSp add mod delAnim">
        <pc:chgData name="Bhrugen Patel" userId="f021a6139b3c29b3" providerId="LiveId" clId="{38113C94-C0A5-4006-89AD-ECEF98AF83BD}" dt="2021-11-05T20:31:28.866" v="2169" actId="403"/>
        <pc:sldMkLst>
          <pc:docMk/>
          <pc:sldMk cId="235483484" sldId="368"/>
        </pc:sldMkLst>
        <pc:spChg chg="add del mod">
          <ac:chgData name="Bhrugen Patel" userId="f021a6139b3c29b3" providerId="LiveId" clId="{38113C94-C0A5-4006-89AD-ECEF98AF83BD}" dt="2021-11-05T20:31:10.030" v="2144" actId="478"/>
          <ac:spMkLst>
            <pc:docMk/>
            <pc:sldMk cId="235483484" sldId="368"/>
            <ac:spMk id="3" creationId="{0EABDE1F-A466-4D12-9B5E-4A5B3113E4C6}"/>
          </ac:spMkLst>
        </pc:spChg>
        <pc:spChg chg="mod">
          <ac:chgData name="Bhrugen Patel" userId="f021a6139b3c29b3" providerId="LiveId" clId="{38113C94-C0A5-4006-89AD-ECEF98AF83BD}" dt="2021-11-05T20:31:28.866" v="2169" actId="403"/>
          <ac:spMkLst>
            <pc:docMk/>
            <pc:sldMk cId="235483484" sldId="368"/>
            <ac:spMk id="154" creationId="{39F39C8C-8B72-4E74-8758-33B3F8EF4DA9}"/>
          </ac:spMkLst>
        </pc:spChg>
        <pc:spChg chg="mod">
          <ac:chgData name="Bhrugen Patel" userId="f021a6139b3c29b3" providerId="LiveId" clId="{38113C94-C0A5-4006-89AD-ECEF98AF83BD}" dt="2021-11-05T20:31:05.845" v="2142" actId="20577"/>
          <ac:spMkLst>
            <pc:docMk/>
            <pc:sldMk cId="235483484" sldId="368"/>
            <ac:spMk id="530" creationId="{00000000-0000-0000-0000-000000000000}"/>
          </ac:spMkLst>
        </pc:spChg>
        <pc:spChg chg="del">
          <ac:chgData name="Bhrugen Patel" userId="f021a6139b3c29b3" providerId="LiveId" clId="{38113C94-C0A5-4006-89AD-ECEF98AF83BD}" dt="2021-11-05T20:31:08.978" v="2143" actId="478"/>
          <ac:spMkLst>
            <pc:docMk/>
            <pc:sldMk cId="235483484" sldId="368"/>
            <ac:spMk id="600" creationId="{00000000-0000-0000-0000-000000000000}"/>
          </ac:spMkLst>
        </pc:spChg>
        <pc:spChg chg="mod">
          <ac:chgData name="Bhrugen Patel" userId="f021a6139b3c29b3" providerId="LiveId" clId="{38113C94-C0A5-4006-89AD-ECEF98AF83BD}" dt="2021-11-05T20:31:20.291" v="2156" actId="20577"/>
          <ac:spMkLst>
            <pc:docMk/>
            <pc:sldMk cId="235483484" sldId="368"/>
            <ac:spMk id="602" creationId="{00000000-0000-0000-0000-000000000000}"/>
          </ac:spMkLst>
        </pc:spChg>
        <pc:grpChg chg="del">
          <ac:chgData name="Bhrugen Patel" userId="f021a6139b3c29b3" providerId="LiveId" clId="{38113C94-C0A5-4006-89AD-ECEF98AF83BD}" dt="2021-11-05T20:31:08.978" v="2143" actId="478"/>
          <ac:grpSpMkLst>
            <pc:docMk/>
            <pc:sldMk cId="235483484" sldId="368"/>
            <ac:grpSpMk id="54" creationId="{7BC0F90E-E3A0-45BA-9E88-E9714A7F070B}"/>
          </ac:grpSpMkLst>
        </pc:grpChg>
        <pc:grpChg chg="mod">
          <ac:chgData name="Bhrugen Patel" userId="f021a6139b3c29b3" providerId="LiveId" clId="{38113C94-C0A5-4006-89AD-ECEF98AF83BD}" dt="2021-11-05T20:31:13.265" v="2145" actId="1076"/>
          <ac:grpSpMkLst>
            <pc:docMk/>
            <pc:sldMk cId="235483484" sldId="368"/>
            <ac:grpSpMk id="139" creationId="{5C378CE9-98F1-4871-9A07-B75271EE233B}"/>
          </ac:grpSpMkLst>
        </pc:grpChg>
        <pc:grpChg chg="mod">
          <ac:chgData name="Bhrugen Patel" userId="f021a6139b3c29b3" providerId="LiveId" clId="{38113C94-C0A5-4006-89AD-ECEF98AF83BD}" dt="2021-11-05T20:31:13.265" v="2145" actId="1076"/>
          <ac:grpSpMkLst>
            <pc:docMk/>
            <pc:sldMk cId="235483484" sldId="368"/>
            <ac:grpSpMk id="546" creationId="{00000000-0000-0000-0000-000000000000}"/>
          </ac:grpSpMkLst>
        </pc:grpChg>
      </pc:sldChg>
      <pc:sldChg chg="addSp modSp new mod">
        <pc:chgData name="Bhrugen Patel" userId="f021a6139b3c29b3" providerId="LiveId" clId="{38113C94-C0A5-4006-89AD-ECEF98AF83BD}" dt="2021-11-05T20:38:26.464" v="2319" actId="1076"/>
        <pc:sldMkLst>
          <pc:docMk/>
          <pc:sldMk cId="3342532608" sldId="369"/>
        </pc:sldMkLst>
        <pc:spChg chg="add mod">
          <ac:chgData name="Bhrugen Patel" userId="f021a6139b3c29b3" providerId="LiveId" clId="{38113C94-C0A5-4006-89AD-ECEF98AF83BD}" dt="2021-11-05T20:36:39.503" v="2289" actId="1035"/>
          <ac:spMkLst>
            <pc:docMk/>
            <pc:sldMk cId="3342532608" sldId="369"/>
            <ac:spMk id="4" creationId="{ECAE8D6D-4A78-499D-AD15-087E460934CF}"/>
          </ac:spMkLst>
        </pc:spChg>
        <pc:spChg chg="add mod">
          <ac:chgData name="Bhrugen Patel" userId="f021a6139b3c29b3" providerId="LiveId" clId="{38113C94-C0A5-4006-89AD-ECEF98AF83BD}" dt="2021-11-05T20:36:39.503" v="2289" actId="1035"/>
          <ac:spMkLst>
            <pc:docMk/>
            <pc:sldMk cId="3342532608" sldId="369"/>
            <ac:spMk id="5" creationId="{2F13F6C3-2BEF-41F9-BEC0-6919D44713DF}"/>
          </ac:spMkLst>
        </pc:spChg>
        <pc:spChg chg="add mod">
          <ac:chgData name="Bhrugen Patel" userId="f021a6139b3c29b3" providerId="LiveId" clId="{38113C94-C0A5-4006-89AD-ECEF98AF83BD}" dt="2021-11-05T20:36:39.503" v="2289" actId="1035"/>
          <ac:spMkLst>
            <pc:docMk/>
            <pc:sldMk cId="3342532608" sldId="369"/>
            <ac:spMk id="6" creationId="{34D95ECE-C688-47F6-86A9-814F2C033888}"/>
          </ac:spMkLst>
        </pc:spChg>
        <pc:spChg chg="add mod">
          <ac:chgData name="Bhrugen Patel" userId="f021a6139b3c29b3" providerId="LiveId" clId="{38113C94-C0A5-4006-89AD-ECEF98AF83BD}" dt="2021-11-05T20:36:39.503" v="2289" actId="1035"/>
          <ac:spMkLst>
            <pc:docMk/>
            <pc:sldMk cId="3342532608" sldId="369"/>
            <ac:spMk id="7" creationId="{9B338347-39B7-409E-AAEB-23546D5545C5}"/>
          </ac:spMkLst>
        </pc:spChg>
        <pc:spChg chg="add mod">
          <ac:chgData name="Bhrugen Patel" userId="f021a6139b3c29b3" providerId="LiveId" clId="{38113C94-C0A5-4006-89AD-ECEF98AF83BD}" dt="2021-11-05T20:36:39.503" v="2289" actId="1035"/>
          <ac:spMkLst>
            <pc:docMk/>
            <pc:sldMk cId="3342532608" sldId="369"/>
            <ac:spMk id="8" creationId="{6DD459EB-2566-4E8A-9516-C5D5A88D2D69}"/>
          </ac:spMkLst>
        </pc:spChg>
        <pc:spChg chg="add mod">
          <ac:chgData name="Bhrugen Patel" userId="f021a6139b3c29b3" providerId="LiveId" clId="{38113C94-C0A5-4006-89AD-ECEF98AF83BD}" dt="2021-11-05T20:38:26.464" v="2319" actId="1076"/>
          <ac:spMkLst>
            <pc:docMk/>
            <pc:sldMk cId="3342532608" sldId="369"/>
            <ac:spMk id="17" creationId="{2078087E-6F5B-467B-8FC2-9B3059AFB953}"/>
          </ac:spMkLst>
        </pc:spChg>
        <pc:spChg chg="add mod">
          <ac:chgData name="Bhrugen Patel" userId="f021a6139b3c29b3" providerId="LiveId" clId="{38113C94-C0A5-4006-89AD-ECEF98AF83BD}" dt="2021-11-05T20:38:26.464" v="2319" actId="1076"/>
          <ac:spMkLst>
            <pc:docMk/>
            <pc:sldMk cId="3342532608" sldId="369"/>
            <ac:spMk id="19" creationId="{26C33215-B89F-40C3-B945-165DA11AED9D}"/>
          </ac:spMkLst>
        </pc:spChg>
        <pc:spChg chg="add mod">
          <ac:chgData name="Bhrugen Patel" userId="f021a6139b3c29b3" providerId="LiveId" clId="{38113C94-C0A5-4006-89AD-ECEF98AF83BD}" dt="2021-11-05T20:37:51.866" v="2313" actId="1076"/>
          <ac:spMkLst>
            <pc:docMk/>
            <pc:sldMk cId="3342532608" sldId="369"/>
            <ac:spMk id="20" creationId="{55A5AF47-24CD-4A5A-8FC5-089207E06FE8}"/>
          </ac:spMkLst>
        </pc:spChg>
        <pc:picChg chg="add mod">
          <ac:chgData name="Bhrugen Patel" userId="f021a6139b3c29b3" providerId="LiveId" clId="{38113C94-C0A5-4006-89AD-ECEF98AF83BD}" dt="2021-11-05T20:36:42.520" v="2290" actId="1076"/>
          <ac:picMkLst>
            <pc:docMk/>
            <pc:sldMk cId="3342532608" sldId="369"/>
            <ac:picMk id="2" creationId="{816DCBA9-BB31-41F6-B0DD-FFDF1F1F24B1}"/>
          </ac:picMkLst>
        </pc:picChg>
        <pc:picChg chg="add mod">
          <ac:chgData name="Bhrugen Patel" userId="f021a6139b3c29b3" providerId="LiveId" clId="{38113C94-C0A5-4006-89AD-ECEF98AF83BD}" dt="2021-11-05T20:36:39.503" v="2289" actId="1035"/>
          <ac:picMkLst>
            <pc:docMk/>
            <pc:sldMk cId="3342532608" sldId="369"/>
            <ac:picMk id="3" creationId="{00A16813-D40F-4FCE-86AA-3A788D074125}"/>
          </ac:picMkLst>
        </pc:picChg>
        <pc:picChg chg="add mod">
          <ac:chgData name="Bhrugen Patel" userId="f021a6139b3c29b3" providerId="LiveId" clId="{38113C94-C0A5-4006-89AD-ECEF98AF83BD}" dt="2021-11-05T20:36:39.503" v="2289" actId="1035"/>
          <ac:picMkLst>
            <pc:docMk/>
            <pc:sldMk cId="3342532608" sldId="369"/>
            <ac:picMk id="9" creationId="{A7D230E2-BBEB-4F4C-AEEC-698D2CC361DF}"/>
          </ac:picMkLst>
        </pc:picChg>
        <pc:picChg chg="add mod">
          <ac:chgData name="Bhrugen Patel" userId="f021a6139b3c29b3" providerId="LiveId" clId="{38113C94-C0A5-4006-89AD-ECEF98AF83BD}" dt="2021-11-05T20:36:39.503" v="2289" actId="1035"/>
          <ac:picMkLst>
            <pc:docMk/>
            <pc:sldMk cId="3342532608" sldId="369"/>
            <ac:picMk id="10" creationId="{EC18521E-1A45-4E9C-BC28-5300ADDEA77B}"/>
          </ac:picMkLst>
        </pc:picChg>
        <pc:picChg chg="add mod">
          <ac:chgData name="Bhrugen Patel" userId="f021a6139b3c29b3" providerId="LiveId" clId="{38113C94-C0A5-4006-89AD-ECEF98AF83BD}" dt="2021-11-05T20:36:39.503" v="2289" actId="1035"/>
          <ac:picMkLst>
            <pc:docMk/>
            <pc:sldMk cId="3342532608" sldId="369"/>
            <ac:picMk id="11" creationId="{49C5E4D6-D3D0-4AF8-8416-A684CC397D91}"/>
          </ac:picMkLst>
        </pc:picChg>
        <pc:picChg chg="add mod">
          <ac:chgData name="Bhrugen Patel" userId="f021a6139b3c29b3" providerId="LiveId" clId="{38113C94-C0A5-4006-89AD-ECEF98AF83BD}" dt="2021-11-05T20:36:39.503" v="2289" actId="1035"/>
          <ac:picMkLst>
            <pc:docMk/>
            <pc:sldMk cId="3342532608" sldId="369"/>
            <ac:picMk id="12" creationId="{CDBFDFD0-0C5E-4101-AD0B-67F2A14F7D0D}"/>
          </ac:picMkLst>
        </pc:picChg>
        <pc:picChg chg="add mod">
          <ac:chgData name="Bhrugen Patel" userId="f021a6139b3c29b3" providerId="LiveId" clId="{38113C94-C0A5-4006-89AD-ECEF98AF83BD}" dt="2021-11-05T20:36:39.503" v="2289" actId="1035"/>
          <ac:picMkLst>
            <pc:docMk/>
            <pc:sldMk cId="3342532608" sldId="369"/>
            <ac:picMk id="13" creationId="{3C1CB22B-168B-4B06-8C07-5528A8AFD046}"/>
          </ac:picMkLst>
        </pc:picChg>
        <pc:picChg chg="add mod">
          <ac:chgData name="Bhrugen Patel" userId="f021a6139b3c29b3" providerId="LiveId" clId="{38113C94-C0A5-4006-89AD-ECEF98AF83BD}" dt="2021-11-05T20:36:39.503" v="2289" actId="1035"/>
          <ac:picMkLst>
            <pc:docMk/>
            <pc:sldMk cId="3342532608" sldId="369"/>
            <ac:picMk id="14" creationId="{53C9B59B-8F39-4DB3-BC58-FDDF7F2D77E0}"/>
          </ac:picMkLst>
        </pc:picChg>
        <pc:picChg chg="add mod">
          <ac:chgData name="Bhrugen Patel" userId="f021a6139b3c29b3" providerId="LiveId" clId="{38113C94-C0A5-4006-89AD-ECEF98AF83BD}" dt="2021-11-05T20:36:39.503" v="2289" actId="1035"/>
          <ac:picMkLst>
            <pc:docMk/>
            <pc:sldMk cId="3342532608" sldId="369"/>
            <ac:picMk id="15" creationId="{EC70ED19-146F-4432-BC38-20FBB2CACCAA}"/>
          </ac:picMkLst>
        </pc:picChg>
        <pc:picChg chg="add mod">
          <ac:chgData name="Bhrugen Patel" userId="f021a6139b3c29b3" providerId="LiveId" clId="{38113C94-C0A5-4006-89AD-ECEF98AF83BD}" dt="2021-11-05T20:36:39.503" v="2289" actId="1035"/>
          <ac:picMkLst>
            <pc:docMk/>
            <pc:sldMk cId="3342532608" sldId="369"/>
            <ac:picMk id="16" creationId="{9087E210-75D8-4E1E-9B64-ECF592F5CB08}"/>
          </ac:picMkLst>
        </pc:picChg>
        <pc:picChg chg="add mod">
          <ac:chgData name="Bhrugen Patel" userId="f021a6139b3c29b3" providerId="LiveId" clId="{38113C94-C0A5-4006-89AD-ECEF98AF83BD}" dt="2021-11-05T20:38:26.464" v="2319" actId="1076"/>
          <ac:picMkLst>
            <pc:docMk/>
            <pc:sldMk cId="3342532608" sldId="369"/>
            <ac:picMk id="18" creationId="{45191483-1A44-49DF-81BF-C4EF2203F9E5}"/>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7592669a8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 name="Google Shape;761;g7592669a8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43730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5"/>
        <p:cNvGrpSpPr/>
        <p:nvPr/>
      </p:nvGrpSpPr>
      <p:grpSpPr>
        <a:xfrm>
          <a:off x="0" y="0"/>
          <a:ext cx="0" cy="0"/>
          <a:chOff x="0" y="0"/>
          <a:chExt cx="0" cy="0"/>
        </a:xfrm>
      </p:grpSpPr>
      <p:sp>
        <p:nvSpPr>
          <p:cNvPr id="2026" name="Google Shape;2026;g7592669a89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7" name="Google Shape;2027;g7592669a89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67654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7592669a8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 name="Google Shape;761;g7592669a8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09011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6ba719071f_1_45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6ba719071f_1_4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45071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6ba719071f_1_45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6ba719071f_1_4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27538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7592669a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7592669a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14478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7592669a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7592669a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62167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7592669a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7592669a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446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7592669a8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7592669a8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61976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7592669a8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7592669a8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7592669a8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7592669a8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11613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7592669a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7592669a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36856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7592669a8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7592669a8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05064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7592669a8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7592669a8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9725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7592669a8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7592669a8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46734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7592669a8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7592669a8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99662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
        <p:cNvGrpSpPr/>
        <p:nvPr/>
      </p:nvGrpSpPr>
      <p:grpSpPr>
        <a:xfrm>
          <a:off x="0" y="0"/>
          <a:ext cx="0" cy="0"/>
          <a:chOff x="0" y="0"/>
          <a:chExt cx="0" cy="0"/>
        </a:xfrm>
      </p:grpSpPr>
      <p:sp>
        <p:nvSpPr>
          <p:cNvPr id="937" name="Google Shape;937;g7592669a89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8" name="Google Shape;938;g7592669a8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58929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
        <p:cNvGrpSpPr/>
        <p:nvPr/>
      </p:nvGrpSpPr>
      <p:grpSpPr>
        <a:xfrm>
          <a:off x="0" y="0"/>
          <a:ext cx="0" cy="0"/>
          <a:chOff x="0" y="0"/>
          <a:chExt cx="0" cy="0"/>
        </a:xfrm>
      </p:grpSpPr>
      <p:sp>
        <p:nvSpPr>
          <p:cNvPr id="937" name="Google Shape;937;g7592669a89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8" name="Google Shape;938;g7592669a8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598458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7592669a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7592669a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73552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
        <p:cNvGrpSpPr/>
        <p:nvPr/>
      </p:nvGrpSpPr>
      <p:grpSpPr>
        <a:xfrm>
          <a:off x="0" y="0"/>
          <a:ext cx="0" cy="0"/>
          <a:chOff x="0" y="0"/>
          <a:chExt cx="0" cy="0"/>
        </a:xfrm>
      </p:grpSpPr>
      <p:sp>
        <p:nvSpPr>
          <p:cNvPr id="1415" name="Google Shape;1415;g72157b952d_0_16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6" name="Google Shape;1416;g72157b952d_0_1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8673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
        <p:cNvGrpSpPr/>
        <p:nvPr/>
      </p:nvGrpSpPr>
      <p:grpSpPr>
        <a:xfrm>
          <a:off x="0" y="0"/>
          <a:ext cx="0" cy="0"/>
          <a:chOff x="0" y="0"/>
          <a:chExt cx="0" cy="0"/>
        </a:xfrm>
      </p:grpSpPr>
      <p:sp>
        <p:nvSpPr>
          <p:cNvPr id="1415" name="Google Shape;1415;g72157b952d_0_16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6" name="Google Shape;1416;g72157b952d_0_1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07308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7592669a89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7592669a89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7592669a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7592669a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66492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7592669a89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7592669a89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072909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
        <p:cNvGrpSpPr/>
        <p:nvPr/>
      </p:nvGrpSpPr>
      <p:grpSpPr>
        <a:xfrm>
          <a:off x="0" y="0"/>
          <a:ext cx="0" cy="0"/>
          <a:chOff x="0" y="0"/>
          <a:chExt cx="0" cy="0"/>
        </a:xfrm>
      </p:grpSpPr>
      <p:sp>
        <p:nvSpPr>
          <p:cNvPr id="937" name="Google Shape;937;g7592669a89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8" name="Google Shape;938;g7592669a8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47874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6ba719071f_1_45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6ba719071f_1_4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960631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6ba719071f_1_45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6ba719071f_1_4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281384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7592669a8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7592669a8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140894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7592669a89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7592669a89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265769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7592669a89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7592669a89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034841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7592669a89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7592669a89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369033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
        <p:cNvGrpSpPr/>
        <p:nvPr/>
      </p:nvGrpSpPr>
      <p:grpSpPr>
        <a:xfrm>
          <a:off x="0" y="0"/>
          <a:ext cx="0" cy="0"/>
          <a:chOff x="0" y="0"/>
          <a:chExt cx="0" cy="0"/>
        </a:xfrm>
      </p:grpSpPr>
      <p:sp>
        <p:nvSpPr>
          <p:cNvPr id="1415" name="Google Shape;1415;g72157b952d_0_16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6" name="Google Shape;1416;g72157b952d_0_1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89464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
        <p:cNvGrpSpPr/>
        <p:nvPr/>
      </p:nvGrpSpPr>
      <p:grpSpPr>
        <a:xfrm>
          <a:off x="0" y="0"/>
          <a:ext cx="0" cy="0"/>
          <a:chOff x="0" y="0"/>
          <a:chExt cx="0" cy="0"/>
        </a:xfrm>
      </p:grpSpPr>
      <p:sp>
        <p:nvSpPr>
          <p:cNvPr id="937" name="Google Shape;937;g7592669a89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8" name="Google Shape;938;g7592669a8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30104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7592669a8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 name="Google Shape;761;g7592669a8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54336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7592669a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7592669a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65148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7592669a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7592669a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3456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7592669a8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 name="Google Shape;761;g7592669a8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83345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7592669a8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 name="Google Shape;761;g7592669a8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00312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7592669a8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 name="Google Shape;761;g7592669a8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77953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3"/>
        <p:cNvGrpSpPr/>
        <p:nvPr/>
      </p:nvGrpSpPr>
      <p:grpSpPr>
        <a:xfrm>
          <a:off x="0" y="0"/>
          <a:ext cx="0" cy="0"/>
          <a:chOff x="0" y="0"/>
          <a:chExt cx="0" cy="0"/>
        </a:xfrm>
      </p:grpSpPr>
      <p:sp>
        <p:nvSpPr>
          <p:cNvPr id="204" name="Google Shape;204;p4"/>
          <p:cNvSpPr txBox="1">
            <a:spLocks noGrp="1"/>
          </p:cNvSpPr>
          <p:nvPr>
            <p:ph type="ctrTitle"/>
          </p:nvPr>
        </p:nvSpPr>
        <p:spPr>
          <a:xfrm>
            <a:off x="2543025" y="1286413"/>
            <a:ext cx="4057800" cy="91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600" b="1">
                <a:solidFill>
                  <a:schemeClr val="dk1"/>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05" name="Google Shape;205;p4"/>
          <p:cNvSpPr txBox="1">
            <a:spLocks noGrp="1"/>
          </p:cNvSpPr>
          <p:nvPr>
            <p:ph type="subTitle" idx="1"/>
          </p:nvPr>
        </p:nvSpPr>
        <p:spPr>
          <a:xfrm>
            <a:off x="2714625" y="2728263"/>
            <a:ext cx="3714600" cy="178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6" name="Google Shape;206;p4"/>
          <p:cNvSpPr/>
          <p:nvPr/>
        </p:nvSpPr>
        <p:spPr>
          <a:xfrm>
            <a:off x="8719350" y="3770600"/>
            <a:ext cx="514166" cy="459733"/>
          </a:xfrm>
          <a:custGeom>
            <a:avLst/>
            <a:gdLst/>
            <a:ahLst/>
            <a:cxnLst/>
            <a:rect l="l" t="t" r="r" b="b"/>
            <a:pathLst>
              <a:path w="16986" h="15189" extrusionOk="0">
                <a:moveTo>
                  <a:pt x="4608" y="7656"/>
                </a:moveTo>
                <a:cubicBezTo>
                  <a:pt x="4911" y="7656"/>
                  <a:pt x="5238" y="7819"/>
                  <a:pt x="5489" y="8210"/>
                </a:cubicBezTo>
                <a:cubicBezTo>
                  <a:pt x="5765" y="8693"/>
                  <a:pt x="5955" y="9194"/>
                  <a:pt x="6076" y="9729"/>
                </a:cubicBezTo>
                <a:cubicBezTo>
                  <a:pt x="6214" y="10160"/>
                  <a:pt x="6265" y="10592"/>
                  <a:pt x="6248" y="11023"/>
                </a:cubicBezTo>
                <a:cubicBezTo>
                  <a:pt x="5489" y="10661"/>
                  <a:pt x="4816" y="10178"/>
                  <a:pt x="4229" y="9591"/>
                </a:cubicBezTo>
                <a:cubicBezTo>
                  <a:pt x="3262" y="8624"/>
                  <a:pt x="3866" y="7656"/>
                  <a:pt x="4608" y="7656"/>
                </a:cubicBezTo>
                <a:close/>
                <a:moveTo>
                  <a:pt x="16358" y="1"/>
                </a:moveTo>
                <a:cubicBezTo>
                  <a:pt x="16112" y="1"/>
                  <a:pt x="15871" y="135"/>
                  <a:pt x="15810" y="426"/>
                </a:cubicBezTo>
                <a:cubicBezTo>
                  <a:pt x="15150" y="3874"/>
                  <a:pt x="12597" y="11487"/>
                  <a:pt x="8076" y="11487"/>
                </a:cubicBezTo>
                <a:cubicBezTo>
                  <a:pt x="7868" y="11487"/>
                  <a:pt x="7656" y="11471"/>
                  <a:pt x="7439" y="11438"/>
                </a:cubicBezTo>
                <a:cubicBezTo>
                  <a:pt x="7577" y="10747"/>
                  <a:pt x="7560" y="10057"/>
                  <a:pt x="7405" y="9384"/>
                </a:cubicBezTo>
                <a:cubicBezTo>
                  <a:pt x="7163" y="8244"/>
                  <a:pt x="6386" y="6449"/>
                  <a:pt x="5023" y="6294"/>
                </a:cubicBezTo>
                <a:cubicBezTo>
                  <a:pt x="4958" y="6287"/>
                  <a:pt x="4894" y="6283"/>
                  <a:pt x="4829" y="6283"/>
                </a:cubicBezTo>
                <a:cubicBezTo>
                  <a:pt x="3658" y="6283"/>
                  <a:pt x="2445" y="7432"/>
                  <a:pt x="2641" y="8659"/>
                </a:cubicBezTo>
                <a:cubicBezTo>
                  <a:pt x="2900" y="10488"/>
                  <a:pt x="4298" y="11645"/>
                  <a:pt x="5955" y="12180"/>
                </a:cubicBezTo>
                <a:cubicBezTo>
                  <a:pt x="5124" y="13842"/>
                  <a:pt x="2709" y="14495"/>
                  <a:pt x="666" y="14495"/>
                </a:cubicBezTo>
                <a:cubicBezTo>
                  <a:pt x="587" y="14495"/>
                  <a:pt x="509" y="14494"/>
                  <a:pt x="432" y="14493"/>
                </a:cubicBezTo>
                <a:cubicBezTo>
                  <a:pt x="426" y="14492"/>
                  <a:pt x="420" y="14492"/>
                  <a:pt x="415" y="14492"/>
                </a:cubicBezTo>
                <a:cubicBezTo>
                  <a:pt x="1" y="14492"/>
                  <a:pt x="23" y="15114"/>
                  <a:pt x="432" y="15148"/>
                </a:cubicBezTo>
                <a:cubicBezTo>
                  <a:pt x="730" y="15175"/>
                  <a:pt x="1031" y="15188"/>
                  <a:pt x="1331" y="15188"/>
                </a:cubicBezTo>
                <a:cubicBezTo>
                  <a:pt x="3758" y="15188"/>
                  <a:pt x="6157" y="14312"/>
                  <a:pt x="7094" y="12439"/>
                </a:cubicBezTo>
                <a:cubicBezTo>
                  <a:pt x="7446" y="12494"/>
                  <a:pt x="7802" y="12521"/>
                  <a:pt x="8156" y="12521"/>
                </a:cubicBezTo>
                <a:cubicBezTo>
                  <a:pt x="9017" y="12521"/>
                  <a:pt x="9872" y="12359"/>
                  <a:pt x="10667" y="12042"/>
                </a:cubicBezTo>
                <a:cubicBezTo>
                  <a:pt x="14774" y="10247"/>
                  <a:pt x="16759" y="4706"/>
                  <a:pt x="16966" y="598"/>
                </a:cubicBezTo>
                <a:cubicBezTo>
                  <a:pt x="16986" y="214"/>
                  <a:pt x="16667" y="1"/>
                  <a:pt x="16358"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 name="Google Shape;207;p4"/>
          <p:cNvGrpSpPr/>
          <p:nvPr/>
        </p:nvGrpSpPr>
        <p:grpSpPr>
          <a:xfrm>
            <a:off x="8266838" y="4367150"/>
            <a:ext cx="314328" cy="248002"/>
            <a:chOff x="0" y="803700"/>
            <a:chExt cx="314328" cy="248002"/>
          </a:xfrm>
        </p:grpSpPr>
        <p:sp>
          <p:nvSpPr>
            <p:cNvPr id="208" name="Google Shape;208;p4"/>
            <p:cNvSpPr/>
            <p:nvPr/>
          </p:nvSpPr>
          <p:spPr>
            <a:xfrm>
              <a:off x="164922" y="92114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a:off x="0" y="80370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 name="Google Shape;210;p4"/>
          <p:cNvSpPr/>
          <p:nvPr/>
        </p:nvSpPr>
        <p:spPr>
          <a:xfrm>
            <a:off x="244563" y="291413"/>
            <a:ext cx="217925" cy="199475"/>
          </a:xfrm>
          <a:custGeom>
            <a:avLst/>
            <a:gdLst/>
            <a:ahLst/>
            <a:cxnLst/>
            <a:rect l="l" t="t" r="r" b="b"/>
            <a:pathLst>
              <a:path w="8717" h="7979" extrusionOk="0">
                <a:moveTo>
                  <a:pt x="5063" y="1"/>
                </a:moveTo>
                <a:cubicBezTo>
                  <a:pt x="4802" y="1"/>
                  <a:pt x="4575" y="243"/>
                  <a:pt x="4644" y="518"/>
                </a:cubicBezTo>
                <a:cubicBezTo>
                  <a:pt x="4851" y="1174"/>
                  <a:pt x="5248" y="1778"/>
                  <a:pt x="5541" y="2399"/>
                </a:cubicBezTo>
                <a:cubicBezTo>
                  <a:pt x="4557" y="2399"/>
                  <a:pt x="3384" y="2865"/>
                  <a:pt x="2573" y="3090"/>
                </a:cubicBezTo>
                <a:cubicBezTo>
                  <a:pt x="1744" y="3314"/>
                  <a:pt x="346" y="3573"/>
                  <a:pt x="70" y="4488"/>
                </a:cubicBezTo>
                <a:cubicBezTo>
                  <a:pt x="1" y="4712"/>
                  <a:pt x="156" y="4919"/>
                  <a:pt x="381" y="4919"/>
                </a:cubicBezTo>
                <a:cubicBezTo>
                  <a:pt x="1330" y="4867"/>
                  <a:pt x="2296" y="4488"/>
                  <a:pt x="3228" y="4332"/>
                </a:cubicBezTo>
                <a:cubicBezTo>
                  <a:pt x="4040" y="4194"/>
                  <a:pt x="5092" y="4229"/>
                  <a:pt x="5904" y="3901"/>
                </a:cubicBezTo>
                <a:lnTo>
                  <a:pt x="5904" y="3901"/>
                </a:lnTo>
                <a:cubicBezTo>
                  <a:pt x="5904" y="5057"/>
                  <a:pt x="5144" y="6024"/>
                  <a:pt x="4834" y="7094"/>
                </a:cubicBezTo>
                <a:cubicBezTo>
                  <a:pt x="4674" y="7644"/>
                  <a:pt x="5079" y="7978"/>
                  <a:pt x="5519" y="7978"/>
                </a:cubicBezTo>
                <a:cubicBezTo>
                  <a:pt x="5700" y="7978"/>
                  <a:pt x="5886" y="7922"/>
                  <a:pt x="6042" y="7801"/>
                </a:cubicBezTo>
                <a:cubicBezTo>
                  <a:pt x="8717" y="5713"/>
                  <a:pt x="7785" y="1795"/>
                  <a:pt x="5265" y="52"/>
                </a:cubicBezTo>
                <a:cubicBezTo>
                  <a:pt x="5198" y="17"/>
                  <a:pt x="5129" y="1"/>
                  <a:pt x="50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 name="Google Shape;211;p4"/>
          <p:cNvGrpSpPr/>
          <p:nvPr/>
        </p:nvGrpSpPr>
        <p:grpSpPr>
          <a:xfrm>
            <a:off x="562663" y="4367150"/>
            <a:ext cx="314328" cy="248002"/>
            <a:chOff x="0" y="803700"/>
            <a:chExt cx="314328" cy="248002"/>
          </a:xfrm>
        </p:grpSpPr>
        <p:sp>
          <p:nvSpPr>
            <p:cNvPr id="212" name="Google Shape;212;p4"/>
            <p:cNvSpPr/>
            <p:nvPr/>
          </p:nvSpPr>
          <p:spPr>
            <a:xfrm>
              <a:off x="164922" y="92114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
            <p:cNvSpPr/>
            <p:nvPr/>
          </p:nvSpPr>
          <p:spPr>
            <a:xfrm>
              <a:off x="0" y="80370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4"/>
          <p:cNvGrpSpPr/>
          <p:nvPr/>
        </p:nvGrpSpPr>
        <p:grpSpPr>
          <a:xfrm>
            <a:off x="-222900" y="807573"/>
            <a:ext cx="1278895" cy="1188446"/>
            <a:chOff x="5321925" y="2713150"/>
            <a:chExt cx="1067525" cy="992025"/>
          </a:xfrm>
        </p:grpSpPr>
        <p:sp>
          <p:nvSpPr>
            <p:cNvPr id="215" name="Google Shape;215;p4"/>
            <p:cNvSpPr/>
            <p:nvPr/>
          </p:nvSpPr>
          <p:spPr>
            <a:xfrm>
              <a:off x="5695600" y="3026050"/>
              <a:ext cx="337450" cy="336950"/>
            </a:xfrm>
            <a:custGeom>
              <a:avLst/>
              <a:gdLst/>
              <a:ahLst/>
              <a:cxnLst/>
              <a:rect l="l" t="t" r="r" b="b"/>
              <a:pathLst>
                <a:path w="13498" h="13478" extrusionOk="0">
                  <a:moveTo>
                    <a:pt x="7190" y="1"/>
                  </a:moveTo>
                  <a:cubicBezTo>
                    <a:pt x="6306" y="1"/>
                    <a:pt x="5431" y="423"/>
                    <a:pt x="4677" y="930"/>
                  </a:cubicBezTo>
                  <a:cubicBezTo>
                    <a:pt x="3780" y="1534"/>
                    <a:pt x="3003" y="2276"/>
                    <a:pt x="2037" y="2759"/>
                  </a:cubicBezTo>
                  <a:cubicBezTo>
                    <a:pt x="1381" y="3087"/>
                    <a:pt x="587" y="3329"/>
                    <a:pt x="242" y="3985"/>
                  </a:cubicBezTo>
                  <a:cubicBezTo>
                    <a:pt x="69" y="4399"/>
                    <a:pt x="0" y="4848"/>
                    <a:pt x="52" y="5279"/>
                  </a:cubicBezTo>
                  <a:lnTo>
                    <a:pt x="104" y="11389"/>
                  </a:lnTo>
                  <a:cubicBezTo>
                    <a:pt x="1833" y="12417"/>
                    <a:pt x="3664" y="13478"/>
                    <a:pt x="5665" y="13478"/>
                  </a:cubicBezTo>
                  <a:cubicBezTo>
                    <a:pt x="5681" y="13478"/>
                    <a:pt x="5697" y="13478"/>
                    <a:pt x="5713" y="13478"/>
                  </a:cubicBezTo>
                  <a:cubicBezTo>
                    <a:pt x="8492" y="13460"/>
                    <a:pt x="10822" y="11407"/>
                    <a:pt x="13497" y="10647"/>
                  </a:cubicBezTo>
                  <a:cubicBezTo>
                    <a:pt x="13480" y="7316"/>
                    <a:pt x="12237" y="4088"/>
                    <a:pt x="10011" y="1603"/>
                  </a:cubicBezTo>
                  <a:cubicBezTo>
                    <a:pt x="9389" y="895"/>
                    <a:pt x="8630" y="222"/>
                    <a:pt x="7698" y="50"/>
                  </a:cubicBezTo>
                  <a:cubicBezTo>
                    <a:pt x="7529" y="16"/>
                    <a:pt x="7359" y="1"/>
                    <a:pt x="719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4"/>
            <p:cNvSpPr/>
            <p:nvPr/>
          </p:nvSpPr>
          <p:spPr>
            <a:xfrm>
              <a:off x="5680050" y="3098900"/>
              <a:ext cx="179125" cy="291825"/>
            </a:xfrm>
            <a:custGeom>
              <a:avLst/>
              <a:gdLst/>
              <a:ahLst/>
              <a:cxnLst/>
              <a:rect l="l" t="t" r="r" b="b"/>
              <a:pathLst>
                <a:path w="7165" h="11673" extrusionOk="0">
                  <a:moveTo>
                    <a:pt x="924" y="1"/>
                  </a:moveTo>
                  <a:cubicBezTo>
                    <a:pt x="877" y="1"/>
                    <a:pt x="829" y="18"/>
                    <a:pt x="795" y="53"/>
                  </a:cubicBezTo>
                  <a:lnTo>
                    <a:pt x="726" y="122"/>
                  </a:lnTo>
                  <a:cubicBezTo>
                    <a:pt x="691" y="156"/>
                    <a:pt x="674" y="208"/>
                    <a:pt x="708" y="260"/>
                  </a:cubicBezTo>
                  <a:cubicBezTo>
                    <a:pt x="708" y="277"/>
                    <a:pt x="726" y="311"/>
                    <a:pt x="743" y="346"/>
                  </a:cubicBezTo>
                  <a:cubicBezTo>
                    <a:pt x="752" y="355"/>
                    <a:pt x="777" y="363"/>
                    <a:pt x="803" y="363"/>
                  </a:cubicBezTo>
                  <a:cubicBezTo>
                    <a:pt x="829" y="363"/>
                    <a:pt x="855" y="355"/>
                    <a:pt x="864" y="329"/>
                  </a:cubicBezTo>
                  <a:lnTo>
                    <a:pt x="864" y="329"/>
                  </a:lnTo>
                  <a:cubicBezTo>
                    <a:pt x="432" y="1623"/>
                    <a:pt x="449" y="3246"/>
                    <a:pt x="329" y="4644"/>
                  </a:cubicBezTo>
                  <a:cubicBezTo>
                    <a:pt x="260" y="5403"/>
                    <a:pt x="191" y="6180"/>
                    <a:pt x="139" y="6956"/>
                  </a:cubicBezTo>
                  <a:cubicBezTo>
                    <a:pt x="122" y="7250"/>
                    <a:pt x="1" y="7871"/>
                    <a:pt x="208" y="8147"/>
                  </a:cubicBezTo>
                  <a:cubicBezTo>
                    <a:pt x="795" y="9010"/>
                    <a:pt x="2055" y="9390"/>
                    <a:pt x="2935" y="9856"/>
                  </a:cubicBezTo>
                  <a:cubicBezTo>
                    <a:pt x="4160" y="10495"/>
                    <a:pt x="5420" y="11254"/>
                    <a:pt x="6732" y="11651"/>
                  </a:cubicBezTo>
                  <a:cubicBezTo>
                    <a:pt x="6767" y="11666"/>
                    <a:pt x="6801" y="11672"/>
                    <a:pt x="6832" y="11672"/>
                  </a:cubicBezTo>
                  <a:cubicBezTo>
                    <a:pt x="7061" y="11672"/>
                    <a:pt x="7165" y="11326"/>
                    <a:pt x="6922" y="11220"/>
                  </a:cubicBezTo>
                  <a:cubicBezTo>
                    <a:pt x="5903" y="10546"/>
                    <a:pt x="4730" y="10098"/>
                    <a:pt x="3642" y="9545"/>
                  </a:cubicBezTo>
                  <a:cubicBezTo>
                    <a:pt x="3107" y="9269"/>
                    <a:pt x="2555" y="8993"/>
                    <a:pt x="2020" y="8700"/>
                  </a:cubicBezTo>
                  <a:cubicBezTo>
                    <a:pt x="985" y="8165"/>
                    <a:pt x="674" y="7647"/>
                    <a:pt x="726" y="6490"/>
                  </a:cubicBezTo>
                  <a:cubicBezTo>
                    <a:pt x="812" y="5092"/>
                    <a:pt x="915" y="3694"/>
                    <a:pt x="1054" y="2296"/>
                  </a:cubicBezTo>
                  <a:cubicBezTo>
                    <a:pt x="1088" y="1744"/>
                    <a:pt x="1537" y="467"/>
                    <a:pt x="1054" y="53"/>
                  </a:cubicBezTo>
                  <a:cubicBezTo>
                    <a:pt x="1019" y="18"/>
                    <a:pt x="972" y="1"/>
                    <a:pt x="9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a:off x="5701000" y="3102050"/>
              <a:ext cx="331600" cy="282550"/>
            </a:xfrm>
            <a:custGeom>
              <a:avLst/>
              <a:gdLst/>
              <a:ahLst/>
              <a:cxnLst/>
              <a:rect l="l" t="t" r="r" b="b"/>
              <a:pathLst>
                <a:path w="13264" h="11302" extrusionOk="0">
                  <a:moveTo>
                    <a:pt x="11474" y="936"/>
                  </a:moveTo>
                  <a:cubicBezTo>
                    <a:pt x="11676" y="1975"/>
                    <a:pt x="11851" y="3013"/>
                    <a:pt x="11987" y="4052"/>
                  </a:cubicBezTo>
                  <a:cubicBezTo>
                    <a:pt x="12073" y="4690"/>
                    <a:pt x="12712" y="7331"/>
                    <a:pt x="12004" y="7693"/>
                  </a:cubicBezTo>
                  <a:cubicBezTo>
                    <a:pt x="10061" y="8736"/>
                    <a:pt x="8002" y="9591"/>
                    <a:pt x="6000" y="10509"/>
                  </a:cubicBezTo>
                  <a:lnTo>
                    <a:pt x="6000" y="10509"/>
                  </a:lnTo>
                  <a:cubicBezTo>
                    <a:pt x="6416" y="8564"/>
                    <a:pt x="6334" y="6604"/>
                    <a:pt x="6199" y="4617"/>
                  </a:cubicBezTo>
                  <a:lnTo>
                    <a:pt x="6199" y="4617"/>
                  </a:lnTo>
                  <a:cubicBezTo>
                    <a:pt x="6247" y="4632"/>
                    <a:pt x="6295" y="4645"/>
                    <a:pt x="6343" y="4656"/>
                  </a:cubicBezTo>
                  <a:cubicBezTo>
                    <a:pt x="6379" y="4664"/>
                    <a:pt x="6416" y="4669"/>
                    <a:pt x="6454" y="4669"/>
                  </a:cubicBezTo>
                  <a:cubicBezTo>
                    <a:pt x="7025" y="4669"/>
                    <a:pt x="7850" y="3758"/>
                    <a:pt x="8189" y="3499"/>
                  </a:cubicBezTo>
                  <a:lnTo>
                    <a:pt x="11474" y="936"/>
                  </a:lnTo>
                  <a:close/>
                  <a:moveTo>
                    <a:pt x="206" y="0"/>
                  </a:moveTo>
                  <a:cubicBezTo>
                    <a:pt x="85" y="0"/>
                    <a:pt x="1" y="206"/>
                    <a:pt x="129" y="306"/>
                  </a:cubicBezTo>
                  <a:cubicBezTo>
                    <a:pt x="1234" y="1152"/>
                    <a:pt x="2338" y="1980"/>
                    <a:pt x="3460" y="2792"/>
                  </a:cubicBezTo>
                  <a:cubicBezTo>
                    <a:pt x="4104" y="3251"/>
                    <a:pt x="4838" y="3951"/>
                    <a:pt x="5608" y="4366"/>
                  </a:cubicBezTo>
                  <a:lnTo>
                    <a:pt x="5608" y="4366"/>
                  </a:lnTo>
                  <a:cubicBezTo>
                    <a:pt x="5602" y="4391"/>
                    <a:pt x="5599" y="4418"/>
                    <a:pt x="5601" y="4449"/>
                  </a:cubicBezTo>
                  <a:cubicBezTo>
                    <a:pt x="5756" y="6641"/>
                    <a:pt x="5877" y="8798"/>
                    <a:pt x="5307" y="10938"/>
                  </a:cubicBezTo>
                  <a:cubicBezTo>
                    <a:pt x="5266" y="11131"/>
                    <a:pt x="5411" y="11302"/>
                    <a:pt x="5585" y="11302"/>
                  </a:cubicBezTo>
                  <a:cubicBezTo>
                    <a:pt x="5630" y="11302"/>
                    <a:pt x="5676" y="11291"/>
                    <a:pt x="5721" y="11266"/>
                  </a:cubicBezTo>
                  <a:cubicBezTo>
                    <a:pt x="7050" y="10662"/>
                    <a:pt x="8362" y="10058"/>
                    <a:pt x="9691" y="9437"/>
                  </a:cubicBezTo>
                  <a:lnTo>
                    <a:pt x="11883" y="8418"/>
                  </a:lnTo>
                  <a:cubicBezTo>
                    <a:pt x="12194" y="8280"/>
                    <a:pt x="12608" y="8142"/>
                    <a:pt x="12798" y="7832"/>
                  </a:cubicBezTo>
                  <a:cubicBezTo>
                    <a:pt x="13264" y="7055"/>
                    <a:pt x="12746" y="5346"/>
                    <a:pt x="12660" y="4500"/>
                  </a:cubicBezTo>
                  <a:cubicBezTo>
                    <a:pt x="12504" y="3085"/>
                    <a:pt x="12263" y="1687"/>
                    <a:pt x="11969" y="324"/>
                  </a:cubicBezTo>
                  <a:cubicBezTo>
                    <a:pt x="11926" y="181"/>
                    <a:pt x="11799" y="102"/>
                    <a:pt x="11668" y="102"/>
                  </a:cubicBezTo>
                  <a:cubicBezTo>
                    <a:pt x="11592" y="102"/>
                    <a:pt x="11515" y="128"/>
                    <a:pt x="11452" y="185"/>
                  </a:cubicBezTo>
                  <a:lnTo>
                    <a:pt x="8863" y="2205"/>
                  </a:lnTo>
                  <a:cubicBezTo>
                    <a:pt x="8185" y="2727"/>
                    <a:pt x="7161" y="3839"/>
                    <a:pt x="6215" y="3839"/>
                  </a:cubicBezTo>
                  <a:cubicBezTo>
                    <a:pt x="6005" y="3839"/>
                    <a:pt x="5798" y="3783"/>
                    <a:pt x="5601" y="3655"/>
                  </a:cubicBezTo>
                  <a:cubicBezTo>
                    <a:pt x="3806" y="2481"/>
                    <a:pt x="2062" y="1256"/>
                    <a:pt x="285" y="30"/>
                  </a:cubicBezTo>
                  <a:cubicBezTo>
                    <a:pt x="258" y="9"/>
                    <a:pt x="231" y="0"/>
                    <a:pt x="20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4"/>
            <p:cNvSpPr/>
            <p:nvPr/>
          </p:nvSpPr>
          <p:spPr>
            <a:xfrm>
              <a:off x="5687275" y="3014075"/>
              <a:ext cx="312625" cy="99100"/>
            </a:xfrm>
            <a:custGeom>
              <a:avLst/>
              <a:gdLst/>
              <a:ahLst/>
              <a:cxnLst/>
              <a:rect l="l" t="t" r="r" b="b"/>
              <a:pathLst>
                <a:path w="12505" h="3964" extrusionOk="0">
                  <a:moveTo>
                    <a:pt x="7480" y="0"/>
                  </a:moveTo>
                  <a:cubicBezTo>
                    <a:pt x="7419" y="0"/>
                    <a:pt x="7360" y="9"/>
                    <a:pt x="7306" y="28"/>
                  </a:cubicBezTo>
                  <a:cubicBezTo>
                    <a:pt x="6150" y="425"/>
                    <a:pt x="5045" y="1133"/>
                    <a:pt x="3940" y="1702"/>
                  </a:cubicBezTo>
                  <a:cubicBezTo>
                    <a:pt x="2646" y="2358"/>
                    <a:pt x="1351" y="3014"/>
                    <a:pt x="91" y="3756"/>
                  </a:cubicBezTo>
                  <a:cubicBezTo>
                    <a:pt x="0" y="3802"/>
                    <a:pt x="43" y="3955"/>
                    <a:pt x="125" y="3955"/>
                  </a:cubicBezTo>
                  <a:cubicBezTo>
                    <a:pt x="136" y="3955"/>
                    <a:pt x="148" y="3952"/>
                    <a:pt x="160" y="3946"/>
                  </a:cubicBezTo>
                  <a:lnTo>
                    <a:pt x="160" y="3963"/>
                  </a:lnTo>
                  <a:cubicBezTo>
                    <a:pt x="2128" y="3169"/>
                    <a:pt x="4044" y="2220"/>
                    <a:pt x="5960" y="1323"/>
                  </a:cubicBezTo>
                  <a:cubicBezTo>
                    <a:pt x="6241" y="1190"/>
                    <a:pt x="6990" y="728"/>
                    <a:pt x="7427" y="728"/>
                  </a:cubicBezTo>
                  <a:cubicBezTo>
                    <a:pt x="7500" y="728"/>
                    <a:pt x="7565" y="741"/>
                    <a:pt x="7617" y="770"/>
                  </a:cubicBezTo>
                  <a:cubicBezTo>
                    <a:pt x="8169" y="1098"/>
                    <a:pt x="8687" y="1495"/>
                    <a:pt x="9205" y="1840"/>
                  </a:cubicBezTo>
                  <a:cubicBezTo>
                    <a:pt x="10119" y="2462"/>
                    <a:pt x="11017" y="3221"/>
                    <a:pt x="12035" y="3670"/>
                  </a:cubicBezTo>
                  <a:cubicBezTo>
                    <a:pt x="12071" y="3685"/>
                    <a:pt x="12108" y="3692"/>
                    <a:pt x="12143" y="3692"/>
                  </a:cubicBezTo>
                  <a:cubicBezTo>
                    <a:pt x="12344" y="3692"/>
                    <a:pt x="12505" y="3466"/>
                    <a:pt x="12328" y="3290"/>
                  </a:cubicBezTo>
                  <a:cubicBezTo>
                    <a:pt x="11517" y="2496"/>
                    <a:pt x="10464" y="1927"/>
                    <a:pt x="9532" y="1288"/>
                  </a:cubicBezTo>
                  <a:cubicBezTo>
                    <a:pt x="9138" y="1020"/>
                    <a:pt x="8136" y="0"/>
                    <a:pt x="748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
            <p:cNvSpPr/>
            <p:nvPr/>
          </p:nvSpPr>
          <p:spPr>
            <a:xfrm>
              <a:off x="5871200" y="3252250"/>
              <a:ext cx="20300" cy="31725"/>
            </a:xfrm>
            <a:custGeom>
              <a:avLst/>
              <a:gdLst/>
              <a:ahLst/>
              <a:cxnLst/>
              <a:rect l="l" t="t" r="r" b="b"/>
              <a:pathLst>
                <a:path w="812" h="1269" extrusionOk="0">
                  <a:moveTo>
                    <a:pt x="426" y="0"/>
                  </a:moveTo>
                  <a:cubicBezTo>
                    <a:pt x="398" y="0"/>
                    <a:pt x="371" y="9"/>
                    <a:pt x="346" y="29"/>
                  </a:cubicBezTo>
                  <a:cubicBezTo>
                    <a:pt x="352" y="23"/>
                    <a:pt x="342" y="21"/>
                    <a:pt x="327" y="21"/>
                  </a:cubicBezTo>
                  <a:cubicBezTo>
                    <a:pt x="296" y="21"/>
                    <a:pt x="242" y="29"/>
                    <a:pt x="242" y="29"/>
                  </a:cubicBezTo>
                  <a:cubicBezTo>
                    <a:pt x="191" y="46"/>
                    <a:pt x="173" y="80"/>
                    <a:pt x="156" y="115"/>
                  </a:cubicBezTo>
                  <a:cubicBezTo>
                    <a:pt x="142" y="129"/>
                    <a:pt x="162" y="154"/>
                    <a:pt x="188" y="154"/>
                  </a:cubicBezTo>
                  <a:cubicBezTo>
                    <a:pt x="195" y="154"/>
                    <a:pt x="201" y="153"/>
                    <a:pt x="208" y="149"/>
                  </a:cubicBezTo>
                  <a:lnTo>
                    <a:pt x="191" y="149"/>
                  </a:lnTo>
                  <a:cubicBezTo>
                    <a:pt x="225" y="115"/>
                    <a:pt x="250" y="102"/>
                    <a:pt x="268" y="102"/>
                  </a:cubicBezTo>
                  <a:cubicBezTo>
                    <a:pt x="316" y="102"/>
                    <a:pt x="326" y="186"/>
                    <a:pt x="363" y="236"/>
                  </a:cubicBezTo>
                  <a:cubicBezTo>
                    <a:pt x="449" y="356"/>
                    <a:pt x="191" y="598"/>
                    <a:pt x="156" y="684"/>
                  </a:cubicBezTo>
                  <a:cubicBezTo>
                    <a:pt x="1" y="840"/>
                    <a:pt x="1" y="1081"/>
                    <a:pt x="156" y="1237"/>
                  </a:cubicBezTo>
                  <a:cubicBezTo>
                    <a:pt x="178" y="1258"/>
                    <a:pt x="203" y="1268"/>
                    <a:pt x="228" y="1268"/>
                  </a:cubicBezTo>
                  <a:cubicBezTo>
                    <a:pt x="282" y="1268"/>
                    <a:pt x="334" y="1221"/>
                    <a:pt x="346" y="1150"/>
                  </a:cubicBezTo>
                  <a:cubicBezTo>
                    <a:pt x="346" y="788"/>
                    <a:pt x="812" y="477"/>
                    <a:pt x="605" y="115"/>
                  </a:cubicBezTo>
                  <a:cubicBezTo>
                    <a:pt x="568" y="53"/>
                    <a:pt x="496" y="0"/>
                    <a:pt x="4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a:off x="5880400" y="3244175"/>
              <a:ext cx="54700" cy="86875"/>
            </a:xfrm>
            <a:custGeom>
              <a:avLst/>
              <a:gdLst/>
              <a:ahLst/>
              <a:cxnLst/>
              <a:rect l="l" t="t" r="r" b="b"/>
              <a:pathLst>
                <a:path w="2188" h="3475" extrusionOk="0">
                  <a:moveTo>
                    <a:pt x="2041" y="1"/>
                  </a:moveTo>
                  <a:cubicBezTo>
                    <a:pt x="2005" y="1"/>
                    <a:pt x="1969" y="18"/>
                    <a:pt x="1946" y="58"/>
                  </a:cubicBezTo>
                  <a:lnTo>
                    <a:pt x="1928" y="75"/>
                  </a:lnTo>
                  <a:cubicBezTo>
                    <a:pt x="1600" y="576"/>
                    <a:pt x="1324" y="1145"/>
                    <a:pt x="1013" y="1663"/>
                  </a:cubicBezTo>
                  <a:cubicBezTo>
                    <a:pt x="703" y="2181"/>
                    <a:pt x="340" y="2682"/>
                    <a:pt x="64" y="3234"/>
                  </a:cubicBezTo>
                  <a:cubicBezTo>
                    <a:pt x="0" y="3349"/>
                    <a:pt x="98" y="3474"/>
                    <a:pt x="202" y="3474"/>
                  </a:cubicBezTo>
                  <a:cubicBezTo>
                    <a:pt x="238" y="3474"/>
                    <a:pt x="275" y="3459"/>
                    <a:pt x="306" y="3424"/>
                  </a:cubicBezTo>
                  <a:cubicBezTo>
                    <a:pt x="1134" y="2474"/>
                    <a:pt x="1773" y="1370"/>
                    <a:pt x="2153" y="162"/>
                  </a:cubicBezTo>
                  <a:cubicBezTo>
                    <a:pt x="2187" y="70"/>
                    <a:pt x="2114" y="1"/>
                    <a:pt x="204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a:off x="5935950" y="3274775"/>
              <a:ext cx="25800" cy="27950"/>
            </a:xfrm>
            <a:custGeom>
              <a:avLst/>
              <a:gdLst/>
              <a:ahLst/>
              <a:cxnLst/>
              <a:rect l="l" t="t" r="r" b="b"/>
              <a:pathLst>
                <a:path w="1032" h="1118" extrusionOk="0">
                  <a:moveTo>
                    <a:pt x="874" y="1"/>
                  </a:moveTo>
                  <a:cubicBezTo>
                    <a:pt x="847" y="1"/>
                    <a:pt x="819" y="13"/>
                    <a:pt x="794" y="42"/>
                  </a:cubicBezTo>
                  <a:cubicBezTo>
                    <a:pt x="517" y="318"/>
                    <a:pt x="276" y="612"/>
                    <a:pt x="51" y="940"/>
                  </a:cubicBezTo>
                  <a:cubicBezTo>
                    <a:pt x="1" y="1028"/>
                    <a:pt x="71" y="1117"/>
                    <a:pt x="146" y="1117"/>
                  </a:cubicBezTo>
                  <a:cubicBezTo>
                    <a:pt x="173" y="1117"/>
                    <a:pt x="201" y="1105"/>
                    <a:pt x="224" y="1078"/>
                  </a:cubicBezTo>
                  <a:cubicBezTo>
                    <a:pt x="500" y="802"/>
                    <a:pt x="742" y="508"/>
                    <a:pt x="966" y="198"/>
                  </a:cubicBezTo>
                  <a:cubicBezTo>
                    <a:pt x="1032" y="119"/>
                    <a:pt x="958" y="1"/>
                    <a:pt x="87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a:off x="5757450" y="3270950"/>
              <a:ext cx="24900" cy="27925"/>
            </a:xfrm>
            <a:custGeom>
              <a:avLst/>
              <a:gdLst/>
              <a:ahLst/>
              <a:cxnLst/>
              <a:rect l="l" t="t" r="r" b="b"/>
              <a:pathLst>
                <a:path w="996" h="1117" extrusionOk="0">
                  <a:moveTo>
                    <a:pt x="937" y="1"/>
                  </a:moveTo>
                  <a:cubicBezTo>
                    <a:pt x="933" y="1"/>
                    <a:pt x="929" y="2"/>
                    <a:pt x="926" y="5"/>
                  </a:cubicBezTo>
                  <a:cubicBezTo>
                    <a:pt x="771" y="126"/>
                    <a:pt x="633" y="264"/>
                    <a:pt x="529" y="437"/>
                  </a:cubicBezTo>
                  <a:cubicBezTo>
                    <a:pt x="339" y="592"/>
                    <a:pt x="184" y="748"/>
                    <a:pt x="46" y="937"/>
                  </a:cubicBezTo>
                  <a:cubicBezTo>
                    <a:pt x="0" y="1013"/>
                    <a:pt x="62" y="1116"/>
                    <a:pt x="148" y="1116"/>
                  </a:cubicBezTo>
                  <a:cubicBezTo>
                    <a:pt x="159" y="1116"/>
                    <a:pt x="172" y="1114"/>
                    <a:pt x="184" y="1110"/>
                  </a:cubicBezTo>
                  <a:cubicBezTo>
                    <a:pt x="391" y="1006"/>
                    <a:pt x="564" y="851"/>
                    <a:pt x="667" y="661"/>
                  </a:cubicBezTo>
                  <a:cubicBezTo>
                    <a:pt x="840" y="489"/>
                    <a:pt x="943" y="282"/>
                    <a:pt x="995" y="57"/>
                  </a:cubicBezTo>
                  <a:cubicBezTo>
                    <a:pt x="981" y="29"/>
                    <a:pt x="956" y="1"/>
                    <a:pt x="93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a:off x="5776175" y="3265975"/>
              <a:ext cx="56100" cy="56625"/>
            </a:xfrm>
            <a:custGeom>
              <a:avLst/>
              <a:gdLst/>
              <a:ahLst/>
              <a:cxnLst/>
              <a:rect l="l" t="t" r="r" b="b"/>
              <a:pathLst>
                <a:path w="2244" h="2265" extrusionOk="0">
                  <a:moveTo>
                    <a:pt x="2069" y="0"/>
                  </a:moveTo>
                  <a:cubicBezTo>
                    <a:pt x="2043" y="0"/>
                    <a:pt x="2015" y="10"/>
                    <a:pt x="1989" y="32"/>
                  </a:cubicBezTo>
                  <a:lnTo>
                    <a:pt x="1972" y="32"/>
                  </a:lnTo>
                  <a:cubicBezTo>
                    <a:pt x="1644" y="325"/>
                    <a:pt x="1316" y="670"/>
                    <a:pt x="1006" y="981"/>
                  </a:cubicBezTo>
                  <a:cubicBezTo>
                    <a:pt x="643" y="1292"/>
                    <a:pt x="333" y="1637"/>
                    <a:pt x="56" y="2034"/>
                  </a:cubicBezTo>
                  <a:cubicBezTo>
                    <a:pt x="0" y="2132"/>
                    <a:pt x="92" y="2264"/>
                    <a:pt x="203" y="2264"/>
                  </a:cubicBezTo>
                  <a:cubicBezTo>
                    <a:pt x="228" y="2264"/>
                    <a:pt x="255" y="2257"/>
                    <a:pt x="281" y="2241"/>
                  </a:cubicBezTo>
                  <a:cubicBezTo>
                    <a:pt x="609" y="1982"/>
                    <a:pt x="902" y="1689"/>
                    <a:pt x="1161" y="1361"/>
                  </a:cubicBezTo>
                  <a:cubicBezTo>
                    <a:pt x="1506" y="998"/>
                    <a:pt x="1851" y="619"/>
                    <a:pt x="2162" y="222"/>
                  </a:cubicBezTo>
                  <a:cubicBezTo>
                    <a:pt x="2243" y="127"/>
                    <a:pt x="2165" y="0"/>
                    <a:pt x="206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a:off x="5798000" y="3314550"/>
              <a:ext cx="24325" cy="24525"/>
            </a:xfrm>
            <a:custGeom>
              <a:avLst/>
              <a:gdLst/>
              <a:ahLst/>
              <a:cxnLst/>
              <a:rect l="l" t="t" r="r" b="b"/>
              <a:pathLst>
                <a:path w="973" h="981" extrusionOk="0">
                  <a:moveTo>
                    <a:pt x="779" y="1"/>
                  </a:moveTo>
                  <a:cubicBezTo>
                    <a:pt x="748" y="1"/>
                    <a:pt x="716" y="12"/>
                    <a:pt x="685" y="39"/>
                  </a:cubicBezTo>
                  <a:cubicBezTo>
                    <a:pt x="461" y="281"/>
                    <a:pt x="150" y="522"/>
                    <a:pt x="29" y="833"/>
                  </a:cubicBezTo>
                  <a:cubicBezTo>
                    <a:pt x="1" y="918"/>
                    <a:pt x="77" y="980"/>
                    <a:pt x="154" y="980"/>
                  </a:cubicBezTo>
                  <a:cubicBezTo>
                    <a:pt x="170" y="980"/>
                    <a:pt x="186" y="977"/>
                    <a:pt x="202" y="971"/>
                  </a:cubicBezTo>
                  <a:cubicBezTo>
                    <a:pt x="495" y="816"/>
                    <a:pt x="702" y="488"/>
                    <a:pt x="892" y="246"/>
                  </a:cubicBezTo>
                  <a:cubicBezTo>
                    <a:pt x="972" y="139"/>
                    <a:pt x="886" y="1"/>
                    <a:pt x="77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a:off x="5745200" y="2713150"/>
              <a:ext cx="195925" cy="192025"/>
            </a:xfrm>
            <a:custGeom>
              <a:avLst/>
              <a:gdLst/>
              <a:ahLst/>
              <a:cxnLst/>
              <a:rect l="l" t="t" r="r" b="b"/>
              <a:pathLst>
                <a:path w="7837" h="7681" extrusionOk="0">
                  <a:moveTo>
                    <a:pt x="3493" y="1"/>
                  </a:moveTo>
                  <a:cubicBezTo>
                    <a:pt x="3331" y="1"/>
                    <a:pt x="3180" y="61"/>
                    <a:pt x="3056" y="208"/>
                  </a:cubicBezTo>
                  <a:cubicBezTo>
                    <a:pt x="1986" y="1502"/>
                    <a:pt x="1054" y="2935"/>
                    <a:pt x="87" y="4298"/>
                  </a:cubicBezTo>
                  <a:cubicBezTo>
                    <a:pt x="1" y="4436"/>
                    <a:pt x="53" y="4609"/>
                    <a:pt x="191" y="4678"/>
                  </a:cubicBezTo>
                  <a:cubicBezTo>
                    <a:pt x="1520" y="5593"/>
                    <a:pt x="2849" y="6542"/>
                    <a:pt x="4230" y="7388"/>
                  </a:cubicBezTo>
                  <a:cubicBezTo>
                    <a:pt x="4257" y="7404"/>
                    <a:pt x="4286" y="7412"/>
                    <a:pt x="4313" y="7412"/>
                  </a:cubicBezTo>
                  <a:cubicBezTo>
                    <a:pt x="4459" y="7412"/>
                    <a:pt x="4582" y="7210"/>
                    <a:pt x="4437" y="7094"/>
                  </a:cubicBezTo>
                  <a:lnTo>
                    <a:pt x="4454" y="7094"/>
                  </a:lnTo>
                  <a:cubicBezTo>
                    <a:pt x="3241" y="6140"/>
                    <a:pt x="1968" y="5277"/>
                    <a:pt x="719" y="4377"/>
                  </a:cubicBezTo>
                  <a:lnTo>
                    <a:pt x="719" y="4377"/>
                  </a:lnTo>
                  <a:cubicBezTo>
                    <a:pt x="1239" y="3683"/>
                    <a:pt x="1757" y="2988"/>
                    <a:pt x="2262" y="2279"/>
                  </a:cubicBezTo>
                  <a:lnTo>
                    <a:pt x="3108" y="1140"/>
                  </a:lnTo>
                  <a:cubicBezTo>
                    <a:pt x="3290" y="889"/>
                    <a:pt x="3480" y="792"/>
                    <a:pt x="3672" y="792"/>
                  </a:cubicBezTo>
                  <a:cubicBezTo>
                    <a:pt x="4152" y="792"/>
                    <a:pt x="4641" y="1401"/>
                    <a:pt x="5023" y="1709"/>
                  </a:cubicBezTo>
                  <a:cubicBezTo>
                    <a:pt x="5921" y="2452"/>
                    <a:pt x="7181" y="3245"/>
                    <a:pt x="6335" y="4505"/>
                  </a:cubicBezTo>
                  <a:cubicBezTo>
                    <a:pt x="5714" y="5437"/>
                    <a:pt x="5093" y="6369"/>
                    <a:pt x="4523" y="7319"/>
                  </a:cubicBezTo>
                  <a:cubicBezTo>
                    <a:pt x="4402" y="7512"/>
                    <a:pt x="4569" y="7680"/>
                    <a:pt x="4740" y="7680"/>
                  </a:cubicBezTo>
                  <a:cubicBezTo>
                    <a:pt x="4812" y="7680"/>
                    <a:pt x="4886" y="7650"/>
                    <a:pt x="4937" y="7578"/>
                  </a:cubicBezTo>
                  <a:cubicBezTo>
                    <a:pt x="5835" y="6369"/>
                    <a:pt x="7008" y="5023"/>
                    <a:pt x="7561" y="3625"/>
                  </a:cubicBezTo>
                  <a:cubicBezTo>
                    <a:pt x="7837" y="2918"/>
                    <a:pt x="5559" y="1364"/>
                    <a:pt x="5127" y="1019"/>
                  </a:cubicBezTo>
                  <a:cubicBezTo>
                    <a:pt x="4817" y="763"/>
                    <a:pt x="4075" y="1"/>
                    <a:pt x="349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a:off x="5745200" y="3513350"/>
              <a:ext cx="195925" cy="191825"/>
            </a:xfrm>
            <a:custGeom>
              <a:avLst/>
              <a:gdLst/>
              <a:ahLst/>
              <a:cxnLst/>
              <a:rect l="l" t="t" r="r" b="b"/>
              <a:pathLst>
                <a:path w="7837" h="7673" extrusionOk="0">
                  <a:moveTo>
                    <a:pt x="3503" y="0"/>
                  </a:moveTo>
                  <a:cubicBezTo>
                    <a:pt x="3336" y="0"/>
                    <a:pt x="3183" y="63"/>
                    <a:pt x="3056" y="216"/>
                  </a:cubicBezTo>
                  <a:cubicBezTo>
                    <a:pt x="1986" y="1511"/>
                    <a:pt x="1054" y="2926"/>
                    <a:pt x="87" y="4290"/>
                  </a:cubicBezTo>
                  <a:cubicBezTo>
                    <a:pt x="1" y="4428"/>
                    <a:pt x="53" y="4600"/>
                    <a:pt x="191" y="4669"/>
                  </a:cubicBezTo>
                  <a:cubicBezTo>
                    <a:pt x="1520" y="5584"/>
                    <a:pt x="2849" y="6534"/>
                    <a:pt x="4230" y="7379"/>
                  </a:cubicBezTo>
                  <a:cubicBezTo>
                    <a:pt x="4257" y="7396"/>
                    <a:pt x="4286" y="7403"/>
                    <a:pt x="4313" y="7403"/>
                  </a:cubicBezTo>
                  <a:cubicBezTo>
                    <a:pt x="4459" y="7403"/>
                    <a:pt x="4582" y="7202"/>
                    <a:pt x="4437" y="7086"/>
                  </a:cubicBezTo>
                  <a:lnTo>
                    <a:pt x="4454" y="7086"/>
                  </a:lnTo>
                  <a:cubicBezTo>
                    <a:pt x="3241" y="6132"/>
                    <a:pt x="1968" y="5268"/>
                    <a:pt x="719" y="4368"/>
                  </a:cubicBezTo>
                  <a:lnTo>
                    <a:pt x="719" y="4368"/>
                  </a:lnTo>
                  <a:cubicBezTo>
                    <a:pt x="1239" y="3675"/>
                    <a:pt x="1757" y="2980"/>
                    <a:pt x="2262" y="2270"/>
                  </a:cubicBezTo>
                  <a:lnTo>
                    <a:pt x="3108" y="1131"/>
                  </a:lnTo>
                  <a:cubicBezTo>
                    <a:pt x="3289" y="881"/>
                    <a:pt x="3479" y="784"/>
                    <a:pt x="3670" y="784"/>
                  </a:cubicBezTo>
                  <a:cubicBezTo>
                    <a:pt x="4152" y="784"/>
                    <a:pt x="4641" y="1397"/>
                    <a:pt x="5023" y="1718"/>
                  </a:cubicBezTo>
                  <a:cubicBezTo>
                    <a:pt x="5921" y="2443"/>
                    <a:pt x="7181" y="3237"/>
                    <a:pt x="6335" y="4497"/>
                  </a:cubicBezTo>
                  <a:cubicBezTo>
                    <a:pt x="5714" y="5429"/>
                    <a:pt x="5093" y="6361"/>
                    <a:pt x="4523" y="7327"/>
                  </a:cubicBezTo>
                  <a:cubicBezTo>
                    <a:pt x="4402" y="7508"/>
                    <a:pt x="4568" y="7672"/>
                    <a:pt x="4738" y="7672"/>
                  </a:cubicBezTo>
                  <a:cubicBezTo>
                    <a:pt x="4811" y="7672"/>
                    <a:pt x="4885" y="7642"/>
                    <a:pt x="4937" y="7569"/>
                  </a:cubicBezTo>
                  <a:cubicBezTo>
                    <a:pt x="5835" y="6361"/>
                    <a:pt x="7008" y="5032"/>
                    <a:pt x="7561" y="3617"/>
                  </a:cubicBezTo>
                  <a:cubicBezTo>
                    <a:pt x="7837" y="2909"/>
                    <a:pt x="5559" y="1373"/>
                    <a:pt x="5127" y="1010"/>
                  </a:cubicBezTo>
                  <a:cubicBezTo>
                    <a:pt x="4819" y="756"/>
                    <a:pt x="4083" y="0"/>
                    <a:pt x="350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
            <p:cNvSpPr/>
            <p:nvPr/>
          </p:nvSpPr>
          <p:spPr>
            <a:xfrm>
              <a:off x="5321925" y="2878425"/>
              <a:ext cx="195925" cy="191675"/>
            </a:xfrm>
            <a:custGeom>
              <a:avLst/>
              <a:gdLst/>
              <a:ahLst/>
              <a:cxnLst/>
              <a:rect l="l" t="t" r="r" b="b"/>
              <a:pathLst>
                <a:path w="7837" h="7667" extrusionOk="0">
                  <a:moveTo>
                    <a:pt x="3493" y="0"/>
                  </a:moveTo>
                  <a:cubicBezTo>
                    <a:pt x="3330" y="0"/>
                    <a:pt x="3180" y="60"/>
                    <a:pt x="3055" y="207"/>
                  </a:cubicBezTo>
                  <a:cubicBezTo>
                    <a:pt x="1985" y="1502"/>
                    <a:pt x="1053" y="2934"/>
                    <a:pt x="87" y="4281"/>
                  </a:cubicBezTo>
                  <a:cubicBezTo>
                    <a:pt x="0" y="4419"/>
                    <a:pt x="52" y="4591"/>
                    <a:pt x="190" y="4677"/>
                  </a:cubicBezTo>
                  <a:cubicBezTo>
                    <a:pt x="1519" y="5575"/>
                    <a:pt x="2848" y="6524"/>
                    <a:pt x="4229" y="7370"/>
                  </a:cubicBezTo>
                  <a:cubicBezTo>
                    <a:pt x="4257" y="7387"/>
                    <a:pt x="4285" y="7394"/>
                    <a:pt x="4313" y="7394"/>
                  </a:cubicBezTo>
                  <a:cubicBezTo>
                    <a:pt x="4458" y="7394"/>
                    <a:pt x="4581" y="7195"/>
                    <a:pt x="4436" y="7094"/>
                  </a:cubicBezTo>
                  <a:lnTo>
                    <a:pt x="4453" y="7094"/>
                  </a:lnTo>
                  <a:cubicBezTo>
                    <a:pt x="3243" y="6126"/>
                    <a:pt x="1972" y="5263"/>
                    <a:pt x="726" y="4365"/>
                  </a:cubicBezTo>
                  <a:lnTo>
                    <a:pt x="726" y="4365"/>
                  </a:lnTo>
                  <a:cubicBezTo>
                    <a:pt x="1241" y="3672"/>
                    <a:pt x="1744" y="2968"/>
                    <a:pt x="2261" y="2278"/>
                  </a:cubicBezTo>
                  <a:cubicBezTo>
                    <a:pt x="2555" y="1881"/>
                    <a:pt x="2831" y="1502"/>
                    <a:pt x="3107" y="1122"/>
                  </a:cubicBezTo>
                  <a:cubicBezTo>
                    <a:pt x="3288" y="877"/>
                    <a:pt x="3478" y="782"/>
                    <a:pt x="3668" y="782"/>
                  </a:cubicBezTo>
                  <a:cubicBezTo>
                    <a:pt x="4150" y="782"/>
                    <a:pt x="4639" y="1387"/>
                    <a:pt x="5023" y="1709"/>
                  </a:cubicBezTo>
                  <a:cubicBezTo>
                    <a:pt x="5920" y="2434"/>
                    <a:pt x="7180" y="3245"/>
                    <a:pt x="6335" y="4488"/>
                  </a:cubicBezTo>
                  <a:cubicBezTo>
                    <a:pt x="5713" y="5420"/>
                    <a:pt x="5092" y="6352"/>
                    <a:pt x="4522" y="7318"/>
                  </a:cubicBezTo>
                  <a:cubicBezTo>
                    <a:pt x="4403" y="7509"/>
                    <a:pt x="4564" y="7667"/>
                    <a:pt x="4731" y="7667"/>
                  </a:cubicBezTo>
                  <a:cubicBezTo>
                    <a:pt x="4806" y="7667"/>
                    <a:pt x="4883" y="7635"/>
                    <a:pt x="4936" y="7560"/>
                  </a:cubicBezTo>
                  <a:cubicBezTo>
                    <a:pt x="5834" y="6352"/>
                    <a:pt x="7008" y="5023"/>
                    <a:pt x="7560" y="3625"/>
                  </a:cubicBezTo>
                  <a:cubicBezTo>
                    <a:pt x="7836" y="2917"/>
                    <a:pt x="5558" y="1364"/>
                    <a:pt x="5126" y="1001"/>
                  </a:cubicBezTo>
                  <a:cubicBezTo>
                    <a:pt x="4816" y="759"/>
                    <a:pt x="4075" y="0"/>
                    <a:pt x="349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a:off x="5381475" y="3339025"/>
              <a:ext cx="195900" cy="191825"/>
            </a:xfrm>
            <a:custGeom>
              <a:avLst/>
              <a:gdLst/>
              <a:ahLst/>
              <a:cxnLst/>
              <a:rect l="l" t="t" r="r" b="b"/>
              <a:pathLst>
                <a:path w="7836" h="7673" extrusionOk="0">
                  <a:moveTo>
                    <a:pt x="3502" y="1"/>
                  </a:moveTo>
                  <a:cubicBezTo>
                    <a:pt x="3336" y="1"/>
                    <a:pt x="3182" y="63"/>
                    <a:pt x="3055" y="217"/>
                  </a:cubicBezTo>
                  <a:cubicBezTo>
                    <a:pt x="1985" y="1511"/>
                    <a:pt x="1053" y="2926"/>
                    <a:pt x="86" y="4290"/>
                  </a:cubicBezTo>
                  <a:cubicBezTo>
                    <a:pt x="0" y="4428"/>
                    <a:pt x="52" y="4601"/>
                    <a:pt x="190" y="4670"/>
                  </a:cubicBezTo>
                  <a:cubicBezTo>
                    <a:pt x="1519" y="5584"/>
                    <a:pt x="2848" y="6534"/>
                    <a:pt x="4229" y="7379"/>
                  </a:cubicBezTo>
                  <a:cubicBezTo>
                    <a:pt x="4256" y="7396"/>
                    <a:pt x="4285" y="7403"/>
                    <a:pt x="4312" y="7403"/>
                  </a:cubicBezTo>
                  <a:cubicBezTo>
                    <a:pt x="4458" y="7403"/>
                    <a:pt x="4584" y="7202"/>
                    <a:pt x="4453" y="7086"/>
                  </a:cubicBezTo>
                  <a:lnTo>
                    <a:pt x="4436" y="7086"/>
                  </a:lnTo>
                  <a:cubicBezTo>
                    <a:pt x="3238" y="6131"/>
                    <a:pt x="1965" y="5267"/>
                    <a:pt x="715" y="4367"/>
                  </a:cubicBezTo>
                  <a:lnTo>
                    <a:pt x="715" y="4367"/>
                  </a:lnTo>
                  <a:cubicBezTo>
                    <a:pt x="1222" y="3673"/>
                    <a:pt x="1740" y="2979"/>
                    <a:pt x="2244" y="2270"/>
                  </a:cubicBezTo>
                  <a:lnTo>
                    <a:pt x="3090" y="1131"/>
                  </a:lnTo>
                  <a:cubicBezTo>
                    <a:pt x="3276" y="880"/>
                    <a:pt x="3469" y="784"/>
                    <a:pt x="3661" y="784"/>
                  </a:cubicBezTo>
                  <a:cubicBezTo>
                    <a:pt x="4145" y="784"/>
                    <a:pt x="4628" y="1392"/>
                    <a:pt x="5023" y="1701"/>
                  </a:cubicBezTo>
                  <a:cubicBezTo>
                    <a:pt x="5920" y="2443"/>
                    <a:pt x="7180" y="3237"/>
                    <a:pt x="6317" y="4497"/>
                  </a:cubicBezTo>
                  <a:cubicBezTo>
                    <a:pt x="5696" y="5429"/>
                    <a:pt x="5092" y="6361"/>
                    <a:pt x="4505" y="7310"/>
                  </a:cubicBezTo>
                  <a:cubicBezTo>
                    <a:pt x="4396" y="7504"/>
                    <a:pt x="4558" y="7672"/>
                    <a:pt x="4731" y="7672"/>
                  </a:cubicBezTo>
                  <a:cubicBezTo>
                    <a:pt x="4804" y="7672"/>
                    <a:pt x="4880" y="7641"/>
                    <a:pt x="4936" y="7569"/>
                  </a:cubicBezTo>
                  <a:cubicBezTo>
                    <a:pt x="5834" y="6361"/>
                    <a:pt x="7007" y="5015"/>
                    <a:pt x="7560" y="3617"/>
                  </a:cubicBezTo>
                  <a:cubicBezTo>
                    <a:pt x="7836" y="2909"/>
                    <a:pt x="5558" y="1373"/>
                    <a:pt x="5126" y="1011"/>
                  </a:cubicBezTo>
                  <a:cubicBezTo>
                    <a:pt x="4818" y="756"/>
                    <a:pt x="4082" y="1"/>
                    <a:pt x="350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a:off x="6140875" y="2856425"/>
              <a:ext cx="195925" cy="192000"/>
            </a:xfrm>
            <a:custGeom>
              <a:avLst/>
              <a:gdLst/>
              <a:ahLst/>
              <a:cxnLst/>
              <a:rect l="l" t="t" r="r" b="b"/>
              <a:pathLst>
                <a:path w="7837" h="7680" extrusionOk="0">
                  <a:moveTo>
                    <a:pt x="3487" y="0"/>
                  </a:moveTo>
                  <a:cubicBezTo>
                    <a:pt x="3325" y="0"/>
                    <a:pt x="3177" y="60"/>
                    <a:pt x="3056" y="207"/>
                  </a:cubicBezTo>
                  <a:cubicBezTo>
                    <a:pt x="1986" y="1501"/>
                    <a:pt x="1054" y="2934"/>
                    <a:pt x="87" y="4298"/>
                  </a:cubicBezTo>
                  <a:cubicBezTo>
                    <a:pt x="1" y="4436"/>
                    <a:pt x="53" y="4608"/>
                    <a:pt x="191" y="4677"/>
                  </a:cubicBezTo>
                  <a:cubicBezTo>
                    <a:pt x="1520" y="5592"/>
                    <a:pt x="2849" y="6541"/>
                    <a:pt x="4230" y="7370"/>
                  </a:cubicBezTo>
                  <a:cubicBezTo>
                    <a:pt x="4259" y="7387"/>
                    <a:pt x="4289" y="7395"/>
                    <a:pt x="4318" y="7395"/>
                  </a:cubicBezTo>
                  <a:cubicBezTo>
                    <a:pt x="4461" y="7395"/>
                    <a:pt x="4580" y="7208"/>
                    <a:pt x="4437" y="7094"/>
                  </a:cubicBezTo>
                  <a:cubicBezTo>
                    <a:pt x="3236" y="6137"/>
                    <a:pt x="1960" y="5271"/>
                    <a:pt x="707" y="4368"/>
                  </a:cubicBezTo>
                  <a:lnTo>
                    <a:pt x="707" y="4368"/>
                  </a:lnTo>
                  <a:cubicBezTo>
                    <a:pt x="1226" y="3677"/>
                    <a:pt x="1742" y="2985"/>
                    <a:pt x="2245" y="2278"/>
                  </a:cubicBezTo>
                  <a:lnTo>
                    <a:pt x="3090" y="1122"/>
                  </a:lnTo>
                  <a:cubicBezTo>
                    <a:pt x="3275" y="879"/>
                    <a:pt x="3465" y="785"/>
                    <a:pt x="3654" y="785"/>
                  </a:cubicBezTo>
                  <a:cubicBezTo>
                    <a:pt x="4139" y="785"/>
                    <a:pt x="4622" y="1398"/>
                    <a:pt x="5006" y="1709"/>
                  </a:cubicBezTo>
                  <a:cubicBezTo>
                    <a:pt x="5904" y="2451"/>
                    <a:pt x="7164" y="3245"/>
                    <a:pt x="6318" y="4505"/>
                  </a:cubicBezTo>
                  <a:cubicBezTo>
                    <a:pt x="5697" y="5437"/>
                    <a:pt x="5093" y="6369"/>
                    <a:pt x="4506" y="7318"/>
                  </a:cubicBezTo>
                  <a:cubicBezTo>
                    <a:pt x="4385" y="7512"/>
                    <a:pt x="4552" y="7680"/>
                    <a:pt x="4728" y="7680"/>
                  </a:cubicBezTo>
                  <a:cubicBezTo>
                    <a:pt x="4804" y="7680"/>
                    <a:pt x="4880" y="7649"/>
                    <a:pt x="4937" y="7577"/>
                  </a:cubicBezTo>
                  <a:cubicBezTo>
                    <a:pt x="5835" y="6369"/>
                    <a:pt x="6991" y="5022"/>
                    <a:pt x="7561" y="3624"/>
                  </a:cubicBezTo>
                  <a:cubicBezTo>
                    <a:pt x="7837" y="2917"/>
                    <a:pt x="5559" y="1363"/>
                    <a:pt x="5127" y="1018"/>
                  </a:cubicBezTo>
                  <a:cubicBezTo>
                    <a:pt x="4817" y="762"/>
                    <a:pt x="4064" y="0"/>
                    <a:pt x="348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
            <p:cNvSpPr/>
            <p:nvPr/>
          </p:nvSpPr>
          <p:spPr>
            <a:xfrm>
              <a:off x="6193950" y="3314225"/>
              <a:ext cx="195500" cy="191675"/>
            </a:xfrm>
            <a:custGeom>
              <a:avLst/>
              <a:gdLst/>
              <a:ahLst/>
              <a:cxnLst/>
              <a:rect l="l" t="t" r="r" b="b"/>
              <a:pathLst>
                <a:path w="7820" h="7667" extrusionOk="0">
                  <a:moveTo>
                    <a:pt x="3485" y="0"/>
                  </a:moveTo>
                  <a:cubicBezTo>
                    <a:pt x="3324" y="0"/>
                    <a:pt x="3177" y="60"/>
                    <a:pt x="3056" y="208"/>
                  </a:cubicBezTo>
                  <a:cubicBezTo>
                    <a:pt x="1986" y="1502"/>
                    <a:pt x="1054" y="2917"/>
                    <a:pt x="70" y="4281"/>
                  </a:cubicBezTo>
                  <a:cubicBezTo>
                    <a:pt x="1" y="4419"/>
                    <a:pt x="53" y="4591"/>
                    <a:pt x="174" y="4678"/>
                  </a:cubicBezTo>
                  <a:cubicBezTo>
                    <a:pt x="1520" y="5575"/>
                    <a:pt x="2831" y="6525"/>
                    <a:pt x="4230" y="7370"/>
                  </a:cubicBezTo>
                  <a:cubicBezTo>
                    <a:pt x="4254" y="7387"/>
                    <a:pt x="4281" y="7394"/>
                    <a:pt x="4307" y="7394"/>
                  </a:cubicBezTo>
                  <a:cubicBezTo>
                    <a:pt x="4446" y="7394"/>
                    <a:pt x="4582" y="7193"/>
                    <a:pt x="4437" y="7077"/>
                  </a:cubicBezTo>
                  <a:lnTo>
                    <a:pt x="4437" y="7077"/>
                  </a:lnTo>
                  <a:lnTo>
                    <a:pt x="4437" y="7094"/>
                  </a:lnTo>
                  <a:cubicBezTo>
                    <a:pt x="3226" y="6125"/>
                    <a:pt x="1954" y="5262"/>
                    <a:pt x="707" y="4364"/>
                  </a:cubicBezTo>
                  <a:lnTo>
                    <a:pt x="707" y="4364"/>
                  </a:lnTo>
                  <a:cubicBezTo>
                    <a:pt x="1223" y="3660"/>
                    <a:pt x="1727" y="2969"/>
                    <a:pt x="2245" y="2279"/>
                  </a:cubicBezTo>
                  <a:lnTo>
                    <a:pt x="3090" y="1122"/>
                  </a:lnTo>
                  <a:cubicBezTo>
                    <a:pt x="3272" y="872"/>
                    <a:pt x="3462" y="775"/>
                    <a:pt x="3653" y="775"/>
                  </a:cubicBezTo>
                  <a:cubicBezTo>
                    <a:pt x="4134" y="775"/>
                    <a:pt x="4623" y="1388"/>
                    <a:pt x="5006" y="1709"/>
                  </a:cubicBezTo>
                  <a:cubicBezTo>
                    <a:pt x="5904" y="2434"/>
                    <a:pt x="7164" y="3245"/>
                    <a:pt x="6318" y="4488"/>
                  </a:cubicBezTo>
                  <a:cubicBezTo>
                    <a:pt x="5697" y="5420"/>
                    <a:pt x="5075" y="6352"/>
                    <a:pt x="4506" y="7319"/>
                  </a:cubicBezTo>
                  <a:cubicBezTo>
                    <a:pt x="4387" y="7509"/>
                    <a:pt x="4547" y="7667"/>
                    <a:pt x="4720" y="7667"/>
                  </a:cubicBezTo>
                  <a:cubicBezTo>
                    <a:pt x="4798" y="7667"/>
                    <a:pt x="4878" y="7635"/>
                    <a:pt x="4937" y="7560"/>
                  </a:cubicBezTo>
                  <a:cubicBezTo>
                    <a:pt x="5835" y="6352"/>
                    <a:pt x="6991" y="5023"/>
                    <a:pt x="7543" y="3625"/>
                  </a:cubicBezTo>
                  <a:cubicBezTo>
                    <a:pt x="7820" y="2917"/>
                    <a:pt x="5559" y="1364"/>
                    <a:pt x="5127" y="1001"/>
                  </a:cubicBezTo>
                  <a:cubicBezTo>
                    <a:pt x="4804" y="759"/>
                    <a:pt x="4059" y="0"/>
                    <a:pt x="348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a:off x="5532925" y="3023150"/>
              <a:ext cx="160975" cy="82250"/>
            </a:xfrm>
            <a:custGeom>
              <a:avLst/>
              <a:gdLst/>
              <a:ahLst/>
              <a:cxnLst/>
              <a:rect l="l" t="t" r="r" b="b"/>
              <a:pathLst>
                <a:path w="6439" h="3290" extrusionOk="0">
                  <a:moveTo>
                    <a:pt x="264" y="1"/>
                  </a:moveTo>
                  <a:cubicBezTo>
                    <a:pt x="70" y="1"/>
                    <a:pt x="1" y="281"/>
                    <a:pt x="173" y="390"/>
                  </a:cubicBezTo>
                  <a:cubicBezTo>
                    <a:pt x="1088" y="1029"/>
                    <a:pt x="2175" y="1443"/>
                    <a:pt x="3193" y="1943"/>
                  </a:cubicBezTo>
                  <a:cubicBezTo>
                    <a:pt x="4194" y="2427"/>
                    <a:pt x="5230" y="3117"/>
                    <a:pt x="6334" y="3290"/>
                  </a:cubicBezTo>
                  <a:cubicBezTo>
                    <a:pt x="6386" y="3290"/>
                    <a:pt x="6438" y="3238"/>
                    <a:pt x="6386" y="3203"/>
                  </a:cubicBezTo>
                  <a:cubicBezTo>
                    <a:pt x="5592" y="2427"/>
                    <a:pt x="4419" y="2012"/>
                    <a:pt x="3435" y="1512"/>
                  </a:cubicBezTo>
                  <a:cubicBezTo>
                    <a:pt x="2451" y="1011"/>
                    <a:pt x="1415" y="373"/>
                    <a:pt x="328" y="10"/>
                  </a:cubicBezTo>
                  <a:cubicBezTo>
                    <a:pt x="305" y="4"/>
                    <a:pt x="284" y="1"/>
                    <a:pt x="26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
            <p:cNvSpPr/>
            <p:nvPr/>
          </p:nvSpPr>
          <p:spPr>
            <a:xfrm>
              <a:off x="5849200" y="2946500"/>
              <a:ext cx="14700" cy="75775"/>
            </a:xfrm>
            <a:custGeom>
              <a:avLst/>
              <a:gdLst/>
              <a:ahLst/>
              <a:cxnLst/>
              <a:rect l="l" t="t" r="r" b="b"/>
              <a:pathLst>
                <a:path w="588" h="3031" extrusionOk="0">
                  <a:moveTo>
                    <a:pt x="195" y="0"/>
                  </a:moveTo>
                  <a:cubicBezTo>
                    <a:pt x="104" y="0"/>
                    <a:pt x="10" y="62"/>
                    <a:pt x="0" y="177"/>
                  </a:cubicBezTo>
                  <a:cubicBezTo>
                    <a:pt x="0" y="591"/>
                    <a:pt x="18" y="1022"/>
                    <a:pt x="70" y="1437"/>
                  </a:cubicBezTo>
                  <a:cubicBezTo>
                    <a:pt x="104" y="1937"/>
                    <a:pt x="87" y="2438"/>
                    <a:pt x="121" y="2921"/>
                  </a:cubicBezTo>
                  <a:cubicBezTo>
                    <a:pt x="121" y="2990"/>
                    <a:pt x="189" y="3031"/>
                    <a:pt x="250" y="3031"/>
                  </a:cubicBezTo>
                  <a:cubicBezTo>
                    <a:pt x="296" y="3031"/>
                    <a:pt x="338" y="3007"/>
                    <a:pt x="346" y="2956"/>
                  </a:cubicBezTo>
                  <a:cubicBezTo>
                    <a:pt x="501" y="2093"/>
                    <a:pt x="587" y="988"/>
                    <a:pt x="363" y="125"/>
                  </a:cubicBezTo>
                  <a:cubicBezTo>
                    <a:pt x="340" y="40"/>
                    <a:pt x="269" y="0"/>
                    <a:pt x="1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
            <p:cNvSpPr/>
            <p:nvPr/>
          </p:nvSpPr>
          <p:spPr>
            <a:xfrm>
              <a:off x="5583925" y="3297625"/>
              <a:ext cx="108525" cy="77800"/>
            </a:xfrm>
            <a:custGeom>
              <a:avLst/>
              <a:gdLst/>
              <a:ahLst/>
              <a:cxnLst/>
              <a:rect l="l" t="t" r="r" b="b"/>
              <a:pathLst>
                <a:path w="4341" h="3112" extrusionOk="0">
                  <a:moveTo>
                    <a:pt x="4108" y="1"/>
                  </a:moveTo>
                  <a:cubicBezTo>
                    <a:pt x="4084" y="1"/>
                    <a:pt x="4059" y="8"/>
                    <a:pt x="4036" y="26"/>
                  </a:cubicBezTo>
                  <a:lnTo>
                    <a:pt x="4036" y="43"/>
                  </a:lnTo>
                  <a:cubicBezTo>
                    <a:pt x="3345" y="509"/>
                    <a:pt x="2689" y="1027"/>
                    <a:pt x="1999" y="1493"/>
                  </a:cubicBezTo>
                  <a:cubicBezTo>
                    <a:pt x="1378" y="1924"/>
                    <a:pt x="704" y="2321"/>
                    <a:pt x="135" y="2805"/>
                  </a:cubicBezTo>
                  <a:cubicBezTo>
                    <a:pt x="1" y="2939"/>
                    <a:pt x="137" y="3112"/>
                    <a:pt x="288" y="3112"/>
                  </a:cubicBezTo>
                  <a:cubicBezTo>
                    <a:pt x="312" y="3112"/>
                    <a:pt x="336" y="3107"/>
                    <a:pt x="359" y="3098"/>
                  </a:cubicBezTo>
                  <a:cubicBezTo>
                    <a:pt x="1740" y="2459"/>
                    <a:pt x="3138" y="1338"/>
                    <a:pt x="4225" y="285"/>
                  </a:cubicBezTo>
                  <a:cubicBezTo>
                    <a:pt x="4340" y="184"/>
                    <a:pt x="4229" y="1"/>
                    <a:pt x="410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5835825" y="3372250"/>
              <a:ext cx="21175" cy="81500"/>
            </a:xfrm>
            <a:custGeom>
              <a:avLst/>
              <a:gdLst/>
              <a:ahLst/>
              <a:cxnLst/>
              <a:rect l="l" t="t" r="r" b="b"/>
              <a:pathLst>
                <a:path w="847" h="3260" extrusionOk="0">
                  <a:moveTo>
                    <a:pt x="613" y="1"/>
                  </a:moveTo>
                  <a:cubicBezTo>
                    <a:pt x="587" y="1"/>
                    <a:pt x="561" y="9"/>
                    <a:pt x="535" y="27"/>
                  </a:cubicBezTo>
                  <a:cubicBezTo>
                    <a:pt x="173" y="286"/>
                    <a:pt x="173" y="924"/>
                    <a:pt x="104" y="1338"/>
                  </a:cubicBezTo>
                  <a:cubicBezTo>
                    <a:pt x="0" y="1925"/>
                    <a:pt x="0" y="2529"/>
                    <a:pt x="104" y="3133"/>
                  </a:cubicBezTo>
                  <a:cubicBezTo>
                    <a:pt x="126" y="3222"/>
                    <a:pt x="192" y="3260"/>
                    <a:pt x="263" y="3260"/>
                  </a:cubicBezTo>
                  <a:cubicBezTo>
                    <a:pt x="359" y="3260"/>
                    <a:pt x="464" y="3191"/>
                    <a:pt x="484" y="3082"/>
                  </a:cubicBezTo>
                  <a:cubicBezTo>
                    <a:pt x="518" y="2650"/>
                    <a:pt x="501" y="2236"/>
                    <a:pt x="518" y="1822"/>
                  </a:cubicBezTo>
                  <a:cubicBezTo>
                    <a:pt x="518" y="1597"/>
                    <a:pt x="553" y="1390"/>
                    <a:pt x="570" y="1183"/>
                  </a:cubicBezTo>
                  <a:cubicBezTo>
                    <a:pt x="604" y="927"/>
                    <a:pt x="757" y="552"/>
                    <a:pt x="693" y="294"/>
                  </a:cubicBezTo>
                  <a:lnTo>
                    <a:pt x="693" y="294"/>
                  </a:lnTo>
                  <a:cubicBezTo>
                    <a:pt x="702" y="323"/>
                    <a:pt x="727" y="336"/>
                    <a:pt x="754" y="336"/>
                  </a:cubicBezTo>
                  <a:cubicBezTo>
                    <a:pt x="796" y="336"/>
                    <a:pt x="843" y="305"/>
                    <a:pt x="846" y="256"/>
                  </a:cubicBezTo>
                  <a:lnTo>
                    <a:pt x="846" y="256"/>
                  </a:lnTo>
                  <a:cubicBezTo>
                    <a:pt x="846" y="260"/>
                    <a:pt x="846" y="264"/>
                    <a:pt x="846" y="268"/>
                  </a:cubicBezTo>
                  <a:lnTo>
                    <a:pt x="846" y="251"/>
                  </a:lnTo>
                  <a:cubicBezTo>
                    <a:pt x="846" y="253"/>
                    <a:pt x="846" y="254"/>
                    <a:pt x="846" y="256"/>
                  </a:cubicBezTo>
                  <a:lnTo>
                    <a:pt x="846" y="256"/>
                  </a:lnTo>
                  <a:cubicBezTo>
                    <a:pt x="843" y="128"/>
                    <a:pt x="791" y="94"/>
                    <a:pt x="691" y="27"/>
                  </a:cubicBezTo>
                  <a:cubicBezTo>
                    <a:pt x="665" y="9"/>
                    <a:pt x="639" y="1"/>
                    <a:pt x="61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a:off x="6020300" y="3295975"/>
              <a:ext cx="105300" cy="57525"/>
            </a:xfrm>
            <a:custGeom>
              <a:avLst/>
              <a:gdLst/>
              <a:ahLst/>
              <a:cxnLst/>
              <a:rect l="l" t="t" r="r" b="b"/>
              <a:pathLst>
                <a:path w="4212" h="2301" extrusionOk="0">
                  <a:moveTo>
                    <a:pt x="150" y="1"/>
                  </a:moveTo>
                  <a:cubicBezTo>
                    <a:pt x="49" y="1"/>
                    <a:pt x="1" y="148"/>
                    <a:pt x="95" y="195"/>
                  </a:cubicBezTo>
                  <a:cubicBezTo>
                    <a:pt x="716" y="541"/>
                    <a:pt x="1355" y="834"/>
                    <a:pt x="1959" y="1196"/>
                  </a:cubicBezTo>
                  <a:cubicBezTo>
                    <a:pt x="2580" y="1559"/>
                    <a:pt x="3150" y="1990"/>
                    <a:pt x="3788" y="2284"/>
                  </a:cubicBezTo>
                  <a:cubicBezTo>
                    <a:pt x="3817" y="2296"/>
                    <a:pt x="3846" y="2301"/>
                    <a:pt x="3874" y="2301"/>
                  </a:cubicBezTo>
                  <a:cubicBezTo>
                    <a:pt x="4054" y="2301"/>
                    <a:pt x="4211" y="2090"/>
                    <a:pt x="4047" y="1956"/>
                  </a:cubicBezTo>
                  <a:cubicBezTo>
                    <a:pt x="3012" y="1076"/>
                    <a:pt x="1458" y="437"/>
                    <a:pt x="181" y="5"/>
                  </a:cubicBezTo>
                  <a:cubicBezTo>
                    <a:pt x="170" y="2"/>
                    <a:pt x="160" y="1"/>
                    <a:pt x="1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
            <p:cNvSpPr/>
            <p:nvPr/>
          </p:nvSpPr>
          <p:spPr>
            <a:xfrm>
              <a:off x="5990125" y="3010775"/>
              <a:ext cx="105400" cy="98625"/>
            </a:xfrm>
            <a:custGeom>
              <a:avLst/>
              <a:gdLst/>
              <a:ahLst/>
              <a:cxnLst/>
              <a:rect l="l" t="t" r="r" b="b"/>
              <a:pathLst>
                <a:path w="4216" h="3945" extrusionOk="0">
                  <a:moveTo>
                    <a:pt x="3914" y="1"/>
                  </a:moveTo>
                  <a:cubicBezTo>
                    <a:pt x="3883" y="1"/>
                    <a:pt x="3851" y="7"/>
                    <a:pt x="3822" y="22"/>
                  </a:cubicBezTo>
                  <a:cubicBezTo>
                    <a:pt x="3114" y="419"/>
                    <a:pt x="2527" y="1144"/>
                    <a:pt x="1958" y="1714"/>
                  </a:cubicBezTo>
                  <a:cubicBezTo>
                    <a:pt x="1302" y="2352"/>
                    <a:pt x="681" y="3008"/>
                    <a:pt x="94" y="3716"/>
                  </a:cubicBezTo>
                  <a:cubicBezTo>
                    <a:pt x="0" y="3809"/>
                    <a:pt x="93" y="3944"/>
                    <a:pt x="196" y="3944"/>
                  </a:cubicBezTo>
                  <a:cubicBezTo>
                    <a:pt x="226" y="3944"/>
                    <a:pt x="256" y="3933"/>
                    <a:pt x="284" y="3906"/>
                  </a:cubicBezTo>
                  <a:cubicBezTo>
                    <a:pt x="957" y="3301"/>
                    <a:pt x="1613" y="2663"/>
                    <a:pt x="2286" y="2041"/>
                  </a:cubicBezTo>
                  <a:cubicBezTo>
                    <a:pt x="2872" y="1472"/>
                    <a:pt x="3632" y="971"/>
                    <a:pt x="4115" y="316"/>
                  </a:cubicBezTo>
                  <a:cubicBezTo>
                    <a:pt x="4215" y="158"/>
                    <a:pt x="4066" y="1"/>
                    <a:pt x="391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237;p4"/>
          <p:cNvGrpSpPr/>
          <p:nvPr/>
        </p:nvGrpSpPr>
        <p:grpSpPr>
          <a:xfrm>
            <a:off x="8696730" y="2517356"/>
            <a:ext cx="818383" cy="1081115"/>
            <a:chOff x="1578725" y="1324950"/>
            <a:chExt cx="634750" cy="851875"/>
          </a:xfrm>
        </p:grpSpPr>
        <p:sp>
          <p:nvSpPr>
            <p:cNvPr id="238" name="Google Shape;238;p4"/>
            <p:cNvSpPr/>
            <p:nvPr/>
          </p:nvSpPr>
          <p:spPr>
            <a:xfrm>
              <a:off x="1593850" y="1662275"/>
              <a:ext cx="595050" cy="494700"/>
            </a:xfrm>
            <a:custGeom>
              <a:avLst/>
              <a:gdLst/>
              <a:ahLst/>
              <a:cxnLst/>
              <a:rect l="l" t="t" r="r" b="b"/>
              <a:pathLst>
                <a:path w="23802" h="19788" extrusionOk="0">
                  <a:moveTo>
                    <a:pt x="11463" y="4810"/>
                  </a:moveTo>
                  <a:cubicBezTo>
                    <a:pt x="12077" y="4810"/>
                    <a:pt x="12690" y="4987"/>
                    <a:pt x="13221" y="5342"/>
                  </a:cubicBezTo>
                  <a:cubicBezTo>
                    <a:pt x="14291" y="6101"/>
                    <a:pt x="14757" y="7447"/>
                    <a:pt x="14395" y="8707"/>
                  </a:cubicBezTo>
                  <a:cubicBezTo>
                    <a:pt x="14239" y="9173"/>
                    <a:pt x="13980" y="9587"/>
                    <a:pt x="13911" y="10071"/>
                  </a:cubicBezTo>
                  <a:cubicBezTo>
                    <a:pt x="13791" y="10761"/>
                    <a:pt x="14067" y="11451"/>
                    <a:pt x="14222" y="12142"/>
                  </a:cubicBezTo>
                  <a:cubicBezTo>
                    <a:pt x="14377" y="12832"/>
                    <a:pt x="14360" y="13678"/>
                    <a:pt x="13808" y="14109"/>
                  </a:cubicBezTo>
                  <a:cubicBezTo>
                    <a:pt x="13581" y="14296"/>
                    <a:pt x="13316" y="14375"/>
                    <a:pt x="13039" y="14375"/>
                  </a:cubicBezTo>
                  <a:cubicBezTo>
                    <a:pt x="12473" y="14375"/>
                    <a:pt x="11861" y="14044"/>
                    <a:pt x="11443" y="13626"/>
                  </a:cubicBezTo>
                  <a:cubicBezTo>
                    <a:pt x="10667" y="12815"/>
                    <a:pt x="10235" y="11728"/>
                    <a:pt x="10252" y="10623"/>
                  </a:cubicBezTo>
                  <a:cubicBezTo>
                    <a:pt x="9320" y="10571"/>
                    <a:pt x="8595" y="9708"/>
                    <a:pt x="8371" y="8776"/>
                  </a:cubicBezTo>
                  <a:cubicBezTo>
                    <a:pt x="8095" y="7499"/>
                    <a:pt x="8578" y="6170"/>
                    <a:pt x="9631" y="5393"/>
                  </a:cubicBezTo>
                  <a:cubicBezTo>
                    <a:pt x="10178" y="5005"/>
                    <a:pt x="10821" y="4810"/>
                    <a:pt x="11463" y="4810"/>
                  </a:cubicBezTo>
                  <a:close/>
                  <a:moveTo>
                    <a:pt x="11806" y="0"/>
                  </a:moveTo>
                  <a:cubicBezTo>
                    <a:pt x="10251" y="0"/>
                    <a:pt x="8695" y="69"/>
                    <a:pt x="7146" y="198"/>
                  </a:cubicBezTo>
                  <a:cubicBezTo>
                    <a:pt x="5092" y="353"/>
                    <a:pt x="2813" y="664"/>
                    <a:pt x="1467" y="2235"/>
                  </a:cubicBezTo>
                  <a:cubicBezTo>
                    <a:pt x="363" y="3495"/>
                    <a:pt x="173" y="5307"/>
                    <a:pt x="104" y="6981"/>
                  </a:cubicBezTo>
                  <a:cubicBezTo>
                    <a:pt x="0" y="10071"/>
                    <a:pt x="207" y="13143"/>
                    <a:pt x="725" y="16181"/>
                  </a:cubicBezTo>
                  <a:cubicBezTo>
                    <a:pt x="880" y="17078"/>
                    <a:pt x="1105" y="18027"/>
                    <a:pt x="1761" y="18649"/>
                  </a:cubicBezTo>
                  <a:cubicBezTo>
                    <a:pt x="2434" y="19270"/>
                    <a:pt x="3366" y="19391"/>
                    <a:pt x="4246" y="19494"/>
                  </a:cubicBezTo>
                  <a:cubicBezTo>
                    <a:pt x="6084" y="19690"/>
                    <a:pt x="7932" y="19788"/>
                    <a:pt x="9782" y="19788"/>
                  </a:cubicBezTo>
                  <a:cubicBezTo>
                    <a:pt x="12169" y="19788"/>
                    <a:pt x="14559" y="19626"/>
                    <a:pt x="16932" y="19305"/>
                  </a:cubicBezTo>
                  <a:cubicBezTo>
                    <a:pt x="18658" y="19063"/>
                    <a:pt x="20487" y="18683"/>
                    <a:pt x="21782" y="17510"/>
                  </a:cubicBezTo>
                  <a:cubicBezTo>
                    <a:pt x="23370" y="16060"/>
                    <a:pt x="23801" y="13730"/>
                    <a:pt x="23767" y="11572"/>
                  </a:cubicBezTo>
                  <a:cubicBezTo>
                    <a:pt x="23715" y="9484"/>
                    <a:pt x="23301" y="7413"/>
                    <a:pt x="22541" y="5445"/>
                  </a:cubicBezTo>
                  <a:cubicBezTo>
                    <a:pt x="21972" y="3995"/>
                    <a:pt x="21178" y="2597"/>
                    <a:pt x="19952" y="1648"/>
                  </a:cubicBezTo>
                  <a:cubicBezTo>
                    <a:pt x="18451" y="509"/>
                    <a:pt x="16500" y="198"/>
                    <a:pt x="14619" y="77"/>
                  </a:cubicBezTo>
                  <a:cubicBezTo>
                    <a:pt x="13683" y="25"/>
                    <a:pt x="12745" y="0"/>
                    <a:pt x="118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
            <p:cNvSpPr/>
            <p:nvPr/>
          </p:nvSpPr>
          <p:spPr>
            <a:xfrm>
              <a:off x="1578725" y="1647750"/>
              <a:ext cx="634750" cy="529075"/>
            </a:xfrm>
            <a:custGeom>
              <a:avLst/>
              <a:gdLst/>
              <a:ahLst/>
              <a:cxnLst/>
              <a:rect l="l" t="t" r="r" b="b"/>
              <a:pathLst>
                <a:path w="25390" h="21163" extrusionOk="0">
                  <a:moveTo>
                    <a:pt x="11899" y="684"/>
                  </a:moveTo>
                  <a:cubicBezTo>
                    <a:pt x="14942" y="684"/>
                    <a:pt x="17975" y="1258"/>
                    <a:pt x="20730" y="2505"/>
                  </a:cubicBezTo>
                  <a:cubicBezTo>
                    <a:pt x="22369" y="3247"/>
                    <a:pt x="22922" y="4783"/>
                    <a:pt x="23440" y="6389"/>
                  </a:cubicBezTo>
                  <a:cubicBezTo>
                    <a:pt x="23940" y="7959"/>
                    <a:pt x="24251" y="9582"/>
                    <a:pt x="24389" y="11221"/>
                  </a:cubicBezTo>
                  <a:cubicBezTo>
                    <a:pt x="24544" y="12688"/>
                    <a:pt x="24458" y="14190"/>
                    <a:pt x="24130" y="15622"/>
                  </a:cubicBezTo>
                  <a:cubicBezTo>
                    <a:pt x="23698" y="17366"/>
                    <a:pt x="22369" y="18349"/>
                    <a:pt x="20764" y="18936"/>
                  </a:cubicBezTo>
                  <a:cubicBezTo>
                    <a:pt x="17847" y="19972"/>
                    <a:pt x="14534" y="20265"/>
                    <a:pt x="11461" y="20403"/>
                  </a:cubicBezTo>
                  <a:cubicBezTo>
                    <a:pt x="10925" y="20421"/>
                    <a:pt x="10387" y="20431"/>
                    <a:pt x="9847" y="20431"/>
                  </a:cubicBezTo>
                  <a:cubicBezTo>
                    <a:pt x="8824" y="20431"/>
                    <a:pt x="7795" y="20396"/>
                    <a:pt x="6767" y="20317"/>
                  </a:cubicBezTo>
                  <a:cubicBezTo>
                    <a:pt x="5041" y="20196"/>
                    <a:pt x="3004" y="20214"/>
                    <a:pt x="1900" y="18660"/>
                  </a:cubicBezTo>
                  <a:cubicBezTo>
                    <a:pt x="1106" y="17521"/>
                    <a:pt x="1002" y="15830"/>
                    <a:pt x="829" y="14501"/>
                  </a:cubicBezTo>
                  <a:cubicBezTo>
                    <a:pt x="640" y="12895"/>
                    <a:pt x="553" y="11290"/>
                    <a:pt x="571" y="9685"/>
                  </a:cubicBezTo>
                  <a:cubicBezTo>
                    <a:pt x="538" y="7141"/>
                    <a:pt x="567" y="3821"/>
                    <a:pt x="2670" y="2053"/>
                  </a:cubicBezTo>
                  <a:lnTo>
                    <a:pt x="2670" y="2053"/>
                  </a:lnTo>
                  <a:cubicBezTo>
                    <a:pt x="2702" y="2190"/>
                    <a:pt x="2803" y="2304"/>
                    <a:pt x="2952" y="2304"/>
                  </a:cubicBezTo>
                  <a:cubicBezTo>
                    <a:pt x="2989" y="2304"/>
                    <a:pt x="3030" y="2297"/>
                    <a:pt x="3073" y="2281"/>
                  </a:cubicBezTo>
                  <a:cubicBezTo>
                    <a:pt x="5850" y="1249"/>
                    <a:pt x="8880" y="684"/>
                    <a:pt x="11899" y="684"/>
                  </a:cubicBezTo>
                  <a:close/>
                  <a:moveTo>
                    <a:pt x="11710" y="0"/>
                  </a:moveTo>
                  <a:cubicBezTo>
                    <a:pt x="9714" y="0"/>
                    <a:pt x="7715" y="241"/>
                    <a:pt x="5766" y="710"/>
                  </a:cubicBezTo>
                  <a:cubicBezTo>
                    <a:pt x="4874" y="933"/>
                    <a:pt x="3983" y="1214"/>
                    <a:pt x="3105" y="1541"/>
                  </a:cubicBezTo>
                  <a:lnTo>
                    <a:pt x="3105" y="1541"/>
                  </a:lnTo>
                  <a:cubicBezTo>
                    <a:pt x="3088" y="1530"/>
                    <a:pt x="3068" y="1524"/>
                    <a:pt x="3046" y="1524"/>
                  </a:cubicBezTo>
                  <a:cubicBezTo>
                    <a:pt x="3028" y="1524"/>
                    <a:pt x="3008" y="1528"/>
                    <a:pt x="2987" y="1539"/>
                  </a:cubicBezTo>
                  <a:cubicBezTo>
                    <a:pt x="743" y="2764"/>
                    <a:pt x="243" y="5387"/>
                    <a:pt x="105" y="7752"/>
                  </a:cubicBezTo>
                  <a:cubicBezTo>
                    <a:pt x="1" y="9685"/>
                    <a:pt x="36" y="11618"/>
                    <a:pt x="208" y="13534"/>
                  </a:cubicBezTo>
                  <a:cubicBezTo>
                    <a:pt x="346" y="15122"/>
                    <a:pt x="484" y="16813"/>
                    <a:pt x="1088" y="18298"/>
                  </a:cubicBezTo>
                  <a:cubicBezTo>
                    <a:pt x="2262" y="21163"/>
                    <a:pt x="6111" y="20904"/>
                    <a:pt x="8665" y="21007"/>
                  </a:cubicBezTo>
                  <a:cubicBezTo>
                    <a:pt x="9117" y="21022"/>
                    <a:pt x="9570" y="21029"/>
                    <a:pt x="10022" y="21029"/>
                  </a:cubicBezTo>
                  <a:cubicBezTo>
                    <a:pt x="13317" y="21029"/>
                    <a:pt x="16615" y="20642"/>
                    <a:pt x="19832" y="19868"/>
                  </a:cubicBezTo>
                  <a:cubicBezTo>
                    <a:pt x="22663" y="19195"/>
                    <a:pt x="24682" y="17590"/>
                    <a:pt x="25010" y="14587"/>
                  </a:cubicBezTo>
                  <a:cubicBezTo>
                    <a:pt x="25390" y="11135"/>
                    <a:pt x="24855" y="7631"/>
                    <a:pt x="23474" y="4438"/>
                  </a:cubicBezTo>
                  <a:cubicBezTo>
                    <a:pt x="22180" y="1539"/>
                    <a:pt x="18710" y="865"/>
                    <a:pt x="15828" y="348"/>
                  </a:cubicBezTo>
                  <a:cubicBezTo>
                    <a:pt x="14467" y="115"/>
                    <a:pt x="13089" y="0"/>
                    <a:pt x="1171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
            <p:cNvSpPr/>
            <p:nvPr/>
          </p:nvSpPr>
          <p:spPr>
            <a:xfrm>
              <a:off x="1785425" y="1769775"/>
              <a:ext cx="185125" cy="148600"/>
            </a:xfrm>
            <a:custGeom>
              <a:avLst/>
              <a:gdLst/>
              <a:ahLst/>
              <a:cxnLst/>
              <a:rect l="l" t="t" r="r" b="b"/>
              <a:pathLst>
                <a:path w="7405" h="5944" extrusionOk="0">
                  <a:moveTo>
                    <a:pt x="4113" y="1"/>
                  </a:moveTo>
                  <a:cubicBezTo>
                    <a:pt x="2484" y="1"/>
                    <a:pt x="1219" y="1000"/>
                    <a:pt x="639" y="2509"/>
                  </a:cubicBezTo>
                  <a:cubicBezTo>
                    <a:pt x="104" y="3924"/>
                    <a:pt x="967" y="5771"/>
                    <a:pt x="2538" y="5943"/>
                  </a:cubicBezTo>
                  <a:cubicBezTo>
                    <a:pt x="2658" y="5943"/>
                    <a:pt x="2693" y="5788"/>
                    <a:pt x="2589" y="5719"/>
                  </a:cubicBezTo>
                  <a:cubicBezTo>
                    <a:pt x="0" y="4286"/>
                    <a:pt x="1157" y="714"/>
                    <a:pt x="3987" y="593"/>
                  </a:cubicBezTo>
                  <a:cubicBezTo>
                    <a:pt x="4014" y="592"/>
                    <a:pt x="4040" y="592"/>
                    <a:pt x="4066" y="592"/>
                  </a:cubicBezTo>
                  <a:cubicBezTo>
                    <a:pt x="5260" y="592"/>
                    <a:pt x="6326" y="1360"/>
                    <a:pt x="6697" y="2491"/>
                  </a:cubicBezTo>
                  <a:cubicBezTo>
                    <a:pt x="7111" y="3786"/>
                    <a:pt x="6058" y="4770"/>
                    <a:pt x="5040" y="5305"/>
                  </a:cubicBezTo>
                  <a:cubicBezTo>
                    <a:pt x="4902" y="5408"/>
                    <a:pt x="4971" y="5650"/>
                    <a:pt x="5144" y="5684"/>
                  </a:cubicBezTo>
                  <a:cubicBezTo>
                    <a:pt x="6628" y="5667"/>
                    <a:pt x="7405" y="3993"/>
                    <a:pt x="7336" y="2698"/>
                  </a:cubicBezTo>
                  <a:cubicBezTo>
                    <a:pt x="7249" y="1231"/>
                    <a:pt x="5679" y="75"/>
                    <a:pt x="4315" y="6"/>
                  </a:cubicBezTo>
                  <a:cubicBezTo>
                    <a:pt x="4247" y="3"/>
                    <a:pt x="4180" y="1"/>
                    <a:pt x="411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
            <p:cNvSpPr/>
            <p:nvPr/>
          </p:nvSpPr>
          <p:spPr>
            <a:xfrm>
              <a:off x="1848125" y="1892725"/>
              <a:ext cx="103025" cy="119775"/>
            </a:xfrm>
            <a:custGeom>
              <a:avLst/>
              <a:gdLst/>
              <a:ahLst/>
              <a:cxnLst/>
              <a:rect l="l" t="t" r="r" b="b"/>
              <a:pathLst>
                <a:path w="4121" h="4791" extrusionOk="0">
                  <a:moveTo>
                    <a:pt x="3229" y="1"/>
                  </a:moveTo>
                  <a:cubicBezTo>
                    <a:pt x="3130" y="1"/>
                    <a:pt x="3031" y="63"/>
                    <a:pt x="3015" y="197"/>
                  </a:cubicBezTo>
                  <a:cubicBezTo>
                    <a:pt x="2618" y="1353"/>
                    <a:pt x="3740" y="2423"/>
                    <a:pt x="3499" y="3614"/>
                  </a:cubicBezTo>
                  <a:cubicBezTo>
                    <a:pt x="3401" y="4127"/>
                    <a:pt x="2984" y="4286"/>
                    <a:pt x="2577" y="4286"/>
                  </a:cubicBezTo>
                  <a:cubicBezTo>
                    <a:pt x="2408" y="4286"/>
                    <a:pt x="2242" y="4259"/>
                    <a:pt x="2101" y="4218"/>
                  </a:cubicBezTo>
                  <a:cubicBezTo>
                    <a:pt x="1704" y="4132"/>
                    <a:pt x="1393" y="3770"/>
                    <a:pt x="1169" y="3459"/>
                  </a:cubicBezTo>
                  <a:cubicBezTo>
                    <a:pt x="685" y="2803"/>
                    <a:pt x="565" y="1992"/>
                    <a:pt x="565" y="1181"/>
                  </a:cubicBezTo>
                  <a:cubicBezTo>
                    <a:pt x="565" y="1093"/>
                    <a:pt x="477" y="1038"/>
                    <a:pt x="394" y="1038"/>
                  </a:cubicBezTo>
                  <a:cubicBezTo>
                    <a:pt x="330" y="1038"/>
                    <a:pt x="269" y="1071"/>
                    <a:pt x="254" y="1146"/>
                  </a:cubicBezTo>
                  <a:lnTo>
                    <a:pt x="271" y="1146"/>
                  </a:lnTo>
                  <a:cubicBezTo>
                    <a:pt x="0" y="2686"/>
                    <a:pt x="858" y="4790"/>
                    <a:pt x="2632" y="4790"/>
                  </a:cubicBezTo>
                  <a:cubicBezTo>
                    <a:pt x="2668" y="4790"/>
                    <a:pt x="2703" y="4790"/>
                    <a:pt x="2739" y="4788"/>
                  </a:cubicBezTo>
                  <a:cubicBezTo>
                    <a:pt x="3464" y="4753"/>
                    <a:pt x="3930" y="4184"/>
                    <a:pt x="4068" y="3528"/>
                  </a:cubicBezTo>
                  <a:cubicBezTo>
                    <a:pt x="4120" y="3131"/>
                    <a:pt x="4086" y="2734"/>
                    <a:pt x="3965" y="2372"/>
                  </a:cubicBezTo>
                  <a:cubicBezTo>
                    <a:pt x="3792" y="1629"/>
                    <a:pt x="3533" y="1025"/>
                    <a:pt x="3447" y="249"/>
                  </a:cubicBezTo>
                  <a:cubicBezTo>
                    <a:pt x="3466" y="89"/>
                    <a:pt x="3347" y="1"/>
                    <a:pt x="322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
            <p:cNvSpPr/>
            <p:nvPr/>
          </p:nvSpPr>
          <p:spPr>
            <a:xfrm>
              <a:off x="1644325" y="1324950"/>
              <a:ext cx="498400" cy="391700"/>
            </a:xfrm>
            <a:custGeom>
              <a:avLst/>
              <a:gdLst/>
              <a:ahLst/>
              <a:cxnLst/>
              <a:rect l="l" t="t" r="r" b="b"/>
              <a:pathLst>
                <a:path w="19936" h="15668" extrusionOk="0">
                  <a:moveTo>
                    <a:pt x="11421" y="0"/>
                  </a:moveTo>
                  <a:cubicBezTo>
                    <a:pt x="11155" y="0"/>
                    <a:pt x="10892" y="8"/>
                    <a:pt x="10632" y="21"/>
                  </a:cubicBezTo>
                  <a:cubicBezTo>
                    <a:pt x="7353" y="194"/>
                    <a:pt x="4074" y="1281"/>
                    <a:pt x="2106" y="4026"/>
                  </a:cubicBezTo>
                  <a:cubicBezTo>
                    <a:pt x="0" y="6960"/>
                    <a:pt x="70" y="11275"/>
                    <a:pt x="691" y="14658"/>
                  </a:cubicBezTo>
                  <a:cubicBezTo>
                    <a:pt x="698" y="14703"/>
                    <a:pt x="740" y="14726"/>
                    <a:pt x="784" y="14726"/>
                  </a:cubicBezTo>
                  <a:cubicBezTo>
                    <a:pt x="839" y="14726"/>
                    <a:pt x="898" y="14690"/>
                    <a:pt x="898" y="14623"/>
                  </a:cubicBezTo>
                  <a:cubicBezTo>
                    <a:pt x="812" y="11292"/>
                    <a:pt x="553" y="8030"/>
                    <a:pt x="2210" y="4992"/>
                  </a:cubicBezTo>
                  <a:cubicBezTo>
                    <a:pt x="3849" y="1955"/>
                    <a:pt x="7388" y="884"/>
                    <a:pt x="10632" y="660"/>
                  </a:cubicBezTo>
                  <a:cubicBezTo>
                    <a:pt x="10918" y="635"/>
                    <a:pt x="11205" y="622"/>
                    <a:pt x="11492" y="622"/>
                  </a:cubicBezTo>
                  <a:cubicBezTo>
                    <a:pt x="12571" y="622"/>
                    <a:pt x="13648" y="799"/>
                    <a:pt x="14671" y="1126"/>
                  </a:cubicBezTo>
                  <a:cubicBezTo>
                    <a:pt x="16501" y="1730"/>
                    <a:pt x="17312" y="3232"/>
                    <a:pt x="17812" y="4992"/>
                  </a:cubicBezTo>
                  <a:cubicBezTo>
                    <a:pt x="18278" y="6735"/>
                    <a:pt x="18606" y="8530"/>
                    <a:pt x="18779" y="10343"/>
                  </a:cubicBezTo>
                  <a:cubicBezTo>
                    <a:pt x="18934" y="12051"/>
                    <a:pt x="18693" y="13812"/>
                    <a:pt x="18952" y="15486"/>
                  </a:cubicBezTo>
                  <a:cubicBezTo>
                    <a:pt x="18968" y="15611"/>
                    <a:pt x="19061" y="15668"/>
                    <a:pt x="19161" y="15668"/>
                  </a:cubicBezTo>
                  <a:cubicBezTo>
                    <a:pt x="19267" y="15668"/>
                    <a:pt x="19382" y="15602"/>
                    <a:pt x="19418" y="15486"/>
                  </a:cubicBezTo>
                  <a:cubicBezTo>
                    <a:pt x="19935" y="13622"/>
                    <a:pt x="19573" y="11327"/>
                    <a:pt x="19366" y="9428"/>
                  </a:cubicBezTo>
                  <a:cubicBezTo>
                    <a:pt x="19159" y="7443"/>
                    <a:pt x="18727" y="5493"/>
                    <a:pt x="18071" y="3594"/>
                  </a:cubicBezTo>
                  <a:cubicBezTo>
                    <a:pt x="17050" y="781"/>
                    <a:pt x="14125" y="0"/>
                    <a:pt x="1142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
            <p:cNvSpPr/>
            <p:nvPr/>
          </p:nvSpPr>
          <p:spPr>
            <a:xfrm>
              <a:off x="1741400" y="1444575"/>
              <a:ext cx="320625" cy="238200"/>
            </a:xfrm>
            <a:custGeom>
              <a:avLst/>
              <a:gdLst/>
              <a:ahLst/>
              <a:cxnLst/>
              <a:rect l="l" t="t" r="r" b="b"/>
              <a:pathLst>
                <a:path w="12825" h="9528" extrusionOk="0">
                  <a:moveTo>
                    <a:pt x="6101" y="63"/>
                  </a:moveTo>
                  <a:cubicBezTo>
                    <a:pt x="4291" y="63"/>
                    <a:pt x="2126" y="412"/>
                    <a:pt x="1019" y="1968"/>
                  </a:cubicBezTo>
                  <a:cubicBezTo>
                    <a:pt x="432" y="2796"/>
                    <a:pt x="260" y="3694"/>
                    <a:pt x="173" y="4695"/>
                  </a:cubicBezTo>
                  <a:cubicBezTo>
                    <a:pt x="53" y="6058"/>
                    <a:pt x="1" y="7456"/>
                    <a:pt x="18" y="8837"/>
                  </a:cubicBezTo>
                  <a:cubicBezTo>
                    <a:pt x="18" y="8933"/>
                    <a:pt x="104" y="8992"/>
                    <a:pt x="183" y="8992"/>
                  </a:cubicBezTo>
                  <a:cubicBezTo>
                    <a:pt x="246" y="8992"/>
                    <a:pt x="304" y="8955"/>
                    <a:pt x="312" y="8872"/>
                  </a:cubicBezTo>
                  <a:cubicBezTo>
                    <a:pt x="570" y="7128"/>
                    <a:pt x="536" y="5316"/>
                    <a:pt x="898" y="3573"/>
                  </a:cubicBezTo>
                  <a:cubicBezTo>
                    <a:pt x="1399" y="1226"/>
                    <a:pt x="4040" y="708"/>
                    <a:pt x="6042" y="673"/>
                  </a:cubicBezTo>
                  <a:cubicBezTo>
                    <a:pt x="6227" y="673"/>
                    <a:pt x="6418" y="672"/>
                    <a:pt x="6612" y="672"/>
                  </a:cubicBezTo>
                  <a:cubicBezTo>
                    <a:pt x="7484" y="672"/>
                    <a:pt x="8417" y="706"/>
                    <a:pt x="9166" y="1087"/>
                  </a:cubicBezTo>
                  <a:cubicBezTo>
                    <a:pt x="9960" y="1484"/>
                    <a:pt x="10408" y="2468"/>
                    <a:pt x="10771" y="3228"/>
                  </a:cubicBezTo>
                  <a:cubicBezTo>
                    <a:pt x="11651" y="5092"/>
                    <a:pt x="12134" y="7146"/>
                    <a:pt x="12186" y="9217"/>
                  </a:cubicBezTo>
                  <a:cubicBezTo>
                    <a:pt x="12186" y="9424"/>
                    <a:pt x="12346" y="9527"/>
                    <a:pt x="12505" y="9527"/>
                  </a:cubicBezTo>
                  <a:cubicBezTo>
                    <a:pt x="12665" y="9527"/>
                    <a:pt x="12825" y="9424"/>
                    <a:pt x="12825" y="9217"/>
                  </a:cubicBezTo>
                  <a:cubicBezTo>
                    <a:pt x="12738" y="6887"/>
                    <a:pt x="12152" y="4608"/>
                    <a:pt x="11116" y="2520"/>
                  </a:cubicBezTo>
                  <a:cubicBezTo>
                    <a:pt x="10754" y="1743"/>
                    <a:pt x="10184" y="1070"/>
                    <a:pt x="9494" y="552"/>
                  </a:cubicBezTo>
                  <a:cubicBezTo>
                    <a:pt x="8682" y="0"/>
                    <a:pt x="7423" y="104"/>
                    <a:pt x="6508" y="69"/>
                  </a:cubicBezTo>
                  <a:cubicBezTo>
                    <a:pt x="6375" y="65"/>
                    <a:pt x="6239" y="63"/>
                    <a:pt x="6101" y="63"/>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4"/>
            <p:cNvSpPr/>
            <p:nvPr/>
          </p:nvSpPr>
          <p:spPr>
            <a:xfrm>
              <a:off x="2011200" y="2026525"/>
              <a:ext cx="121975" cy="69225"/>
            </a:xfrm>
            <a:custGeom>
              <a:avLst/>
              <a:gdLst/>
              <a:ahLst/>
              <a:cxnLst/>
              <a:rect l="l" t="t" r="r" b="b"/>
              <a:pathLst>
                <a:path w="4879" h="2769" extrusionOk="0">
                  <a:moveTo>
                    <a:pt x="4578" y="0"/>
                  </a:moveTo>
                  <a:cubicBezTo>
                    <a:pt x="4520" y="0"/>
                    <a:pt x="4462" y="22"/>
                    <a:pt x="4415" y="74"/>
                  </a:cubicBezTo>
                  <a:cubicBezTo>
                    <a:pt x="3811" y="782"/>
                    <a:pt x="3500" y="1542"/>
                    <a:pt x="2568" y="1921"/>
                  </a:cubicBezTo>
                  <a:cubicBezTo>
                    <a:pt x="1774" y="2232"/>
                    <a:pt x="911" y="2318"/>
                    <a:pt x="100" y="2560"/>
                  </a:cubicBezTo>
                  <a:cubicBezTo>
                    <a:pt x="1" y="2593"/>
                    <a:pt x="12" y="2768"/>
                    <a:pt x="119" y="2768"/>
                  </a:cubicBezTo>
                  <a:cubicBezTo>
                    <a:pt x="124" y="2768"/>
                    <a:pt x="129" y="2768"/>
                    <a:pt x="134" y="2767"/>
                  </a:cubicBezTo>
                  <a:cubicBezTo>
                    <a:pt x="1981" y="2646"/>
                    <a:pt x="4259" y="2422"/>
                    <a:pt x="4829" y="316"/>
                  </a:cubicBezTo>
                  <a:cubicBezTo>
                    <a:pt x="4879" y="154"/>
                    <a:pt x="4730" y="0"/>
                    <a:pt x="457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
            <p:cNvSpPr/>
            <p:nvPr/>
          </p:nvSpPr>
          <p:spPr>
            <a:xfrm>
              <a:off x="2126200" y="1975650"/>
              <a:ext cx="15225" cy="32450"/>
            </a:xfrm>
            <a:custGeom>
              <a:avLst/>
              <a:gdLst/>
              <a:ahLst/>
              <a:cxnLst/>
              <a:rect l="l" t="t" r="r" b="b"/>
              <a:pathLst>
                <a:path w="609" h="1298" extrusionOk="0">
                  <a:moveTo>
                    <a:pt x="363" y="1"/>
                  </a:moveTo>
                  <a:cubicBezTo>
                    <a:pt x="311" y="1"/>
                    <a:pt x="261" y="27"/>
                    <a:pt x="229" y="90"/>
                  </a:cubicBezTo>
                  <a:cubicBezTo>
                    <a:pt x="108" y="401"/>
                    <a:pt x="22" y="729"/>
                    <a:pt x="22" y="1057"/>
                  </a:cubicBezTo>
                  <a:cubicBezTo>
                    <a:pt x="1" y="1202"/>
                    <a:pt x="112" y="1298"/>
                    <a:pt x="218" y="1298"/>
                  </a:cubicBezTo>
                  <a:cubicBezTo>
                    <a:pt x="288" y="1298"/>
                    <a:pt x="357" y="1256"/>
                    <a:pt x="384" y="1160"/>
                  </a:cubicBezTo>
                  <a:cubicBezTo>
                    <a:pt x="453" y="850"/>
                    <a:pt x="609" y="504"/>
                    <a:pt x="557" y="176"/>
                  </a:cubicBezTo>
                  <a:cubicBezTo>
                    <a:pt x="546" y="78"/>
                    <a:pt x="452" y="1"/>
                    <a:pt x="36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
            <p:cNvSpPr/>
            <p:nvPr/>
          </p:nvSpPr>
          <p:spPr>
            <a:xfrm>
              <a:off x="1835475" y="1820025"/>
              <a:ext cx="16950" cy="19075"/>
            </a:xfrm>
            <a:custGeom>
              <a:avLst/>
              <a:gdLst/>
              <a:ahLst/>
              <a:cxnLst/>
              <a:rect l="l" t="t" r="r" b="b"/>
              <a:pathLst>
                <a:path w="678" h="763" extrusionOk="0">
                  <a:moveTo>
                    <a:pt x="547" y="0"/>
                  </a:moveTo>
                  <a:cubicBezTo>
                    <a:pt x="525" y="0"/>
                    <a:pt x="502" y="10"/>
                    <a:pt x="484" y="33"/>
                  </a:cubicBezTo>
                  <a:cubicBezTo>
                    <a:pt x="259" y="205"/>
                    <a:pt x="87" y="447"/>
                    <a:pt x="0" y="706"/>
                  </a:cubicBezTo>
                  <a:cubicBezTo>
                    <a:pt x="0" y="734"/>
                    <a:pt x="12" y="762"/>
                    <a:pt x="35" y="762"/>
                  </a:cubicBezTo>
                  <a:cubicBezTo>
                    <a:pt x="40" y="762"/>
                    <a:pt x="46" y="761"/>
                    <a:pt x="52" y="757"/>
                  </a:cubicBezTo>
                  <a:cubicBezTo>
                    <a:pt x="311" y="619"/>
                    <a:pt x="501" y="412"/>
                    <a:pt x="639" y="153"/>
                  </a:cubicBezTo>
                  <a:cubicBezTo>
                    <a:pt x="677" y="77"/>
                    <a:pt x="612" y="0"/>
                    <a:pt x="54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
            <p:cNvSpPr/>
            <p:nvPr/>
          </p:nvSpPr>
          <p:spPr>
            <a:xfrm>
              <a:off x="1832850" y="1807050"/>
              <a:ext cx="70850" cy="61400"/>
            </a:xfrm>
            <a:custGeom>
              <a:avLst/>
              <a:gdLst/>
              <a:ahLst/>
              <a:cxnLst/>
              <a:rect l="l" t="t" r="r" b="b"/>
              <a:pathLst>
                <a:path w="2834" h="2456" extrusionOk="0">
                  <a:moveTo>
                    <a:pt x="2655" y="1"/>
                  </a:moveTo>
                  <a:cubicBezTo>
                    <a:pt x="2634" y="1"/>
                    <a:pt x="2613" y="6"/>
                    <a:pt x="2591" y="17"/>
                  </a:cubicBezTo>
                  <a:cubicBezTo>
                    <a:pt x="1659" y="672"/>
                    <a:pt x="796" y="1449"/>
                    <a:pt x="54" y="2312"/>
                  </a:cubicBezTo>
                  <a:cubicBezTo>
                    <a:pt x="0" y="2379"/>
                    <a:pt x="50" y="2455"/>
                    <a:pt x="115" y="2455"/>
                  </a:cubicBezTo>
                  <a:cubicBezTo>
                    <a:pt x="134" y="2455"/>
                    <a:pt x="155" y="2449"/>
                    <a:pt x="175" y="2433"/>
                  </a:cubicBezTo>
                  <a:lnTo>
                    <a:pt x="157" y="2433"/>
                  </a:lnTo>
                  <a:cubicBezTo>
                    <a:pt x="986" y="1656"/>
                    <a:pt x="1883" y="966"/>
                    <a:pt x="2746" y="224"/>
                  </a:cubicBezTo>
                  <a:cubicBezTo>
                    <a:pt x="2833" y="137"/>
                    <a:pt x="2762" y="1"/>
                    <a:pt x="265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4"/>
            <p:cNvSpPr/>
            <p:nvPr/>
          </p:nvSpPr>
          <p:spPr>
            <a:xfrm>
              <a:off x="1855375" y="1832250"/>
              <a:ext cx="61775" cy="44100"/>
            </a:xfrm>
            <a:custGeom>
              <a:avLst/>
              <a:gdLst/>
              <a:ahLst/>
              <a:cxnLst/>
              <a:rect l="l" t="t" r="r" b="b"/>
              <a:pathLst>
                <a:path w="2471" h="1764" extrusionOk="0">
                  <a:moveTo>
                    <a:pt x="2292" y="0"/>
                  </a:moveTo>
                  <a:cubicBezTo>
                    <a:pt x="2276" y="0"/>
                    <a:pt x="2260" y="3"/>
                    <a:pt x="2242" y="10"/>
                  </a:cubicBezTo>
                  <a:cubicBezTo>
                    <a:pt x="1431" y="355"/>
                    <a:pt x="706" y="1011"/>
                    <a:pt x="67" y="1615"/>
                  </a:cubicBezTo>
                  <a:cubicBezTo>
                    <a:pt x="1" y="1668"/>
                    <a:pt x="58" y="1763"/>
                    <a:pt x="127" y="1763"/>
                  </a:cubicBezTo>
                  <a:cubicBezTo>
                    <a:pt x="148" y="1763"/>
                    <a:pt x="169" y="1755"/>
                    <a:pt x="188" y="1736"/>
                  </a:cubicBezTo>
                  <a:cubicBezTo>
                    <a:pt x="896" y="1183"/>
                    <a:pt x="1673" y="752"/>
                    <a:pt x="2380" y="234"/>
                  </a:cubicBezTo>
                  <a:cubicBezTo>
                    <a:pt x="2471" y="143"/>
                    <a:pt x="2403" y="0"/>
                    <a:pt x="22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4"/>
            <p:cNvSpPr/>
            <p:nvPr/>
          </p:nvSpPr>
          <p:spPr>
            <a:xfrm>
              <a:off x="1878550" y="1871300"/>
              <a:ext cx="39375" cy="28600"/>
            </a:xfrm>
            <a:custGeom>
              <a:avLst/>
              <a:gdLst/>
              <a:ahLst/>
              <a:cxnLst/>
              <a:rect l="l" t="t" r="r" b="b"/>
              <a:pathLst>
                <a:path w="1575" h="1144" extrusionOk="0">
                  <a:moveTo>
                    <a:pt x="1350" y="1"/>
                  </a:moveTo>
                  <a:cubicBezTo>
                    <a:pt x="832" y="105"/>
                    <a:pt x="366" y="588"/>
                    <a:pt x="55" y="985"/>
                  </a:cubicBezTo>
                  <a:cubicBezTo>
                    <a:pt x="0" y="1053"/>
                    <a:pt x="54" y="1143"/>
                    <a:pt x="130" y="1143"/>
                  </a:cubicBezTo>
                  <a:cubicBezTo>
                    <a:pt x="150" y="1143"/>
                    <a:pt x="172" y="1137"/>
                    <a:pt x="193" y="1123"/>
                  </a:cubicBezTo>
                  <a:lnTo>
                    <a:pt x="211" y="1123"/>
                  </a:lnTo>
                  <a:cubicBezTo>
                    <a:pt x="400" y="933"/>
                    <a:pt x="608" y="778"/>
                    <a:pt x="815" y="622"/>
                  </a:cubicBezTo>
                  <a:cubicBezTo>
                    <a:pt x="1039" y="484"/>
                    <a:pt x="1281" y="381"/>
                    <a:pt x="1471" y="225"/>
                  </a:cubicBezTo>
                  <a:cubicBezTo>
                    <a:pt x="1574" y="139"/>
                    <a:pt x="1453" y="1"/>
                    <a:pt x="13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
            <p:cNvSpPr/>
            <p:nvPr/>
          </p:nvSpPr>
          <p:spPr>
            <a:xfrm>
              <a:off x="1882925" y="1916925"/>
              <a:ext cx="26550" cy="22025"/>
            </a:xfrm>
            <a:custGeom>
              <a:avLst/>
              <a:gdLst/>
              <a:ahLst/>
              <a:cxnLst/>
              <a:rect l="l" t="t" r="r" b="b"/>
              <a:pathLst>
                <a:path w="1062" h="881" extrusionOk="0">
                  <a:moveTo>
                    <a:pt x="914" y="0"/>
                  </a:moveTo>
                  <a:cubicBezTo>
                    <a:pt x="903" y="0"/>
                    <a:pt x="892" y="2"/>
                    <a:pt x="881" y="5"/>
                  </a:cubicBezTo>
                  <a:cubicBezTo>
                    <a:pt x="536" y="109"/>
                    <a:pt x="260" y="437"/>
                    <a:pt x="53" y="730"/>
                  </a:cubicBezTo>
                  <a:cubicBezTo>
                    <a:pt x="1" y="796"/>
                    <a:pt x="77" y="881"/>
                    <a:pt x="155" y="881"/>
                  </a:cubicBezTo>
                  <a:cubicBezTo>
                    <a:pt x="179" y="881"/>
                    <a:pt x="204" y="872"/>
                    <a:pt x="225" y="851"/>
                  </a:cubicBezTo>
                  <a:cubicBezTo>
                    <a:pt x="450" y="592"/>
                    <a:pt x="760" y="437"/>
                    <a:pt x="985" y="195"/>
                  </a:cubicBezTo>
                  <a:cubicBezTo>
                    <a:pt x="1062" y="118"/>
                    <a:pt x="1001" y="0"/>
                    <a:pt x="91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
            <p:cNvSpPr/>
            <p:nvPr/>
          </p:nvSpPr>
          <p:spPr>
            <a:xfrm>
              <a:off x="1891350" y="1955300"/>
              <a:ext cx="22525" cy="20675"/>
            </a:xfrm>
            <a:custGeom>
              <a:avLst/>
              <a:gdLst/>
              <a:ahLst/>
              <a:cxnLst/>
              <a:rect l="l" t="t" r="r" b="b"/>
              <a:pathLst>
                <a:path w="901" h="827" extrusionOk="0">
                  <a:moveTo>
                    <a:pt x="753" y="1"/>
                  </a:moveTo>
                  <a:cubicBezTo>
                    <a:pt x="741" y="1"/>
                    <a:pt x="729" y="2"/>
                    <a:pt x="717" y="7"/>
                  </a:cubicBezTo>
                  <a:cubicBezTo>
                    <a:pt x="423" y="93"/>
                    <a:pt x="234" y="369"/>
                    <a:pt x="78" y="611"/>
                  </a:cubicBezTo>
                  <a:cubicBezTo>
                    <a:pt x="1" y="714"/>
                    <a:pt x="97" y="827"/>
                    <a:pt x="194" y="827"/>
                  </a:cubicBezTo>
                  <a:cubicBezTo>
                    <a:pt x="226" y="827"/>
                    <a:pt x="259" y="814"/>
                    <a:pt x="285" y="783"/>
                  </a:cubicBezTo>
                  <a:cubicBezTo>
                    <a:pt x="492" y="593"/>
                    <a:pt x="682" y="404"/>
                    <a:pt x="855" y="179"/>
                  </a:cubicBezTo>
                  <a:cubicBezTo>
                    <a:pt x="901" y="103"/>
                    <a:pt x="839" y="1"/>
                    <a:pt x="7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4"/>
            <p:cNvSpPr/>
            <p:nvPr/>
          </p:nvSpPr>
          <p:spPr>
            <a:xfrm>
              <a:off x="1903175" y="1982875"/>
              <a:ext cx="8700" cy="6575"/>
            </a:xfrm>
            <a:custGeom>
              <a:avLst/>
              <a:gdLst/>
              <a:ahLst/>
              <a:cxnLst/>
              <a:rect l="l" t="t" r="r" b="b"/>
              <a:pathLst>
                <a:path w="348" h="263" extrusionOk="0">
                  <a:moveTo>
                    <a:pt x="146" y="0"/>
                  </a:moveTo>
                  <a:cubicBezTo>
                    <a:pt x="4" y="0"/>
                    <a:pt x="0" y="262"/>
                    <a:pt x="137" y="262"/>
                  </a:cubicBezTo>
                  <a:cubicBezTo>
                    <a:pt x="153" y="262"/>
                    <a:pt x="172" y="258"/>
                    <a:pt x="192" y="250"/>
                  </a:cubicBezTo>
                  <a:lnTo>
                    <a:pt x="244" y="233"/>
                  </a:lnTo>
                  <a:cubicBezTo>
                    <a:pt x="347" y="198"/>
                    <a:pt x="347" y="60"/>
                    <a:pt x="244" y="25"/>
                  </a:cubicBezTo>
                  <a:lnTo>
                    <a:pt x="192" y="8"/>
                  </a:lnTo>
                  <a:cubicBezTo>
                    <a:pt x="175" y="3"/>
                    <a:pt x="160" y="0"/>
                    <a:pt x="14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
            <p:cNvSpPr/>
            <p:nvPr/>
          </p:nvSpPr>
          <p:spPr>
            <a:xfrm>
              <a:off x="2071025" y="1635725"/>
              <a:ext cx="27675" cy="14050"/>
            </a:xfrm>
            <a:custGeom>
              <a:avLst/>
              <a:gdLst/>
              <a:ahLst/>
              <a:cxnLst/>
              <a:rect l="l" t="t" r="r" b="b"/>
              <a:pathLst>
                <a:path w="1107" h="562" extrusionOk="0">
                  <a:moveTo>
                    <a:pt x="969" y="0"/>
                  </a:moveTo>
                  <a:cubicBezTo>
                    <a:pt x="641" y="35"/>
                    <a:pt x="347" y="156"/>
                    <a:pt x="106" y="345"/>
                  </a:cubicBezTo>
                  <a:cubicBezTo>
                    <a:pt x="0" y="421"/>
                    <a:pt x="66" y="562"/>
                    <a:pt x="176" y="562"/>
                  </a:cubicBezTo>
                  <a:cubicBezTo>
                    <a:pt x="192" y="562"/>
                    <a:pt x="209" y="559"/>
                    <a:pt x="227" y="552"/>
                  </a:cubicBezTo>
                  <a:cubicBezTo>
                    <a:pt x="485" y="414"/>
                    <a:pt x="762" y="345"/>
                    <a:pt x="1003" y="190"/>
                  </a:cubicBezTo>
                  <a:cubicBezTo>
                    <a:pt x="1107" y="138"/>
                    <a:pt x="1072" y="0"/>
                    <a:pt x="96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
            <p:cNvSpPr/>
            <p:nvPr/>
          </p:nvSpPr>
          <p:spPr>
            <a:xfrm>
              <a:off x="2085975" y="1655575"/>
              <a:ext cx="19200" cy="9200"/>
            </a:xfrm>
            <a:custGeom>
              <a:avLst/>
              <a:gdLst/>
              <a:ahLst/>
              <a:cxnLst/>
              <a:rect l="l" t="t" r="r" b="b"/>
              <a:pathLst>
                <a:path w="768" h="368" extrusionOk="0">
                  <a:moveTo>
                    <a:pt x="595" y="0"/>
                  </a:moveTo>
                  <a:cubicBezTo>
                    <a:pt x="423" y="52"/>
                    <a:pt x="250" y="104"/>
                    <a:pt x="95" y="190"/>
                  </a:cubicBezTo>
                  <a:cubicBezTo>
                    <a:pt x="0" y="221"/>
                    <a:pt x="20" y="367"/>
                    <a:pt x="116" y="367"/>
                  </a:cubicBezTo>
                  <a:cubicBezTo>
                    <a:pt x="125" y="367"/>
                    <a:pt x="136" y="366"/>
                    <a:pt x="146" y="363"/>
                  </a:cubicBezTo>
                  <a:cubicBezTo>
                    <a:pt x="336" y="328"/>
                    <a:pt x="509" y="259"/>
                    <a:pt x="681" y="190"/>
                  </a:cubicBezTo>
                  <a:cubicBezTo>
                    <a:pt x="768" y="121"/>
                    <a:pt x="699" y="0"/>
                    <a:pt x="5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
            <p:cNvSpPr/>
            <p:nvPr/>
          </p:nvSpPr>
          <p:spPr>
            <a:xfrm>
              <a:off x="1626925" y="1729325"/>
              <a:ext cx="30150" cy="44300"/>
            </a:xfrm>
            <a:custGeom>
              <a:avLst/>
              <a:gdLst/>
              <a:ahLst/>
              <a:cxnLst/>
              <a:rect l="l" t="t" r="r" b="b"/>
              <a:pathLst>
                <a:path w="1206" h="1772" extrusionOk="0">
                  <a:moveTo>
                    <a:pt x="1118" y="1"/>
                  </a:moveTo>
                  <a:cubicBezTo>
                    <a:pt x="1104" y="1"/>
                    <a:pt x="1089" y="6"/>
                    <a:pt x="1076" y="19"/>
                  </a:cubicBezTo>
                  <a:cubicBezTo>
                    <a:pt x="835" y="260"/>
                    <a:pt x="645" y="519"/>
                    <a:pt x="489" y="795"/>
                  </a:cubicBezTo>
                  <a:cubicBezTo>
                    <a:pt x="299" y="1072"/>
                    <a:pt x="144" y="1348"/>
                    <a:pt x="23" y="1658"/>
                  </a:cubicBezTo>
                  <a:cubicBezTo>
                    <a:pt x="1" y="1726"/>
                    <a:pt x="58" y="1771"/>
                    <a:pt x="116" y="1771"/>
                  </a:cubicBezTo>
                  <a:cubicBezTo>
                    <a:pt x="147" y="1771"/>
                    <a:pt x="178" y="1758"/>
                    <a:pt x="196" y="1727"/>
                  </a:cubicBezTo>
                  <a:cubicBezTo>
                    <a:pt x="369" y="1469"/>
                    <a:pt x="524" y="1192"/>
                    <a:pt x="679" y="916"/>
                  </a:cubicBezTo>
                  <a:cubicBezTo>
                    <a:pt x="852" y="657"/>
                    <a:pt x="1024" y="381"/>
                    <a:pt x="1180" y="105"/>
                  </a:cubicBezTo>
                  <a:cubicBezTo>
                    <a:pt x="1206" y="53"/>
                    <a:pt x="1163" y="1"/>
                    <a:pt x="111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
            <p:cNvSpPr/>
            <p:nvPr/>
          </p:nvSpPr>
          <p:spPr>
            <a:xfrm>
              <a:off x="1632875" y="1778650"/>
              <a:ext cx="10625" cy="16275"/>
            </a:xfrm>
            <a:custGeom>
              <a:avLst/>
              <a:gdLst/>
              <a:ahLst/>
              <a:cxnLst/>
              <a:rect l="l" t="t" r="r" b="b"/>
              <a:pathLst>
                <a:path w="425" h="651" extrusionOk="0">
                  <a:moveTo>
                    <a:pt x="308" y="1"/>
                  </a:moveTo>
                  <a:cubicBezTo>
                    <a:pt x="288" y="1"/>
                    <a:pt x="268" y="9"/>
                    <a:pt x="251" y="31"/>
                  </a:cubicBezTo>
                  <a:cubicBezTo>
                    <a:pt x="113" y="169"/>
                    <a:pt x="10" y="376"/>
                    <a:pt x="10" y="583"/>
                  </a:cubicBezTo>
                  <a:cubicBezTo>
                    <a:pt x="1" y="629"/>
                    <a:pt x="30" y="650"/>
                    <a:pt x="62" y="650"/>
                  </a:cubicBezTo>
                  <a:cubicBezTo>
                    <a:pt x="91" y="650"/>
                    <a:pt x="122" y="633"/>
                    <a:pt x="131" y="600"/>
                  </a:cubicBezTo>
                  <a:cubicBezTo>
                    <a:pt x="182" y="428"/>
                    <a:pt x="269" y="272"/>
                    <a:pt x="372" y="134"/>
                  </a:cubicBezTo>
                  <a:cubicBezTo>
                    <a:pt x="424" y="82"/>
                    <a:pt x="368" y="1"/>
                    <a:pt x="30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 name="Google Shape;257;p4"/>
          <p:cNvGrpSpPr/>
          <p:nvPr/>
        </p:nvGrpSpPr>
        <p:grpSpPr>
          <a:xfrm>
            <a:off x="8469772" y="457426"/>
            <a:ext cx="879598" cy="881222"/>
            <a:chOff x="4470175" y="491225"/>
            <a:chExt cx="514475" cy="515425"/>
          </a:xfrm>
        </p:grpSpPr>
        <p:sp>
          <p:nvSpPr>
            <p:cNvPr id="258" name="Google Shape;258;p4"/>
            <p:cNvSpPr/>
            <p:nvPr/>
          </p:nvSpPr>
          <p:spPr>
            <a:xfrm>
              <a:off x="4666575" y="491225"/>
              <a:ext cx="111150" cy="180725"/>
            </a:xfrm>
            <a:custGeom>
              <a:avLst/>
              <a:gdLst/>
              <a:ahLst/>
              <a:cxnLst/>
              <a:rect l="l" t="t" r="r" b="b"/>
              <a:pathLst>
                <a:path w="4446" h="7229" extrusionOk="0">
                  <a:moveTo>
                    <a:pt x="2262" y="1"/>
                  </a:moveTo>
                  <a:cubicBezTo>
                    <a:pt x="1735" y="1"/>
                    <a:pt x="1205" y="201"/>
                    <a:pt x="824" y="606"/>
                  </a:cubicBezTo>
                  <a:cubicBezTo>
                    <a:pt x="0" y="1468"/>
                    <a:pt x="173" y="3049"/>
                    <a:pt x="1121" y="3614"/>
                  </a:cubicBezTo>
                  <a:cubicBezTo>
                    <a:pt x="307" y="4218"/>
                    <a:pt x="87" y="5358"/>
                    <a:pt x="202" y="6325"/>
                  </a:cubicBezTo>
                  <a:cubicBezTo>
                    <a:pt x="235" y="6715"/>
                    <a:pt x="555" y="6998"/>
                    <a:pt x="927" y="6998"/>
                  </a:cubicBezTo>
                  <a:cubicBezTo>
                    <a:pt x="985" y="6998"/>
                    <a:pt x="1043" y="6991"/>
                    <a:pt x="1102" y="6977"/>
                  </a:cubicBezTo>
                  <a:cubicBezTo>
                    <a:pt x="1610" y="7121"/>
                    <a:pt x="2175" y="7140"/>
                    <a:pt x="2692" y="7188"/>
                  </a:cubicBezTo>
                  <a:cubicBezTo>
                    <a:pt x="2880" y="7203"/>
                    <a:pt x="3085" y="7229"/>
                    <a:pt x="3285" y="7229"/>
                  </a:cubicBezTo>
                  <a:cubicBezTo>
                    <a:pt x="3586" y="7229"/>
                    <a:pt x="3878" y="7170"/>
                    <a:pt x="4091" y="6929"/>
                  </a:cubicBezTo>
                  <a:cubicBezTo>
                    <a:pt x="4446" y="6536"/>
                    <a:pt x="4264" y="5980"/>
                    <a:pt x="4158" y="5521"/>
                  </a:cubicBezTo>
                  <a:cubicBezTo>
                    <a:pt x="4072" y="5061"/>
                    <a:pt x="3919" y="4611"/>
                    <a:pt x="3698" y="4199"/>
                  </a:cubicBezTo>
                  <a:cubicBezTo>
                    <a:pt x="3507" y="3863"/>
                    <a:pt x="3219" y="3595"/>
                    <a:pt x="2874" y="3423"/>
                  </a:cubicBezTo>
                  <a:cubicBezTo>
                    <a:pt x="3832" y="3183"/>
                    <a:pt x="4426" y="1957"/>
                    <a:pt x="3976" y="1027"/>
                  </a:cubicBezTo>
                  <a:cubicBezTo>
                    <a:pt x="3644" y="347"/>
                    <a:pt x="2956" y="1"/>
                    <a:pt x="2262"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
            <p:cNvSpPr/>
            <p:nvPr/>
          </p:nvSpPr>
          <p:spPr>
            <a:xfrm>
              <a:off x="4670875" y="501550"/>
              <a:ext cx="100350" cy="166800"/>
            </a:xfrm>
            <a:custGeom>
              <a:avLst/>
              <a:gdLst/>
              <a:ahLst/>
              <a:cxnLst/>
              <a:rect l="l" t="t" r="r" b="b"/>
              <a:pathLst>
                <a:path w="4014" h="6672" extrusionOk="0">
                  <a:moveTo>
                    <a:pt x="2073" y="555"/>
                  </a:moveTo>
                  <a:cubicBezTo>
                    <a:pt x="2745" y="555"/>
                    <a:pt x="3337" y="1042"/>
                    <a:pt x="3440" y="1735"/>
                  </a:cubicBezTo>
                  <a:cubicBezTo>
                    <a:pt x="3555" y="2538"/>
                    <a:pt x="2947" y="3178"/>
                    <a:pt x="2178" y="3178"/>
                  </a:cubicBezTo>
                  <a:cubicBezTo>
                    <a:pt x="2111" y="3178"/>
                    <a:pt x="2043" y="3173"/>
                    <a:pt x="1974" y="3163"/>
                  </a:cubicBezTo>
                  <a:cubicBezTo>
                    <a:pt x="1962" y="3161"/>
                    <a:pt x="1949" y="3160"/>
                    <a:pt x="1936" y="3160"/>
                  </a:cubicBezTo>
                  <a:cubicBezTo>
                    <a:pt x="1827" y="3160"/>
                    <a:pt x="1731" y="3233"/>
                    <a:pt x="1696" y="3345"/>
                  </a:cubicBezTo>
                  <a:cubicBezTo>
                    <a:pt x="1217" y="3144"/>
                    <a:pt x="796" y="2760"/>
                    <a:pt x="691" y="2243"/>
                  </a:cubicBezTo>
                  <a:cubicBezTo>
                    <a:pt x="528" y="1458"/>
                    <a:pt x="1045" y="710"/>
                    <a:pt x="1831" y="576"/>
                  </a:cubicBezTo>
                  <a:cubicBezTo>
                    <a:pt x="1912" y="562"/>
                    <a:pt x="1993" y="555"/>
                    <a:pt x="2073" y="555"/>
                  </a:cubicBezTo>
                  <a:close/>
                  <a:moveTo>
                    <a:pt x="1982" y="4113"/>
                  </a:moveTo>
                  <a:cubicBezTo>
                    <a:pt x="2773" y="4113"/>
                    <a:pt x="3128" y="5355"/>
                    <a:pt x="3296" y="6133"/>
                  </a:cubicBezTo>
                  <a:lnTo>
                    <a:pt x="566" y="6133"/>
                  </a:lnTo>
                  <a:cubicBezTo>
                    <a:pt x="748" y="5395"/>
                    <a:pt x="1103" y="4303"/>
                    <a:pt x="1773" y="4140"/>
                  </a:cubicBezTo>
                  <a:cubicBezTo>
                    <a:pt x="1846" y="4121"/>
                    <a:pt x="1915" y="4113"/>
                    <a:pt x="1982" y="4113"/>
                  </a:cubicBezTo>
                  <a:close/>
                  <a:moveTo>
                    <a:pt x="2015" y="1"/>
                  </a:moveTo>
                  <a:cubicBezTo>
                    <a:pt x="1998" y="1"/>
                    <a:pt x="1982" y="1"/>
                    <a:pt x="1965" y="1"/>
                  </a:cubicBezTo>
                  <a:cubicBezTo>
                    <a:pt x="853" y="20"/>
                    <a:pt x="1" y="1046"/>
                    <a:pt x="106" y="2147"/>
                  </a:cubicBezTo>
                  <a:cubicBezTo>
                    <a:pt x="183" y="2904"/>
                    <a:pt x="729" y="3536"/>
                    <a:pt x="1476" y="3718"/>
                  </a:cubicBezTo>
                  <a:cubicBezTo>
                    <a:pt x="585" y="4198"/>
                    <a:pt x="231" y="5635"/>
                    <a:pt x="221" y="6506"/>
                  </a:cubicBezTo>
                  <a:cubicBezTo>
                    <a:pt x="231" y="6583"/>
                    <a:pt x="298" y="6631"/>
                    <a:pt x="365" y="6631"/>
                  </a:cubicBezTo>
                  <a:cubicBezTo>
                    <a:pt x="413" y="6660"/>
                    <a:pt x="461" y="6669"/>
                    <a:pt x="518" y="6669"/>
                  </a:cubicBezTo>
                  <a:cubicBezTo>
                    <a:pt x="725" y="6671"/>
                    <a:pt x="932" y="6672"/>
                    <a:pt x="1138" y="6672"/>
                  </a:cubicBezTo>
                  <a:cubicBezTo>
                    <a:pt x="1963" y="6672"/>
                    <a:pt x="2785" y="6660"/>
                    <a:pt x="3613" y="6660"/>
                  </a:cubicBezTo>
                  <a:cubicBezTo>
                    <a:pt x="3785" y="6650"/>
                    <a:pt x="3910" y="6487"/>
                    <a:pt x="3871" y="6324"/>
                  </a:cubicBezTo>
                  <a:cubicBezTo>
                    <a:pt x="3727" y="5558"/>
                    <a:pt x="3354" y="3968"/>
                    <a:pt x="2463" y="3613"/>
                  </a:cubicBezTo>
                  <a:cubicBezTo>
                    <a:pt x="3258" y="3489"/>
                    <a:pt x="3862" y="2847"/>
                    <a:pt x="3929" y="2061"/>
                  </a:cubicBezTo>
                  <a:cubicBezTo>
                    <a:pt x="4014" y="938"/>
                    <a:pt x="3131" y="1"/>
                    <a:pt x="201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
            <p:cNvSpPr/>
            <p:nvPr/>
          </p:nvSpPr>
          <p:spPr>
            <a:xfrm>
              <a:off x="4512325" y="615700"/>
              <a:ext cx="136275" cy="141775"/>
            </a:xfrm>
            <a:custGeom>
              <a:avLst/>
              <a:gdLst/>
              <a:ahLst/>
              <a:cxnLst/>
              <a:rect l="l" t="t" r="r" b="b"/>
              <a:pathLst>
                <a:path w="5451" h="5671" extrusionOk="0">
                  <a:moveTo>
                    <a:pt x="5256" y="1"/>
                  </a:moveTo>
                  <a:cubicBezTo>
                    <a:pt x="5245" y="1"/>
                    <a:pt x="5234" y="2"/>
                    <a:pt x="5222" y="5"/>
                  </a:cubicBezTo>
                  <a:cubicBezTo>
                    <a:pt x="3210" y="513"/>
                    <a:pt x="1179" y="2266"/>
                    <a:pt x="528" y="4326"/>
                  </a:cubicBezTo>
                  <a:cubicBezTo>
                    <a:pt x="508" y="4211"/>
                    <a:pt x="480" y="4096"/>
                    <a:pt x="441" y="3981"/>
                  </a:cubicBezTo>
                  <a:cubicBezTo>
                    <a:pt x="422" y="3914"/>
                    <a:pt x="365" y="3880"/>
                    <a:pt x="306" y="3880"/>
                  </a:cubicBezTo>
                  <a:cubicBezTo>
                    <a:pt x="247" y="3880"/>
                    <a:pt x="187" y="3914"/>
                    <a:pt x="163" y="3981"/>
                  </a:cubicBezTo>
                  <a:cubicBezTo>
                    <a:pt x="1" y="4450"/>
                    <a:pt x="192" y="5044"/>
                    <a:pt x="374" y="5485"/>
                  </a:cubicBezTo>
                  <a:cubicBezTo>
                    <a:pt x="418" y="5592"/>
                    <a:pt x="525" y="5670"/>
                    <a:pt x="636" y="5670"/>
                  </a:cubicBezTo>
                  <a:cubicBezTo>
                    <a:pt x="694" y="5670"/>
                    <a:pt x="753" y="5649"/>
                    <a:pt x="805" y="5600"/>
                  </a:cubicBezTo>
                  <a:cubicBezTo>
                    <a:pt x="1179" y="5217"/>
                    <a:pt x="1553" y="4853"/>
                    <a:pt x="1965" y="4508"/>
                  </a:cubicBezTo>
                  <a:cubicBezTo>
                    <a:pt x="2163" y="4342"/>
                    <a:pt x="1974" y="4031"/>
                    <a:pt x="1763" y="4031"/>
                  </a:cubicBezTo>
                  <a:cubicBezTo>
                    <a:pt x="1718" y="4031"/>
                    <a:pt x="1673" y="4045"/>
                    <a:pt x="1629" y="4077"/>
                  </a:cubicBezTo>
                  <a:cubicBezTo>
                    <a:pt x="1447" y="4220"/>
                    <a:pt x="1275" y="4364"/>
                    <a:pt x="1112" y="4517"/>
                  </a:cubicBezTo>
                  <a:cubicBezTo>
                    <a:pt x="1476" y="3684"/>
                    <a:pt x="1859" y="2918"/>
                    <a:pt x="2520" y="2199"/>
                  </a:cubicBezTo>
                  <a:cubicBezTo>
                    <a:pt x="3306" y="1356"/>
                    <a:pt x="4283" y="733"/>
                    <a:pt x="5327" y="245"/>
                  </a:cubicBezTo>
                  <a:cubicBezTo>
                    <a:pt x="5450" y="183"/>
                    <a:pt x="5380" y="1"/>
                    <a:pt x="525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
            <p:cNvSpPr/>
            <p:nvPr/>
          </p:nvSpPr>
          <p:spPr>
            <a:xfrm>
              <a:off x="4791425" y="604075"/>
              <a:ext cx="149375" cy="146125"/>
            </a:xfrm>
            <a:custGeom>
              <a:avLst/>
              <a:gdLst/>
              <a:ahLst/>
              <a:cxnLst/>
              <a:rect l="l" t="t" r="r" b="b"/>
              <a:pathLst>
                <a:path w="5975" h="5845" extrusionOk="0">
                  <a:moveTo>
                    <a:pt x="257" y="1"/>
                  </a:moveTo>
                  <a:cubicBezTo>
                    <a:pt x="54" y="1"/>
                    <a:pt x="1" y="337"/>
                    <a:pt x="218" y="374"/>
                  </a:cubicBezTo>
                  <a:cubicBezTo>
                    <a:pt x="2747" y="844"/>
                    <a:pt x="4213" y="2520"/>
                    <a:pt x="4749" y="4944"/>
                  </a:cubicBezTo>
                  <a:lnTo>
                    <a:pt x="4529" y="4772"/>
                  </a:lnTo>
                  <a:cubicBezTo>
                    <a:pt x="4318" y="4609"/>
                    <a:pt x="4117" y="4436"/>
                    <a:pt x="3897" y="4283"/>
                  </a:cubicBezTo>
                  <a:cubicBezTo>
                    <a:pt x="3867" y="4260"/>
                    <a:pt x="3836" y="4250"/>
                    <a:pt x="3807" y="4250"/>
                  </a:cubicBezTo>
                  <a:cubicBezTo>
                    <a:pt x="3678" y="4250"/>
                    <a:pt x="3577" y="4444"/>
                    <a:pt x="3686" y="4561"/>
                  </a:cubicBezTo>
                  <a:cubicBezTo>
                    <a:pt x="3964" y="4858"/>
                    <a:pt x="4280" y="5126"/>
                    <a:pt x="4577" y="5404"/>
                  </a:cubicBezTo>
                  <a:cubicBezTo>
                    <a:pt x="4742" y="5561"/>
                    <a:pt x="4947" y="5844"/>
                    <a:pt x="5214" y="5844"/>
                  </a:cubicBezTo>
                  <a:cubicBezTo>
                    <a:pt x="5240" y="5844"/>
                    <a:pt x="5268" y="5841"/>
                    <a:pt x="5296" y="5835"/>
                  </a:cubicBezTo>
                  <a:cubicBezTo>
                    <a:pt x="5545" y="5768"/>
                    <a:pt x="5593" y="5490"/>
                    <a:pt x="5640" y="5270"/>
                  </a:cubicBezTo>
                  <a:cubicBezTo>
                    <a:pt x="5736" y="4839"/>
                    <a:pt x="5842" y="4408"/>
                    <a:pt x="5928" y="3977"/>
                  </a:cubicBezTo>
                  <a:cubicBezTo>
                    <a:pt x="5974" y="3762"/>
                    <a:pt x="5793" y="3618"/>
                    <a:pt x="5623" y="3618"/>
                  </a:cubicBezTo>
                  <a:cubicBezTo>
                    <a:pt x="5512" y="3618"/>
                    <a:pt x="5406" y="3679"/>
                    <a:pt x="5372" y="3823"/>
                  </a:cubicBezTo>
                  <a:cubicBezTo>
                    <a:pt x="5343" y="3977"/>
                    <a:pt x="5305" y="4120"/>
                    <a:pt x="5276" y="4274"/>
                  </a:cubicBezTo>
                  <a:cubicBezTo>
                    <a:pt x="4845" y="1917"/>
                    <a:pt x="2651" y="116"/>
                    <a:pt x="266" y="1"/>
                  </a:cubicBezTo>
                  <a:cubicBezTo>
                    <a:pt x="263" y="1"/>
                    <a:pt x="260" y="1"/>
                    <a:pt x="25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
            <p:cNvSpPr/>
            <p:nvPr/>
          </p:nvSpPr>
          <p:spPr>
            <a:xfrm>
              <a:off x="4470175" y="813500"/>
              <a:ext cx="103250" cy="193150"/>
            </a:xfrm>
            <a:custGeom>
              <a:avLst/>
              <a:gdLst/>
              <a:ahLst/>
              <a:cxnLst/>
              <a:rect l="l" t="t" r="r" b="b"/>
              <a:pathLst>
                <a:path w="4130" h="7726" extrusionOk="0">
                  <a:moveTo>
                    <a:pt x="2155" y="585"/>
                  </a:moveTo>
                  <a:cubicBezTo>
                    <a:pt x="2545" y="585"/>
                    <a:pt x="2930" y="756"/>
                    <a:pt x="3124" y="1137"/>
                  </a:cubicBezTo>
                  <a:cubicBezTo>
                    <a:pt x="3430" y="1750"/>
                    <a:pt x="2961" y="2536"/>
                    <a:pt x="2319" y="2660"/>
                  </a:cubicBezTo>
                  <a:cubicBezTo>
                    <a:pt x="2260" y="2671"/>
                    <a:pt x="2201" y="2676"/>
                    <a:pt x="2142" y="2676"/>
                  </a:cubicBezTo>
                  <a:cubicBezTo>
                    <a:pt x="1635" y="2676"/>
                    <a:pt x="1146" y="2287"/>
                    <a:pt x="1026" y="1798"/>
                  </a:cubicBezTo>
                  <a:cubicBezTo>
                    <a:pt x="911" y="1329"/>
                    <a:pt x="1141" y="888"/>
                    <a:pt x="1505" y="610"/>
                  </a:cubicBezTo>
                  <a:cubicBezTo>
                    <a:pt x="1538" y="650"/>
                    <a:pt x="1589" y="671"/>
                    <a:pt x="1643" y="671"/>
                  </a:cubicBezTo>
                  <a:cubicBezTo>
                    <a:pt x="1667" y="671"/>
                    <a:pt x="1692" y="667"/>
                    <a:pt x="1715" y="658"/>
                  </a:cubicBezTo>
                  <a:cubicBezTo>
                    <a:pt x="1856" y="610"/>
                    <a:pt x="2006" y="585"/>
                    <a:pt x="2155" y="585"/>
                  </a:cubicBezTo>
                  <a:close/>
                  <a:moveTo>
                    <a:pt x="2133" y="3277"/>
                  </a:moveTo>
                  <a:cubicBezTo>
                    <a:pt x="2955" y="3277"/>
                    <a:pt x="3340" y="4386"/>
                    <a:pt x="3392" y="5084"/>
                  </a:cubicBezTo>
                  <a:cubicBezTo>
                    <a:pt x="3440" y="5745"/>
                    <a:pt x="3382" y="6406"/>
                    <a:pt x="3392" y="7077"/>
                  </a:cubicBezTo>
                  <a:cubicBezTo>
                    <a:pt x="3112" y="7111"/>
                    <a:pt x="2830" y="7128"/>
                    <a:pt x="2548" y="7128"/>
                  </a:cubicBezTo>
                  <a:cubicBezTo>
                    <a:pt x="1882" y="7128"/>
                    <a:pt x="1214" y="7032"/>
                    <a:pt x="575" y="6837"/>
                  </a:cubicBezTo>
                  <a:cubicBezTo>
                    <a:pt x="594" y="5793"/>
                    <a:pt x="623" y="3666"/>
                    <a:pt x="1840" y="3321"/>
                  </a:cubicBezTo>
                  <a:cubicBezTo>
                    <a:pt x="1943" y="3291"/>
                    <a:pt x="2041" y="3277"/>
                    <a:pt x="2133" y="3277"/>
                  </a:cubicBezTo>
                  <a:close/>
                  <a:moveTo>
                    <a:pt x="2050" y="1"/>
                  </a:moveTo>
                  <a:cubicBezTo>
                    <a:pt x="1110" y="1"/>
                    <a:pt x="313" y="847"/>
                    <a:pt x="441" y="1798"/>
                  </a:cubicBezTo>
                  <a:cubicBezTo>
                    <a:pt x="518" y="2296"/>
                    <a:pt x="815" y="2727"/>
                    <a:pt x="1246" y="2986"/>
                  </a:cubicBezTo>
                  <a:cubicBezTo>
                    <a:pt x="192" y="3676"/>
                    <a:pt x="115" y="5640"/>
                    <a:pt x="211" y="6770"/>
                  </a:cubicBezTo>
                  <a:cubicBezTo>
                    <a:pt x="68" y="6828"/>
                    <a:pt x="1" y="7067"/>
                    <a:pt x="173" y="7153"/>
                  </a:cubicBezTo>
                  <a:cubicBezTo>
                    <a:pt x="929" y="7535"/>
                    <a:pt x="1760" y="7725"/>
                    <a:pt x="2597" y="7725"/>
                  </a:cubicBezTo>
                  <a:cubicBezTo>
                    <a:pt x="2917" y="7725"/>
                    <a:pt x="3237" y="7698"/>
                    <a:pt x="3555" y="7642"/>
                  </a:cubicBezTo>
                  <a:cubicBezTo>
                    <a:pt x="3660" y="7623"/>
                    <a:pt x="3737" y="7537"/>
                    <a:pt x="3756" y="7431"/>
                  </a:cubicBezTo>
                  <a:cubicBezTo>
                    <a:pt x="3852" y="7393"/>
                    <a:pt x="3928" y="7297"/>
                    <a:pt x="3928" y="7192"/>
                  </a:cubicBezTo>
                  <a:cubicBezTo>
                    <a:pt x="3995" y="6090"/>
                    <a:pt x="4130" y="3752"/>
                    <a:pt x="2999" y="2996"/>
                  </a:cubicBezTo>
                  <a:cubicBezTo>
                    <a:pt x="3603" y="2584"/>
                    <a:pt x="3948" y="1769"/>
                    <a:pt x="3660" y="1060"/>
                  </a:cubicBezTo>
                  <a:cubicBezTo>
                    <a:pt x="3421" y="514"/>
                    <a:pt x="2903" y="141"/>
                    <a:pt x="2319" y="93"/>
                  </a:cubicBezTo>
                  <a:cubicBezTo>
                    <a:pt x="2290" y="35"/>
                    <a:pt x="2233" y="6"/>
                    <a:pt x="2185" y="6"/>
                  </a:cubicBezTo>
                  <a:cubicBezTo>
                    <a:pt x="2140" y="3"/>
                    <a:pt x="2094" y="1"/>
                    <a:pt x="20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
            <p:cNvSpPr/>
            <p:nvPr/>
          </p:nvSpPr>
          <p:spPr>
            <a:xfrm>
              <a:off x="4880925" y="790875"/>
              <a:ext cx="103725" cy="187025"/>
            </a:xfrm>
            <a:custGeom>
              <a:avLst/>
              <a:gdLst/>
              <a:ahLst/>
              <a:cxnLst/>
              <a:rect l="l" t="t" r="r" b="b"/>
              <a:pathLst>
                <a:path w="4149" h="7481" extrusionOk="0">
                  <a:moveTo>
                    <a:pt x="2002" y="471"/>
                  </a:moveTo>
                  <a:cubicBezTo>
                    <a:pt x="2515" y="471"/>
                    <a:pt x="3132" y="931"/>
                    <a:pt x="3153" y="1381"/>
                  </a:cubicBezTo>
                  <a:cubicBezTo>
                    <a:pt x="3162" y="1860"/>
                    <a:pt x="2693" y="2339"/>
                    <a:pt x="2252" y="2425"/>
                  </a:cubicBezTo>
                  <a:cubicBezTo>
                    <a:pt x="2187" y="2437"/>
                    <a:pt x="2122" y="2443"/>
                    <a:pt x="2058" y="2443"/>
                  </a:cubicBezTo>
                  <a:cubicBezTo>
                    <a:pt x="1614" y="2443"/>
                    <a:pt x="1215" y="2162"/>
                    <a:pt x="1064" y="1735"/>
                  </a:cubicBezTo>
                  <a:cubicBezTo>
                    <a:pt x="968" y="1419"/>
                    <a:pt x="1045" y="1074"/>
                    <a:pt x="1256" y="816"/>
                  </a:cubicBezTo>
                  <a:cubicBezTo>
                    <a:pt x="1271" y="819"/>
                    <a:pt x="1286" y="821"/>
                    <a:pt x="1301" y="821"/>
                  </a:cubicBezTo>
                  <a:cubicBezTo>
                    <a:pt x="1371" y="821"/>
                    <a:pt x="1436" y="785"/>
                    <a:pt x="1476" y="729"/>
                  </a:cubicBezTo>
                  <a:cubicBezTo>
                    <a:pt x="1603" y="547"/>
                    <a:pt x="1794" y="471"/>
                    <a:pt x="2002" y="471"/>
                  </a:cubicBezTo>
                  <a:close/>
                  <a:moveTo>
                    <a:pt x="1884" y="3274"/>
                  </a:moveTo>
                  <a:cubicBezTo>
                    <a:pt x="1946" y="3274"/>
                    <a:pt x="2011" y="3278"/>
                    <a:pt x="2080" y="3287"/>
                  </a:cubicBezTo>
                  <a:cubicBezTo>
                    <a:pt x="3517" y="3479"/>
                    <a:pt x="3258" y="5338"/>
                    <a:pt x="3497" y="6372"/>
                  </a:cubicBezTo>
                  <a:cubicBezTo>
                    <a:pt x="3459" y="6382"/>
                    <a:pt x="3430" y="6391"/>
                    <a:pt x="3402" y="6411"/>
                  </a:cubicBezTo>
                  <a:cubicBezTo>
                    <a:pt x="2876" y="6717"/>
                    <a:pt x="2358" y="6849"/>
                    <a:pt x="1833" y="6849"/>
                  </a:cubicBezTo>
                  <a:cubicBezTo>
                    <a:pt x="1374" y="6849"/>
                    <a:pt x="910" y="6748"/>
                    <a:pt x="432" y="6573"/>
                  </a:cubicBezTo>
                  <a:lnTo>
                    <a:pt x="441" y="6573"/>
                  </a:lnTo>
                  <a:lnTo>
                    <a:pt x="441" y="6564"/>
                  </a:lnTo>
                  <a:cubicBezTo>
                    <a:pt x="561" y="5609"/>
                    <a:pt x="460" y="3274"/>
                    <a:pt x="1884" y="3274"/>
                  </a:cubicBezTo>
                  <a:close/>
                  <a:moveTo>
                    <a:pt x="2030" y="1"/>
                  </a:moveTo>
                  <a:cubicBezTo>
                    <a:pt x="1732" y="1"/>
                    <a:pt x="1450" y="93"/>
                    <a:pt x="1237" y="317"/>
                  </a:cubicBezTo>
                  <a:cubicBezTo>
                    <a:pt x="595" y="614"/>
                    <a:pt x="336" y="1505"/>
                    <a:pt x="633" y="2138"/>
                  </a:cubicBezTo>
                  <a:cubicBezTo>
                    <a:pt x="767" y="2425"/>
                    <a:pt x="987" y="2665"/>
                    <a:pt x="1275" y="2818"/>
                  </a:cubicBezTo>
                  <a:cubicBezTo>
                    <a:pt x="1" y="3345"/>
                    <a:pt x="49" y="5405"/>
                    <a:pt x="58" y="6554"/>
                  </a:cubicBezTo>
                  <a:cubicBezTo>
                    <a:pt x="20" y="6612"/>
                    <a:pt x="20" y="6698"/>
                    <a:pt x="77" y="6755"/>
                  </a:cubicBezTo>
                  <a:cubicBezTo>
                    <a:pt x="584" y="7252"/>
                    <a:pt x="1271" y="7481"/>
                    <a:pt x="1967" y="7481"/>
                  </a:cubicBezTo>
                  <a:cubicBezTo>
                    <a:pt x="2586" y="7481"/>
                    <a:pt x="3213" y="7300"/>
                    <a:pt x="3727" y="6966"/>
                  </a:cubicBezTo>
                  <a:cubicBezTo>
                    <a:pt x="3842" y="6899"/>
                    <a:pt x="3900" y="6765"/>
                    <a:pt x="3871" y="6631"/>
                  </a:cubicBezTo>
                  <a:cubicBezTo>
                    <a:pt x="3948" y="6583"/>
                    <a:pt x="4005" y="6506"/>
                    <a:pt x="4015" y="6420"/>
                  </a:cubicBezTo>
                  <a:cubicBezTo>
                    <a:pt x="4149" y="5318"/>
                    <a:pt x="3833" y="3489"/>
                    <a:pt x="2741" y="2895"/>
                  </a:cubicBezTo>
                  <a:cubicBezTo>
                    <a:pt x="2779" y="2875"/>
                    <a:pt x="2827" y="2856"/>
                    <a:pt x="2865" y="2828"/>
                  </a:cubicBezTo>
                  <a:cubicBezTo>
                    <a:pt x="3545" y="2435"/>
                    <a:pt x="4130" y="1285"/>
                    <a:pt x="3459" y="624"/>
                  </a:cubicBezTo>
                  <a:cubicBezTo>
                    <a:pt x="3113" y="278"/>
                    <a:pt x="2547" y="1"/>
                    <a:pt x="203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Basic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4" name="Rectangle 3"/>
          <p:cNvSpPr/>
          <p:nvPr userDrawn="1"/>
        </p:nvSpPr>
        <p:spPr>
          <a:xfrm>
            <a:off x="0" y="4963500"/>
            <a:ext cx="9144000" cy="18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Rectangle 4"/>
          <p:cNvSpPr/>
          <p:nvPr userDrawn="1"/>
        </p:nvSpPr>
        <p:spPr>
          <a:xfrm>
            <a:off x="0" y="0"/>
            <a:ext cx="914400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9396859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1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4"/>
        <p:cNvGrpSpPr/>
        <p:nvPr/>
      </p:nvGrpSpPr>
      <p:grpSpPr>
        <a:xfrm>
          <a:off x="0" y="0"/>
          <a:ext cx="0" cy="0"/>
          <a:chOff x="0" y="0"/>
          <a:chExt cx="0" cy="0"/>
        </a:xfrm>
      </p:grpSpPr>
      <p:sp>
        <p:nvSpPr>
          <p:cNvPr id="275" name="Google Shape;275;p6"/>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sz="3600" b="1">
                <a:solidFill>
                  <a:schemeClr val="dk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6" name="Google Shape;276;p6"/>
          <p:cNvSpPr/>
          <p:nvPr/>
        </p:nvSpPr>
        <p:spPr>
          <a:xfrm flipH="1">
            <a:off x="85772" y="416000"/>
            <a:ext cx="634225" cy="248000"/>
          </a:xfrm>
          <a:custGeom>
            <a:avLst/>
            <a:gdLst/>
            <a:ahLst/>
            <a:cxnLst/>
            <a:rect l="l" t="t" r="r" b="b"/>
            <a:pathLst>
              <a:path w="25369" h="9920" extrusionOk="0">
                <a:moveTo>
                  <a:pt x="14426" y="5300"/>
                </a:moveTo>
                <a:lnTo>
                  <a:pt x="14546" y="5352"/>
                </a:lnTo>
                <a:cubicBezTo>
                  <a:pt x="15979" y="5835"/>
                  <a:pt x="16894" y="6750"/>
                  <a:pt x="15703" y="8130"/>
                </a:cubicBezTo>
                <a:cubicBezTo>
                  <a:pt x="13891" y="7958"/>
                  <a:pt x="13321" y="7233"/>
                  <a:pt x="14029" y="5921"/>
                </a:cubicBezTo>
                <a:cubicBezTo>
                  <a:pt x="14150" y="5697"/>
                  <a:pt x="14270" y="5490"/>
                  <a:pt x="14426" y="5300"/>
                </a:cubicBezTo>
                <a:close/>
                <a:moveTo>
                  <a:pt x="24546" y="0"/>
                </a:moveTo>
                <a:cubicBezTo>
                  <a:pt x="21038" y="0"/>
                  <a:pt x="16288" y="1197"/>
                  <a:pt x="13770" y="3954"/>
                </a:cubicBezTo>
                <a:cubicBezTo>
                  <a:pt x="12579" y="3712"/>
                  <a:pt x="11371" y="3539"/>
                  <a:pt x="10180" y="3470"/>
                </a:cubicBezTo>
                <a:cubicBezTo>
                  <a:pt x="9763" y="3436"/>
                  <a:pt x="9329" y="3417"/>
                  <a:pt x="8884" y="3417"/>
                </a:cubicBezTo>
                <a:cubicBezTo>
                  <a:pt x="5332" y="3417"/>
                  <a:pt x="1126" y="4600"/>
                  <a:pt x="83" y="8251"/>
                </a:cubicBezTo>
                <a:cubicBezTo>
                  <a:pt x="0" y="8520"/>
                  <a:pt x="209" y="8690"/>
                  <a:pt x="419" y="8690"/>
                </a:cubicBezTo>
                <a:cubicBezTo>
                  <a:pt x="559" y="8690"/>
                  <a:pt x="701" y="8614"/>
                  <a:pt x="756" y="8441"/>
                </a:cubicBezTo>
                <a:cubicBezTo>
                  <a:pt x="1761" y="5356"/>
                  <a:pt x="5069" y="4352"/>
                  <a:pt x="8434" y="4352"/>
                </a:cubicBezTo>
                <a:cubicBezTo>
                  <a:pt x="10039" y="4352"/>
                  <a:pt x="11657" y="4580"/>
                  <a:pt x="13045" y="4920"/>
                </a:cubicBezTo>
                <a:cubicBezTo>
                  <a:pt x="12976" y="5006"/>
                  <a:pt x="12907" y="5110"/>
                  <a:pt x="12838" y="5214"/>
                </a:cubicBezTo>
                <a:cubicBezTo>
                  <a:pt x="12096" y="6508"/>
                  <a:pt x="12165" y="9131"/>
                  <a:pt x="13804" y="9770"/>
                </a:cubicBezTo>
                <a:cubicBezTo>
                  <a:pt x="14061" y="9872"/>
                  <a:pt x="14325" y="9919"/>
                  <a:pt x="14590" y="9919"/>
                </a:cubicBezTo>
                <a:cubicBezTo>
                  <a:pt x="15981" y="9919"/>
                  <a:pt x="17365" y="8620"/>
                  <a:pt x="17481" y="7198"/>
                </a:cubicBezTo>
                <a:cubicBezTo>
                  <a:pt x="17584" y="5818"/>
                  <a:pt x="16618" y="4955"/>
                  <a:pt x="15289" y="4420"/>
                </a:cubicBezTo>
                <a:cubicBezTo>
                  <a:pt x="15755" y="4057"/>
                  <a:pt x="16255" y="3729"/>
                  <a:pt x="16773" y="3453"/>
                </a:cubicBezTo>
                <a:cubicBezTo>
                  <a:pt x="19207" y="2072"/>
                  <a:pt x="22141" y="1589"/>
                  <a:pt x="24833" y="968"/>
                </a:cubicBezTo>
                <a:cubicBezTo>
                  <a:pt x="25368" y="847"/>
                  <a:pt x="25247" y="18"/>
                  <a:pt x="24695" y="1"/>
                </a:cubicBezTo>
                <a:cubicBezTo>
                  <a:pt x="24646" y="1"/>
                  <a:pt x="24596" y="0"/>
                  <a:pt x="2454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6"/>
          <p:cNvSpPr/>
          <p:nvPr/>
        </p:nvSpPr>
        <p:spPr>
          <a:xfrm flipH="1">
            <a:off x="8781732" y="460349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flipH="1">
            <a:off x="8687293" y="4869475"/>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00"/>
        <p:cNvGrpSpPr/>
        <p:nvPr/>
      </p:nvGrpSpPr>
      <p:grpSpPr>
        <a:xfrm>
          <a:off x="0" y="0"/>
          <a:ext cx="0" cy="0"/>
          <a:chOff x="0" y="0"/>
          <a:chExt cx="0" cy="0"/>
        </a:xfrm>
      </p:grpSpPr>
      <p:sp>
        <p:nvSpPr>
          <p:cNvPr id="301" name="Google Shape;301;p8"/>
          <p:cNvSpPr txBox="1">
            <a:spLocks noGrp="1"/>
          </p:cNvSpPr>
          <p:nvPr>
            <p:ph type="title"/>
          </p:nvPr>
        </p:nvSpPr>
        <p:spPr>
          <a:xfrm>
            <a:off x="1725513" y="1129625"/>
            <a:ext cx="5676000" cy="23352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b="1">
                <a:solidFill>
                  <a:schemeClr val="dk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02"/>
        <p:cNvGrpSpPr/>
        <p:nvPr/>
      </p:nvGrpSpPr>
      <p:grpSpPr>
        <a:xfrm>
          <a:off x="0" y="0"/>
          <a:ext cx="0" cy="0"/>
          <a:chOff x="0" y="0"/>
          <a:chExt cx="0" cy="0"/>
        </a:xfrm>
      </p:grpSpPr>
      <p:sp>
        <p:nvSpPr>
          <p:cNvPr id="303" name="Google Shape;303;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04" name="Google Shape;304;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05" name="Google Shape;305;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15"/>
        <p:cNvGrpSpPr/>
        <p:nvPr/>
      </p:nvGrpSpPr>
      <p:grpSpPr>
        <a:xfrm>
          <a:off x="0" y="0"/>
          <a:ext cx="0" cy="0"/>
          <a:chOff x="0" y="0"/>
          <a:chExt cx="0" cy="0"/>
        </a:xfrm>
      </p:grpSpPr>
      <p:sp>
        <p:nvSpPr>
          <p:cNvPr id="316" name="Google Shape;316;p13"/>
          <p:cNvSpPr txBox="1">
            <a:spLocks noGrp="1"/>
          </p:cNvSpPr>
          <p:nvPr>
            <p:ph type="ctrTitle"/>
          </p:nvPr>
        </p:nvSpPr>
        <p:spPr>
          <a:xfrm>
            <a:off x="2787024" y="1408201"/>
            <a:ext cx="1607700" cy="83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17" name="Google Shape;317;p13"/>
          <p:cNvSpPr txBox="1">
            <a:spLocks noGrp="1"/>
          </p:cNvSpPr>
          <p:nvPr>
            <p:ph type="subTitle" idx="1"/>
          </p:nvPr>
        </p:nvSpPr>
        <p:spPr>
          <a:xfrm>
            <a:off x="2745774" y="3623634"/>
            <a:ext cx="16902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8" name="Google Shape;318;p13"/>
          <p:cNvSpPr txBox="1">
            <a:spLocks noGrp="1"/>
          </p:cNvSpPr>
          <p:nvPr>
            <p:ph type="title" idx="2" hasCustomPrompt="1"/>
          </p:nvPr>
        </p:nvSpPr>
        <p:spPr>
          <a:xfrm>
            <a:off x="3182296" y="2581560"/>
            <a:ext cx="7752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3000" b="1">
                <a:solidFill>
                  <a:schemeClr val="dk1"/>
                </a:solidFill>
              </a:defRPr>
            </a:lvl1pPr>
            <a:lvl2pPr lvl="1"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19" name="Google Shape;319;p13"/>
          <p:cNvSpPr txBox="1">
            <a:spLocks noGrp="1"/>
          </p:cNvSpPr>
          <p:nvPr>
            <p:ph type="ctrTitle" idx="3"/>
          </p:nvPr>
        </p:nvSpPr>
        <p:spPr>
          <a:xfrm>
            <a:off x="4742268" y="1408201"/>
            <a:ext cx="1607700" cy="83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0" name="Google Shape;320;p13"/>
          <p:cNvSpPr txBox="1">
            <a:spLocks noGrp="1"/>
          </p:cNvSpPr>
          <p:nvPr>
            <p:ph type="subTitle" idx="4"/>
          </p:nvPr>
        </p:nvSpPr>
        <p:spPr>
          <a:xfrm>
            <a:off x="4701017" y="3623634"/>
            <a:ext cx="16902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1" name="Google Shape;321;p13"/>
          <p:cNvSpPr txBox="1">
            <a:spLocks noGrp="1"/>
          </p:cNvSpPr>
          <p:nvPr>
            <p:ph type="title" idx="5" hasCustomPrompt="1"/>
          </p:nvPr>
        </p:nvSpPr>
        <p:spPr>
          <a:xfrm>
            <a:off x="5148050" y="2635800"/>
            <a:ext cx="775200" cy="469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3000" b="1">
                <a:solidFill>
                  <a:schemeClr val="dk1"/>
                </a:solidFill>
              </a:defRPr>
            </a:lvl1pPr>
            <a:lvl2pPr lvl="1"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22" name="Google Shape;322;p13"/>
          <p:cNvSpPr txBox="1">
            <a:spLocks noGrp="1"/>
          </p:cNvSpPr>
          <p:nvPr>
            <p:ph type="ctrTitle" idx="6"/>
          </p:nvPr>
        </p:nvSpPr>
        <p:spPr>
          <a:xfrm>
            <a:off x="1093250" y="1408201"/>
            <a:ext cx="1021800" cy="83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3" name="Google Shape;323;p13"/>
          <p:cNvSpPr txBox="1">
            <a:spLocks noGrp="1"/>
          </p:cNvSpPr>
          <p:nvPr>
            <p:ph type="subTitle" idx="7"/>
          </p:nvPr>
        </p:nvSpPr>
        <p:spPr>
          <a:xfrm>
            <a:off x="720000" y="3623634"/>
            <a:ext cx="17685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4" name="Google Shape;324;p13"/>
          <p:cNvSpPr txBox="1">
            <a:spLocks noGrp="1"/>
          </p:cNvSpPr>
          <p:nvPr>
            <p:ph type="title" idx="8" hasCustomPrompt="1"/>
          </p:nvPr>
        </p:nvSpPr>
        <p:spPr>
          <a:xfrm>
            <a:off x="1216550" y="2581550"/>
            <a:ext cx="7752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3000" b="1">
                <a:solidFill>
                  <a:schemeClr val="dk1"/>
                </a:solidFill>
              </a:defRPr>
            </a:lvl1pPr>
            <a:lvl2pPr lvl="1"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25" name="Google Shape;325;p13"/>
          <p:cNvSpPr txBox="1">
            <a:spLocks noGrp="1"/>
          </p:cNvSpPr>
          <p:nvPr>
            <p:ph type="ctrTitle" idx="9"/>
          </p:nvPr>
        </p:nvSpPr>
        <p:spPr>
          <a:xfrm>
            <a:off x="6810600" y="1408201"/>
            <a:ext cx="1381500" cy="83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26" name="Google Shape;326;p13"/>
          <p:cNvSpPr txBox="1">
            <a:spLocks noGrp="1"/>
          </p:cNvSpPr>
          <p:nvPr>
            <p:ph type="subTitle" idx="13"/>
          </p:nvPr>
        </p:nvSpPr>
        <p:spPr>
          <a:xfrm>
            <a:off x="6656281" y="3623634"/>
            <a:ext cx="16902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7" name="Google Shape;327;p13"/>
          <p:cNvSpPr txBox="1">
            <a:spLocks noGrp="1"/>
          </p:cNvSpPr>
          <p:nvPr>
            <p:ph type="title" idx="14" hasCustomPrompt="1"/>
          </p:nvPr>
        </p:nvSpPr>
        <p:spPr>
          <a:xfrm>
            <a:off x="7113788" y="2581550"/>
            <a:ext cx="7752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3000" b="1">
                <a:solidFill>
                  <a:schemeClr val="dk1"/>
                </a:solidFill>
              </a:defRPr>
            </a:lvl1pPr>
            <a:lvl2pPr lvl="1"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28" name="Google Shape;328;p13"/>
          <p:cNvSpPr txBox="1">
            <a:spLocks noGrp="1"/>
          </p:cNvSpPr>
          <p:nvPr>
            <p:ph type="title" idx="15"/>
          </p:nvPr>
        </p:nvSpPr>
        <p:spPr>
          <a:xfrm>
            <a:off x="1638650" y="412350"/>
            <a:ext cx="58665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600" b="1">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29" name="Google Shape;329;p13"/>
          <p:cNvSpPr/>
          <p:nvPr/>
        </p:nvSpPr>
        <p:spPr>
          <a:xfrm>
            <a:off x="-132937" y="4391400"/>
            <a:ext cx="634225" cy="248000"/>
          </a:xfrm>
          <a:custGeom>
            <a:avLst/>
            <a:gdLst/>
            <a:ahLst/>
            <a:cxnLst/>
            <a:rect l="l" t="t" r="r" b="b"/>
            <a:pathLst>
              <a:path w="25369" h="9920" extrusionOk="0">
                <a:moveTo>
                  <a:pt x="14426" y="5300"/>
                </a:moveTo>
                <a:lnTo>
                  <a:pt x="14546" y="5352"/>
                </a:lnTo>
                <a:cubicBezTo>
                  <a:pt x="15979" y="5835"/>
                  <a:pt x="16894" y="6750"/>
                  <a:pt x="15703" y="8130"/>
                </a:cubicBezTo>
                <a:cubicBezTo>
                  <a:pt x="13891" y="7958"/>
                  <a:pt x="13321" y="7233"/>
                  <a:pt x="14029" y="5921"/>
                </a:cubicBezTo>
                <a:cubicBezTo>
                  <a:pt x="14150" y="5697"/>
                  <a:pt x="14270" y="5490"/>
                  <a:pt x="14426" y="5300"/>
                </a:cubicBezTo>
                <a:close/>
                <a:moveTo>
                  <a:pt x="24546" y="0"/>
                </a:moveTo>
                <a:cubicBezTo>
                  <a:pt x="21038" y="0"/>
                  <a:pt x="16288" y="1197"/>
                  <a:pt x="13770" y="3954"/>
                </a:cubicBezTo>
                <a:cubicBezTo>
                  <a:pt x="12579" y="3712"/>
                  <a:pt x="11371" y="3539"/>
                  <a:pt x="10180" y="3470"/>
                </a:cubicBezTo>
                <a:cubicBezTo>
                  <a:pt x="9763" y="3436"/>
                  <a:pt x="9329" y="3417"/>
                  <a:pt x="8884" y="3417"/>
                </a:cubicBezTo>
                <a:cubicBezTo>
                  <a:pt x="5332" y="3417"/>
                  <a:pt x="1126" y="4600"/>
                  <a:pt x="83" y="8251"/>
                </a:cubicBezTo>
                <a:cubicBezTo>
                  <a:pt x="0" y="8520"/>
                  <a:pt x="209" y="8690"/>
                  <a:pt x="419" y="8690"/>
                </a:cubicBezTo>
                <a:cubicBezTo>
                  <a:pt x="559" y="8690"/>
                  <a:pt x="701" y="8614"/>
                  <a:pt x="756" y="8441"/>
                </a:cubicBezTo>
                <a:cubicBezTo>
                  <a:pt x="1761" y="5356"/>
                  <a:pt x="5069" y="4352"/>
                  <a:pt x="8434" y="4352"/>
                </a:cubicBezTo>
                <a:cubicBezTo>
                  <a:pt x="10039" y="4352"/>
                  <a:pt x="11657" y="4580"/>
                  <a:pt x="13045" y="4920"/>
                </a:cubicBezTo>
                <a:cubicBezTo>
                  <a:pt x="12976" y="5006"/>
                  <a:pt x="12907" y="5110"/>
                  <a:pt x="12838" y="5214"/>
                </a:cubicBezTo>
                <a:cubicBezTo>
                  <a:pt x="12096" y="6508"/>
                  <a:pt x="12165" y="9131"/>
                  <a:pt x="13804" y="9770"/>
                </a:cubicBezTo>
                <a:cubicBezTo>
                  <a:pt x="14061" y="9872"/>
                  <a:pt x="14325" y="9919"/>
                  <a:pt x="14590" y="9919"/>
                </a:cubicBezTo>
                <a:cubicBezTo>
                  <a:pt x="15981" y="9919"/>
                  <a:pt x="17365" y="8620"/>
                  <a:pt x="17481" y="7198"/>
                </a:cubicBezTo>
                <a:cubicBezTo>
                  <a:pt x="17584" y="5818"/>
                  <a:pt x="16618" y="4955"/>
                  <a:pt x="15289" y="4420"/>
                </a:cubicBezTo>
                <a:cubicBezTo>
                  <a:pt x="15755" y="4057"/>
                  <a:pt x="16255" y="3729"/>
                  <a:pt x="16773" y="3453"/>
                </a:cubicBezTo>
                <a:cubicBezTo>
                  <a:pt x="19207" y="2072"/>
                  <a:pt x="22141" y="1589"/>
                  <a:pt x="24833" y="968"/>
                </a:cubicBezTo>
                <a:cubicBezTo>
                  <a:pt x="25368" y="847"/>
                  <a:pt x="25247" y="18"/>
                  <a:pt x="24695" y="1"/>
                </a:cubicBezTo>
                <a:cubicBezTo>
                  <a:pt x="24646" y="1"/>
                  <a:pt x="24596" y="0"/>
                  <a:pt x="24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3"/>
          <p:cNvSpPr/>
          <p:nvPr/>
        </p:nvSpPr>
        <p:spPr>
          <a:xfrm>
            <a:off x="364163" y="4758325"/>
            <a:ext cx="176950" cy="215575"/>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3"/>
          <p:cNvSpPr/>
          <p:nvPr/>
        </p:nvSpPr>
        <p:spPr>
          <a:xfrm rot="668811">
            <a:off x="8618176" y="462973"/>
            <a:ext cx="593568" cy="357589"/>
          </a:xfrm>
          <a:custGeom>
            <a:avLst/>
            <a:gdLst/>
            <a:ahLst/>
            <a:cxnLst/>
            <a:rect l="l" t="t" r="r" b="b"/>
            <a:pathLst>
              <a:path w="11641" h="7013" extrusionOk="0">
                <a:moveTo>
                  <a:pt x="2934" y="407"/>
                </a:moveTo>
                <a:cubicBezTo>
                  <a:pt x="4512" y="407"/>
                  <a:pt x="6107" y="500"/>
                  <a:pt x="7664" y="507"/>
                </a:cubicBezTo>
                <a:cubicBezTo>
                  <a:pt x="8099" y="507"/>
                  <a:pt x="8537" y="499"/>
                  <a:pt x="8977" y="499"/>
                </a:cubicBezTo>
                <a:cubicBezTo>
                  <a:pt x="9197" y="499"/>
                  <a:pt x="9418" y="501"/>
                  <a:pt x="9638" y="507"/>
                </a:cubicBezTo>
                <a:cubicBezTo>
                  <a:pt x="9687" y="504"/>
                  <a:pt x="9736" y="503"/>
                  <a:pt x="9786" y="503"/>
                </a:cubicBezTo>
                <a:cubicBezTo>
                  <a:pt x="9923" y="503"/>
                  <a:pt x="10063" y="512"/>
                  <a:pt x="10203" y="526"/>
                </a:cubicBezTo>
                <a:cubicBezTo>
                  <a:pt x="9494" y="1091"/>
                  <a:pt x="8785" y="1657"/>
                  <a:pt x="8086" y="2222"/>
                </a:cubicBezTo>
                <a:cubicBezTo>
                  <a:pt x="7494" y="2692"/>
                  <a:pt x="6435" y="3938"/>
                  <a:pt x="5571" y="3938"/>
                </a:cubicBezTo>
                <a:cubicBezTo>
                  <a:pt x="5484" y="3938"/>
                  <a:pt x="5399" y="3926"/>
                  <a:pt x="5317" y="3898"/>
                </a:cubicBezTo>
                <a:cubicBezTo>
                  <a:pt x="4915" y="3764"/>
                  <a:pt x="4426" y="3199"/>
                  <a:pt x="4081" y="2940"/>
                </a:cubicBezTo>
                <a:lnTo>
                  <a:pt x="2846" y="1982"/>
                </a:lnTo>
                <a:cubicBezTo>
                  <a:pt x="2185" y="1465"/>
                  <a:pt x="1524" y="957"/>
                  <a:pt x="843" y="478"/>
                </a:cubicBezTo>
                <a:cubicBezTo>
                  <a:pt x="1534" y="425"/>
                  <a:pt x="2232" y="407"/>
                  <a:pt x="2934" y="407"/>
                </a:cubicBezTo>
                <a:close/>
                <a:moveTo>
                  <a:pt x="10586" y="794"/>
                </a:moveTo>
                <a:cubicBezTo>
                  <a:pt x="10606" y="823"/>
                  <a:pt x="10625" y="852"/>
                  <a:pt x="10644" y="881"/>
                </a:cubicBezTo>
                <a:cubicBezTo>
                  <a:pt x="10874" y="1245"/>
                  <a:pt x="10816" y="1523"/>
                  <a:pt x="10816" y="1944"/>
                </a:cubicBezTo>
                <a:cubicBezTo>
                  <a:pt x="10816" y="3008"/>
                  <a:pt x="10970" y="4339"/>
                  <a:pt x="10673" y="5364"/>
                </a:cubicBezTo>
                <a:cubicBezTo>
                  <a:pt x="10654" y="5441"/>
                  <a:pt x="10625" y="5518"/>
                  <a:pt x="10596" y="5585"/>
                </a:cubicBezTo>
                <a:cubicBezTo>
                  <a:pt x="9667" y="4703"/>
                  <a:pt x="8670" y="3889"/>
                  <a:pt x="7617" y="3170"/>
                </a:cubicBezTo>
                <a:lnTo>
                  <a:pt x="7655" y="3142"/>
                </a:lnTo>
                <a:cubicBezTo>
                  <a:pt x="8632" y="2366"/>
                  <a:pt x="9609" y="1580"/>
                  <a:pt x="10586" y="794"/>
                </a:cubicBezTo>
                <a:close/>
                <a:moveTo>
                  <a:pt x="479" y="517"/>
                </a:moveTo>
                <a:cubicBezTo>
                  <a:pt x="479" y="517"/>
                  <a:pt x="479" y="526"/>
                  <a:pt x="479" y="526"/>
                </a:cubicBezTo>
                <a:cubicBezTo>
                  <a:pt x="1456" y="1388"/>
                  <a:pt x="2482" y="2184"/>
                  <a:pt x="3497" y="2998"/>
                </a:cubicBezTo>
                <a:lnTo>
                  <a:pt x="3919" y="3324"/>
                </a:lnTo>
                <a:cubicBezTo>
                  <a:pt x="3305" y="3736"/>
                  <a:pt x="2769" y="4282"/>
                  <a:pt x="2213" y="4761"/>
                </a:cubicBezTo>
                <a:cubicBezTo>
                  <a:pt x="1715" y="5192"/>
                  <a:pt x="1131" y="5613"/>
                  <a:pt x="709" y="6131"/>
                </a:cubicBezTo>
                <a:cubicBezTo>
                  <a:pt x="393" y="5690"/>
                  <a:pt x="527" y="4991"/>
                  <a:pt x="527" y="4387"/>
                </a:cubicBezTo>
                <a:cubicBezTo>
                  <a:pt x="527" y="3103"/>
                  <a:pt x="566" y="1791"/>
                  <a:pt x="412" y="517"/>
                </a:cubicBezTo>
                <a:close/>
                <a:moveTo>
                  <a:pt x="7387" y="3352"/>
                </a:moveTo>
                <a:cubicBezTo>
                  <a:pt x="8412" y="4176"/>
                  <a:pt x="9427" y="5048"/>
                  <a:pt x="10366" y="5968"/>
                </a:cubicBezTo>
                <a:cubicBezTo>
                  <a:pt x="9992" y="6380"/>
                  <a:pt x="9408" y="6380"/>
                  <a:pt x="8757" y="6409"/>
                </a:cubicBezTo>
                <a:cubicBezTo>
                  <a:pt x="8096" y="6437"/>
                  <a:pt x="7454" y="6466"/>
                  <a:pt x="6802" y="6485"/>
                </a:cubicBezTo>
                <a:cubicBezTo>
                  <a:pt x="5771" y="6517"/>
                  <a:pt x="4745" y="6536"/>
                  <a:pt x="3716" y="6536"/>
                </a:cubicBezTo>
                <a:cubicBezTo>
                  <a:pt x="3503" y="6536"/>
                  <a:pt x="3289" y="6535"/>
                  <a:pt x="3076" y="6533"/>
                </a:cubicBezTo>
                <a:cubicBezTo>
                  <a:pt x="2742" y="6533"/>
                  <a:pt x="2358" y="6572"/>
                  <a:pt x="1988" y="6572"/>
                </a:cubicBezTo>
                <a:cubicBezTo>
                  <a:pt x="1752" y="6572"/>
                  <a:pt x="1521" y="6556"/>
                  <a:pt x="1313" y="6504"/>
                </a:cubicBezTo>
                <a:cubicBezTo>
                  <a:pt x="1179" y="6476"/>
                  <a:pt x="1045" y="6418"/>
                  <a:pt x="930" y="6341"/>
                </a:cubicBezTo>
                <a:cubicBezTo>
                  <a:pt x="1456" y="6016"/>
                  <a:pt x="1926" y="5537"/>
                  <a:pt x="2395" y="5144"/>
                </a:cubicBezTo>
                <a:cubicBezTo>
                  <a:pt x="2989" y="4627"/>
                  <a:pt x="3660" y="4148"/>
                  <a:pt x="4187" y="3554"/>
                </a:cubicBezTo>
                <a:cubicBezTo>
                  <a:pt x="4187" y="3554"/>
                  <a:pt x="4187" y="3554"/>
                  <a:pt x="4196" y="3544"/>
                </a:cubicBezTo>
                <a:cubicBezTo>
                  <a:pt x="4474" y="3764"/>
                  <a:pt x="4752" y="3985"/>
                  <a:pt x="5030" y="4205"/>
                </a:cubicBezTo>
                <a:cubicBezTo>
                  <a:pt x="5202" y="4339"/>
                  <a:pt x="5432" y="4598"/>
                  <a:pt x="5681" y="4607"/>
                </a:cubicBezTo>
                <a:cubicBezTo>
                  <a:pt x="5685" y="4608"/>
                  <a:pt x="5688" y="4608"/>
                  <a:pt x="5691" y="4608"/>
                </a:cubicBezTo>
                <a:cubicBezTo>
                  <a:pt x="5901" y="4608"/>
                  <a:pt x="6182" y="4318"/>
                  <a:pt x="6314" y="4215"/>
                </a:cubicBezTo>
                <a:lnTo>
                  <a:pt x="7387" y="3352"/>
                </a:lnTo>
                <a:close/>
                <a:moveTo>
                  <a:pt x="2603" y="0"/>
                </a:moveTo>
                <a:cubicBezTo>
                  <a:pt x="1863" y="0"/>
                  <a:pt x="1126" y="26"/>
                  <a:pt x="403" y="114"/>
                </a:cubicBezTo>
                <a:cubicBezTo>
                  <a:pt x="249" y="133"/>
                  <a:pt x="163" y="315"/>
                  <a:pt x="249" y="450"/>
                </a:cubicBezTo>
                <a:cubicBezTo>
                  <a:pt x="240" y="459"/>
                  <a:pt x="240" y="478"/>
                  <a:pt x="240" y="488"/>
                </a:cubicBezTo>
                <a:cubicBezTo>
                  <a:pt x="134" y="1388"/>
                  <a:pt x="96" y="2308"/>
                  <a:pt x="106" y="3218"/>
                </a:cubicBezTo>
                <a:cubicBezTo>
                  <a:pt x="96" y="4061"/>
                  <a:pt x="0" y="4991"/>
                  <a:pt x="106" y="5834"/>
                </a:cubicBezTo>
                <a:cubicBezTo>
                  <a:pt x="249" y="7012"/>
                  <a:pt x="1102" y="6955"/>
                  <a:pt x="2108" y="6974"/>
                </a:cubicBezTo>
                <a:cubicBezTo>
                  <a:pt x="2956" y="6998"/>
                  <a:pt x="3804" y="7010"/>
                  <a:pt x="4651" y="7010"/>
                </a:cubicBezTo>
                <a:cubicBezTo>
                  <a:pt x="5499" y="7010"/>
                  <a:pt x="6347" y="6998"/>
                  <a:pt x="7195" y="6974"/>
                </a:cubicBezTo>
                <a:cubicBezTo>
                  <a:pt x="7228" y="6973"/>
                  <a:pt x="7261" y="6973"/>
                  <a:pt x="7296" y="6973"/>
                </a:cubicBezTo>
                <a:cubicBezTo>
                  <a:pt x="7670" y="6973"/>
                  <a:pt x="8146" y="7006"/>
                  <a:pt x="8635" y="7006"/>
                </a:cubicBezTo>
                <a:cubicBezTo>
                  <a:pt x="9514" y="7006"/>
                  <a:pt x="10436" y="6899"/>
                  <a:pt x="10883" y="6303"/>
                </a:cubicBezTo>
                <a:cubicBezTo>
                  <a:pt x="11516" y="5451"/>
                  <a:pt x="11324" y="3851"/>
                  <a:pt x="11334" y="2864"/>
                </a:cubicBezTo>
                <a:cubicBezTo>
                  <a:pt x="11343" y="2021"/>
                  <a:pt x="11640" y="488"/>
                  <a:pt x="10577" y="153"/>
                </a:cubicBezTo>
                <a:cubicBezTo>
                  <a:pt x="10306" y="65"/>
                  <a:pt x="9989" y="41"/>
                  <a:pt x="9665" y="41"/>
                </a:cubicBezTo>
                <a:cubicBezTo>
                  <a:pt x="9271" y="41"/>
                  <a:pt x="8867" y="76"/>
                  <a:pt x="8519" y="76"/>
                </a:cubicBezTo>
                <a:cubicBezTo>
                  <a:pt x="8496" y="76"/>
                  <a:pt x="8473" y="76"/>
                  <a:pt x="8450" y="76"/>
                </a:cubicBezTo>
                <a:cubicBezTo>
                  <a:pt x="7530" y="66"/>
                  <a:pt x="6611" y="66"/>
                  <a:pt x="5691" y="57"/>
                </a:cubicBezTo>
                <a:cubicBezTo>
                  <a:pt x="4675" y="51"/>
                  <a:pt x="3636" y="0"/>
                  <a:pt x="260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3"/>
          <p:cNvSpPr/>
          <p:nvPr/>
        </p:nvSpPr>
        <p:spPr>
          <a:xfrm rot="9395446" flipH="1">
            <a:off x="8192093" y="160977"/>
            <a:ext cx="634232" cy="248003"/>
          </a:xfrm>
          <a:custGeom>
            <a:avLst/>
            <a:gdLst/>
            <a:ahLst/>
            <a:cxnLst/>
            <a:rect l="l" t="t" r="r" b="b"/>
            <a:pathLst>
              <a:path w="25369" h="9920" extrusionOk="0">
                <a:moveTo>
                  <a:pt x="14426" y="5300"/>
                </a:moveTo>
                <a:lnTo>
                  <a:pt x="14546" y="5352"/>
                </a:lnTo>
                <a:cubicBezTo>
                  <a:pt x="15979" y="5835"/>
                  <a:pt x="16894" y="6750"/>
                  <a:pt x="15703" y="8130"/>
                </a:cubicBezTo>
                <a:cubicBezTo>
                  <a:pt x="13891" y="7958"/>
                  <a:pt x="13321" y="7233"/>
                  <a:pt x="14029" y="5921"/>
                </a:cubicBezTo>
                <a:cubicBezTo>
                  <a:pt x="14150" y="5697"/>
                  <a:pt x="14270" y="5490"/>
                  <a:pt x="14426" y="5300"/>
                </a:cubicBezTo>
                <a:close/>
                <a:moveTo>
                  <a:pt x="24546" y="0"/>
                </a:moveTo>
                <a:cubicBezTo>
                  <a:pt x="21038" y="0"/>
                  <a:pt x="16288" y="1197"/>
                  <a:pt x="13770" y="3954"/>
                </a:cubicBezTo>
                <a:cubicBezTo>
                  <a:pt x="12579" y="3712"/>
                  <a:pt x="11371" y="3539"/>
                  <a:pt x="10180" y="3470"/>
                </a:cubicBezTo>
                <a:cubicBezTo>
                  <a:pt x="9763" y="3436"/>
                  <a:pt x="9329" y="3417"/>
                  <a:pt x="8884" y="3417"/>
                </a:cubicBezTo>
                <a:cubicBezTo>
                  <a:pt x="5332" y="3417"/>
                  <a:pt x="1126" y="4600"/>
                  <a:pt x="83" y="8251"/>
                </a:cubicBezTo>
                <a:cubicBezTo>
                  <a:pt x="0" y="8520"/>
                  <a:pt x="209" y="8690"/>
                  <a:pt x="419" y="8690"/>
                </a:cubicBezTo>
                <a:cubicBezTo>
                  <a:pt x="559" y="8690"/>
                  <a:pt x="701" y="8614"/>
                  <a:pt x="756" y="8441"/>
                </a:cubicBezTo>
                <a:cubicBezTo>
                  <a:pt x="1761" y="5356"/>
                  <a:pt x="5069" y="4352"/>
                  <a:pt x="8434" y="4352"/>
                </a:cubicBezTo>
                <a:cubicBezTo>
                  <a:pt x="10039" y="4352"/>
                  <a:pt x="11657" y="4580"/>
                  <a:pt x="13045" y="4920"/>
                </a:cubicBezTo>
                <a:cubicBezTo>
                  <a:pt x="12976" y="5006"/>
                  <a:pt x="12907" y="5110"/>
                  <a:pt x="12838" y="5214"/>
                </a:cubicBezTo>
                <a:cubicBezTo>
                  <a:pt x="12096" y="6508"/>
                  <a:pt x="12165" y="9131"/>
                  <a:pt x="13804" y="9770"/>
                </a:cubicBezTo>
                <a:cubicBezTo>
                  <a:pt x="14061" y="9872"/>
                  <a:pt x="14325" y="9919"/>
                  <a:pt x="14590" y="9919"/>
                </a:cubicBezTo>
                <a:cubicBezTo>
                  <a:pt x="15981" y="9919"/>
                  <a:pt x="17365" y="8620"/>
                  <a:pt x="17481" y="7198"/>
                </a:cubicBezTo>
                <a:cubicBezTo>
                  <a:pt x="17584" y="5818"/>
                  <a:pt x="16618" y="4955"/>
                  <a:pt x="15289" y="4420"/>
                </a:cubicBezTo>
                <a:cubicBezTo>
                  <a:pt x="15755" y="4057"/>
                  <a:pt x="16255" y="3729"/>
                  <a:pt x="16773" y="3453"/>
                </a:cubicBezTo>
                <a:cubicBezTo>
                  <a:pt x="19207" y="2072"/>
                  <a:pt x="22141" y="1589"/>
                  <a:pt x="24833" y="968"/>
                </a:cubicBezTo>
                <a:cubicBezTo>
                  <a:pt x="25368" y="847"/>
                  <a:pt x="25247" y="18"/>
                  <a:pt x="24695" y="1"/>
                </a:cubicBezTo>
                <a:cubicBezTo>
                  <a:pt x="24646" y="1"/>
                  <a:pt x="24596" y="0"/>
                  <a:pt x="24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lists">
  <p:cSld name="TITLE_AND_TWO_COLUMNS_1">
    <p:spTree>
      <p:nvGrpSpPr>
        <p:cNvPr id="1" name="Shape 345"/>
        <p:cNvGrpSpPr/>
        <p:nvPr/>
      </p:nvGrpSpPr>
      <p:grpSpPr>
        <a:xfrm>
          <a:off x="0" y="0"/>
          <a:ext cx="0" cy="0"/>
          <a:chOff x="0" y="0"/>
          <a:chExt cx="0" cy="0"/>
        </a:xfrm>
      </p:grpSpPr>
      <p:sp>
        <p:nvSpPr>
          <p:cNvPr id="346" name="Google Shape;346;p15"/>
          <p:cNvSpPr txBox="1">
            <a:spLocks noGrp="1"/>
          </p:cNvSpPr>
          <p:nvPr>
            <p:ph type="subTitle" idx="1"/>
          </p:nvPr>
        </p:nvSpPr>
        <p:spPr>
          <a:xfrm>
            <a:off x="913355" y="2151245"/>
            <a:ext cx="2798100" cy="192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400"/>
              <a:buChar char="○"/>
              <a:defRPr sz="1100"/>
            </a:lvl2pPr>
            <a:lvl3pPr lvl="2" rtl="0">
              <a:lnSpc>
                <a:spcPct val="100000"/>
              </a:lnSpc>
              <a:spcBef>
                <a:spcPts val="0"/>
              </a:spcBef>
              <a:spcAft>
                <a:spcPts val="0"/>
              </a:spcAft>
              <a:buSzPts val="1400"/>
              <a:buChar char="■"/>
              <a:defRPr sz="1100"/>
            </a:lvl3pPr>
            <a:lvl4pPr lvl="3" rtl="0">
              <a:lnSpc>
                <a:spcPct val="100000"/>
              </a:lnSpc>
              <a:spcBef>
                <a:spcPts val="0"/>
              </a:spcBef>
              <a:spcAft>
                <a:spcPts val="0"/>
              </a:spcAft>
              <a:buSzPts val="1400"/>
              <a:buChar char="●"/>
              <a:defRPr sz="1100"/>
            </a:lvl4pPr>
            <a:lvl5pPr lvl="4" rtl="0">
              <a:lnSpc>
                <a:spcPct val="100000"/>
              </a:lnSpc>
              <a:spcBef>
                <a:spcPts val="0"/>
              </a:spcBef>
              <a:spcAft>
                <a:spcPts val="0"/>
              </a:spcAft>
              <a:buSzPts val="1400"/>
              <a:buChar char="○"/>
              <a:defRPr sz="1100"/>
            </a:lvl5pPr>
            <a:lvl6pPr lvl="5" rtl="0">
              <a:lnSpc>
                <a:spcPct val="100000"/>
              </a:lnSpc>
              <a:spcBef>
                <a:spcPts val="0"/>
              </a:spcBef>
              <a:spcAft>
                <a:spcPts val="0"/>
              </a:spcAft>
              <a:buSzPts val="1400"/>
              <a:buChar char="■"/>
              <a:defRPr sz="1100"/>
            </a:lvl6pPr>
            <a:lvl7pPr lvl="6" rtl="0">
              <a:lnSpc>
                <a:spcPct val="100000"/>
              </a:lnSpc>
              <a:spcBef>
                <a:spcPts val="0"/>
              </a:spcBef>
              <a:spcAft>
                <a:spcPts val="0"/>
              </a:spcAft>
              <a:buSzPts val="1400"/>
              <a:buChar char="●"/>
              <a:defRPr sz="1100"/>
            </a:lvl7pPr>
            <a:lvl8pPr lvl="7" rtl="0">
              <a:lnSpc>
                <a:spcPct val="100000"/>
              </a:lnSpc>
              <a:spcBef>
                <a:spcPts val="0"/>
              </a:spcBef>
              <a:spcAft>
                <a:spcPts val="0"/>
              </a:spcAft>
              <a:buSzPts val="1400"/>
              <a:buChar char="○"/>
              <a:defRPr sz="1100"/>
            </a:lvl8pPr>
            <a:lvl9pPr lvl="8" rtl="0">
              <a:lnSpc>
                <a:spcPct val="100000"/>
              </a:lnSpc>
              <a:spcBef>
                <a:spcPts val="0"/>
              </a:spcBef>
              <a:spcAft>
                <a:spcPts val="0"/>
              </a:spcAft>
              <a:buSzPts val="1400"/>
              <a:buChar char="■"/>
              <a:defRPr sz="1100"/>
            </a:lvl9pPr>
          </a:lstStyle>
          <a:p>
            <a:endParaRPr/>
          </a:p>
        </p:txBody>
      </p:sp>
      <p:sp>
        <p:nvSpPr>
          <p:cNvPr id="347" name="Google Shape;347;p15"/>
          <p:cNvSpPr txBox="1">
            <a:spLocks noGrp="1"/>
          </p:cNvSpPr>
          <p:nvPr>
            <p:ph type="subTitle" idx="2"/>
          </p:nvPr>
        </p:nvSpPr>
        <p:spPr>
          <a:xfrm>
            <a:off x="5439530" y="2151245"/>
            <a:ext cx="2798100" cy="192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400"/>
              <a:buChar char="○"/>
              <a:defRPr sz="1100"/>
            </a:lvl2pPr>
            <a:lvl3pPr lvl="2" rtl="0">
              <a:lnSpc>
                <a:spcPct val="100000"/>
              </a:lnSpc>
              <a:spcBef>
                <a:spcPts val="0"/>
              </a:spcBef>
              <a:spcAft>
                <a:spcPts val="0"/>
              </a:spcAft>
              <a:buSzPts val="1400"/>
              <a:buChar char="■"/>
              <a:defRPr sz="1100"/>
            </a:lvl3pPr>
            <a:lvl4pPr lvl="3" rtl="0">
              <a:lnSpc>
                <a:spcPct val="100000"/>
              </a:lnSpc>
              <a:spcBef>
                <a:spcPts val="0"/>
              </a:spcBef>
              <a:spcAft>
                <a:spcPts val="0"/>
              </a:spcAft>
              <a:buSzPts val="1400"/>
              <a:buChar char="●"/>
              <a:defRPr sz="1100"/>
            </a:lvl4pPr>
            <a:lvl5pPr lvl="4" rtl="0">
              <a:lnSpc>
                <a:spcPct val="100000"/>
              </a:lnSpc>
              <a:spcBef>
                <a:spcPts val="0"/>
              </a:spcBef>
              <a:spcAft>
                <a:spcPts val="0"/>
              </a:spcAft>
              <a:buSzPts val="1400"/>
              <a:buChar char="○"/>
              <a:defRPr sz="1100"/>
            </a:lvl5pPr>
            <a:lvl6pPr lvl="5" rtl="0">
              <a:lnSpc>
                <a:spcPct val="100000"/>
              </a:lnSpc>
              <a:spcBef>
                <a:spcPts val="0"/>
              </a:spcBef>
              <a:spcAft>
                <a:spcPts val="0"/>
              </a:spcAft>
              <a:buSzPts val="1400"/>
              <a:buChar char="■"/>
              <a:defRPr sz="1100"/>
            </a:lvl6pPr>
            <a:lvl7pPr lvl="6" rtl="0">
              <a:lnSpc>
                <a:spcPct val="100000"/>
              </a:lnSpc>
              <a:spcBef>
                <a:spcPts val="0"/>
              </a:spcBef>
              <a:spcAft>
                <a:spcPts val="0"/>
              </a:spcAft>
              <a:buSzPts val="1400"/>
              <a:buChar char="●"/>
              <a:defRPr sz="1100"/>
            </a:lvl7pPr>
            <a:lvl8pPr lvl="7" rtl="0">
              <a:lnSpc>
                <a:spcPct val="100000"/>
              </a:lnSpc>
              <a:spcBef>
                <a:spcPts val="0"/>
              </a:spcBef>
              <a:spcAft>
                <a:spcPts val="0"/>
              </a:spcAft>
              <a:buSzPts val="1400"/>
              <a:buChar char="○"/>
              <a:defRPr sz="1100"/>
            </a:lvl8pPr>
            <a:lvl9pPr lvl="8" rtl="0">
              <a:lnSpc>
                <a:spcPct val="100000"/>
              </a:lnSpc>
              <a:spcBef>
                <a:spcPts val="0"/>
              </a:spcBef>
              <a:spcAft>
                <a:spcPts val="0"/>
              </a:spcAft>
              <a:buSzPts val="1400"/>
              <a:buChar char="■"/>
              <a:defRPr sz="1100"/>
            </a:lvl9pPr>
          </a:lstStyle>
          <a:p>
            <a:endParaRPr/>
          </a:p>
        </p:txBody>
      </p:sp>
      <p:sp>
        <p:nvSpPr>
          <p:cNvPr id="348" name="Google Shape;348;p15"/>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600" b="1">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9" name="Google Shape;349;p15"/>
          <p:cNvSpPr/>
          <p:nvPr/>
        </p:nvSpPr>
        <p:spPr>
          <a:xfrm>
            <a:off x="8191913" y="4391400"/>
            <a:ext cx="634225" cy="248000"/>
          </a:xfrm>
          <a:custGeom>
            <a:avLst/>
            <a:gdLst/>
            <a:ahLst/>
            <a:cxnLst/>
            <a:rect l="l" t="t" r="r" b="b"/>
            <a:pathLst>
              <a:path w="25369" h="9920" extrusionOk="0">
                <a:moveTo>
                  <a:pt x="14426" y="5300"/>
                </a:moveTo>
                <a:lnTo>
                  <a:pt x="14546" y="5352"/>
                </a:lnTo>
                <a:cubicBezTo>
                  <a:pt x="15979" y="5835"/>
                  <a:pt x="16894" y="6750"/>
                  <a:pt x="15703" y="8130"/>
                </a:cubicBezTo>
                <a:cubicBezTo>
                  <a:pt x="13891" y="7958"/>
                  <a:pt x="13321" y="7233"/>
                  <a:pt x="14029" y="5921"/>
                </a:cubicBezTo>
                <a:cubicBezTo>
                  <a:pt x="14150" y="5697"/>
                  <a:pt x="14270" y="5490"/>
                  <a:pt x="14426" y="5300"/>
                </a:cubicBezTo>
                <a:close/>
                <a:moveTo>
                  <a:pt x="24546" y="0"/>
                </a:moveTo>
                <a:cubicBezTo>
                  <a:pt x="21038" y="0"/>
                  <a:pt x="16288" y="1197"/>
                  <a:pt x="13770" y="3954"/>
                </a:cubicBezTo>
                <a:cubicBezTo>
                  <a:pt x="12579" y="3712"/>
                  <a:pt x="11371" y="3539"/>
                  <a:pt x="10180" y="3470"/>
                </a:cubicBezTo>
                <a:cubicBezTo>
                  <a:pt x="9763" y="3436"/>
                  <a:pt x="9329" y="3417"/>
                  <a:pt x="8884" y="3417"/>
                </a:cubicBezTo>
                <a:cubicBezTo>
                  <a:pt x="5332" y="3417"/>
                  <a:pt x="1126" y="4600"/>
                  <a:pt x="83" y="8251"/>
                </a:cubicBezTo>
                <a:cubicBezTo>
                  <a:pt x="0" y="8520"/>
                  <a:pt x="209" y="8690"/>
                  <a:pt x="419" y="8690"/>
                </a:cubicBezTo>
                <a:cubicBezTo>
                  <a:pt x="559" y="8690"/>
                  <a:pt x="701" y="8614"/>
                  <a:pt x="756" y="8441"/>
                </a:cubicBezTo>
                <a:cubicBezTo>
                  <a:pt x="1761" y="5356"/>
                  <a:pt x="5069" y="4352"/>
                  <a:pt x="8434" y="4352"/>
                </a:cubicBezTo>
                <a:cubicBezTo>
                  <a:pt x="10039" y="4352"/>
                  <a:pt x="11657" y="4580"/>
                  <a:pt x="13045" y="4920"/>
                </a:cubicBezTo>
                <a:cubicBezTo>
                  <a:pt x="12976" y="5006"/>
                  <a:pt x="12907" y="5110"/>
                  <a:pt x="12838" y="5214"/>
                </a:cubicBezTo>
                <a:cubicBezTo>
                  <a:pt x="12096" y="6508"/>
                  <a:pt x="12165" y="9131"/>
                  <a:pt x="13804" y="9770"/>
                </a:cubicBezTo>
                <a:cubicBezTo>
                  <a:pt x="14061" y="9872"/>
                  <a:pt x="14325" y="9919"/>
                  <a:pt x="14590" y="9919"/>
                </a:cubicBezTo>
                <a:cubicBezTo>
                  <a:pt x="15981" y="9919"/>
                  <a:pt x="17365" y="8620"/>
                  <a:pt x="17481" y="7198"/>
                </a:cubicBezTo>
                <a:cubicBezTo>
                  <a:pt x="17584" y="5818"/>
                  <a:pt x="16618" y="4955"/>
                  <a:pt x="15289" y="4420"/>
                </a:cubicBezTo>
                <a:cubicBezTo>
                  <a:pt x="15755" y="4057"/>
                  <a:pt x="16255" y="3729"/>
                  <a:pt x="16773" y="3453"/>
                </a:cubicBezTo>
                <a:cubicBezTo>
                  <a:pt x="19207" y="2072"/>
                  <a:pt x="22141" y="1589"/>
                  <a:pt x="24833" y="968"/>
                </a:cubicBezTo>
                <a:cubicBezTo>
                  <a:pt x="25368" y="847"/>
                  <a:pt x="25247" y="18"/>
                  <a:pt x="24695" y="1"/>
                </a:cubicBezTo>
                <a:cubicBezTo>
                  <a:pt x="24646" y="1"/>
                  <a:pt x="24596" y="0"/>
                  <a:pt x="24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5"/>
          <p:cNvSpPr/>
          <p:nvPr/>
        </p:nvSpPr>
        <p:spPr>
          <a:xfrm>
            <a:off x="8689013" y="4758325"/>
            <a:ext cx="176950" cy="215575"/>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5"/>
          <p:cNvSpPr/>
          <p:nvPr/>
        </p:nvSpPr>
        <p:spPr>
          <a:xfrm>
            <a:off x="193575" y="575100"/>
            <a:ext cx="64800" cy="70725"/>
          </a:xfrm>
          <a:custGeom>
            <a:avLst/>
            <a:gdLst/>
            <a:ahLst/>
            <a:cxnLst/>
            <a:rect l="l" t="t" r="r" b="b"/>
            <a:pathLst>
              <a:path w="2592" h="2829" extrusionOk="0">
                <a:moveTo>
                  <a:pt x="1231" y="0"/>
                </a:moveTo>
                <a:cubicBezTo>
                  <a:pt x="1058" y="0"/>
                  <a:pt x="875" y="117"/>
                  <a:pt x="848" y="337"/>
                </a:cubicBezTo>
                <a:cubicBezTo>
                  <a:pt x="831" y="578"/>
                  <a:pt x="831" y="820"/>
                  <a:pt x="848" y="1062"/>
                </a:cubicBezTo>
                <a:cubicBezTo>
                  <a:pt x="676" y="1114"/>
                  <a:pt x="503" y="1183"/>
                  <a:pt x="348" y="1234"/>
                </a:cubicBezTo>
                <a:cubicBezTo>
                  <a:pt x="0" y="1329"/>
                  <a:pt x="101" y="1800"/>
                  <a:pt x="398" y="1800"/>
                </a:cubicBezTo>
                <a:cubicBezTo>
                  <a:pt x="426" y="1800"/>
                  <a:pt x="455" y="1795"/>
                  <a:pt x="486" y="1787"/>
                </a:cubicBezTo>
                <a:cubicBezTo>
                  <a:pt x="641" y="1752"/>
                  <a:pt x="779" y="1718"/>
                  <a:pt x="917" y="1683"/>
                </a:cubicBezTo>
                <a:cubicBezTo>
                  <a:pt x="986" y="2097"/>
                  <a:pt x="1090" y="2546"/>
                  <a:pt x="1435" y="2788"/>
                </a:cubicBezTo>
                <a:cubicBezTo>
                  <a:pt x="1487" y="2816"/>
                  <a:pt x="1541" y="2829"/>
                  <a:pt x="1594" y="2829"/>
                </a:cubicBezTo>
                <a:cubicBezTo>
                  <a:pt x="1735" y="2829"/>
                  <a:pt x="1868" y="2736"/>
                  <a:pt x="1918" y="2598"/>
                </a:cubicBezTo>
                <a:cubicBezTo>
                  <a:pt x="1970" y="2218"/>
                  <a:pt x="1798" y="1925"/>
                  <a:pt x="1694" y="1562"/>
                </a:cubicBezTo>
                <a:lnTo>
                  <a:pt x="1694" y="1545"/>
                </a:lnTo>
                <a:cubicBezTo>
                  <a:pt x="1884" y="1493"/>
                  <a:pt x="2091" y="1459"/>
                  <a:pt x="2281" y="1390"/>
                </a:cubicBezTo>
                <a:cubicBezTo>
                  <a:pt x="2592" y="1303"/>
                  <a:pt x="2523" y="837"/>
                  <a:pt x="2195" y="837"/>
                </a:cubicBezTo>
                <a:cubicBezTo>
                  <a:pt x="1970" y="837"/>
                  <a:pt x="1763" y="855"/>
                  <a:pt x="1556" y="889"/>
                </a:cubicBezTo>
                <a:cubicBezTo>
                  <a:pt x="1539" y="699"/>
                  <a:pt x="1539" y="509"/>
                  <a:pt x="1556" y="337"/>
                </a:cubicBezTo>
                <a:cubicBezTo>
                  <a:pt x="1556" y="108"/>
                  <a:pt x="1398" y="0"/>
                  <a:pt x="123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5"/>
          <p:cNvSpPr/>
          <p:nvPr/>
        </p:nvSpPr>
        <p:spPr>
          <a:xfrm>
            <a:off x="357125" y="358918"/>
            <a:ext cx="501314" cy="503071"/>
          </a:xfrm>
          <a:custGeom>
            <a:avLst/>
            <a:gdLst/>
            <a:ahLst/>
            <a:cxnLst/>
            <a:rect l="l" t="t" r="r" b="b"/>
            <a:pathLst>
              <a:path w="11411" h="11451" extrusionOk="0">
                <a:moveTo>
                  <a:pt x="6879" y="2463"/>
                </a:moveTo>
                <a:lnTo>
                  <a:pt x="6870" y="2473"/>
                </a:lnTo>
                <a:lnTo>
                  <a:pt x="6870" y="2482"/>
                </a:lnTo>
                <a:cubicBezTo>
                  <a:pt x="6793" y="2923"/>
                  <a:pt x="6697" y="3392"/>
                  <a:pt x="6601" y="3862"/>
                </a:cubicBezTo>
                <a:cubicBezTo>
                  <a:pt x="6055" y="3871"/>
                  <a:pt x="5509" y="3881"/>
                  <a:pt x="4963" y="3890"/>
                </a:cubicBezTo>
                <a:cubicBezTo>
                  <a:pt x="4973" y="3440"/>
                  <a:pt x="4963" y="2990"/>
                  <a:pt x="4934" y="2549"/>
                </a:cubicBezTo>
                <a:cubicBezTo>
                  <a:pt x="4934" y="2530"/>
                  <a:pt x="4925" y="2511"/>
                  <a:pt x="4925" y="2501"/>
                </a:cubicBezTo>
                <a:cubicBezTo>
                  <a:pt x="5576" y="2492"/>
                  <a:pt x="6228" y="2482"/>
                  <a:pt x="6879" y="2463"/>
                </a:cubicBezTo>
                <a:close/>
                <a:moveTo>
                  <a:pt x="2482" y="2482"/>
                </a:moveTo>
                <a:cubicBezTo>
                  <a:pt x="3191" y="2501"/>
                  <a:pt x="3900" y="2501"/>
                  <a:pt x="4609" y="2501"/>
                </a:cubicBezTo>
                <a:cubicBezTo>
                  <a:pt x="4599" y="2511"/>
                  <a:pt x="4590" y="2530"/>
                  <a:pt x="4590" y="2540"/>
                </a:cubicBezTo>
                <a:lnTo>
                  <a:pt x="4590" y="2549"/>
                </a:lnTo>
                <a:cubicBezTo>
                  <a:pt x="4542" y="2990"/>
                  <a:pt x="4522" y="3440"/>
                  <a:pt x="4513" y="3890"/>
                </a:cubicBezTo>
                <a:cubicBezTo>
                  <a:pt x="3928" y="3900"/>
                  <a:pt x="3354" y="3910"/>
                  <a:pt x="2769" y="3929"/>
                </a:cubicBezTo>
                <a:cubicBezTo>
                  <a:pt x="2683" y="3450"/>
                  <a:pt x="2587" y="2971"/>
                  <a:pt x="2491" y="2501"/>
                </a:cubicBezTo>
                <a:cubicBezTo>
                  <a:pt x="2491" y="2501"/>
                  <a:pt x="2491" y="2492"/>
                  <a:pt x="2482" y="2482"/>
                </a:cubicBezTo>
                <a:close/>
                <a:moveTo>
                  <a:pt x="326" y="2415"/>
                </a:moveTo>
                <a:cubicBezTo>
                  <a:pt x="939" y="2444"/>
                  <a:pt x="1553" y="2463"/>
                  <a:pt x="2166" y="2473"/>
                </a:cubicBezTo>
                <a:cubicBezTo>
                  <a:pt x="2137" y="2511"/>
                  <a:pt x="2137" y="2549"/>
                  <a:pt x="2137" y="2597"/>
                </a:cubicBezTo>
                <a:cubicBezTo>
                  <a:pt x="2204" y="3038"/>
                  <a:pt x="2281" y="3488"/>
                  <a:pt x="2357" y="3938"/>
                </a:cubicBezTo>
                <a:cubicBezTo>
                  <a:pt x="1850" y="3958"/>
                  <a:pt x="1351" y="3977"/>
                  <a:pt x="853" y="4015"/>
                </a:cubicBezTo>
                <a:cubicBezTo>
                  <a:pt x="700" y="3479"/>
                  <a:pt x="527" y="2942"/>
                  <a:pt x="326" y="2415"/>
                </a:cubicBezTo>
                <a:close/>
                <a:moveTo>
                  <a:pt x="939" y="4312"/>
                </a:moveTo>
                <a:lnTo>
                  <a:pt x="939" y="4312"/>
                </a:lnTo>
                <a:cubicBezTo>
                  <a:pt x="1438" y="4369"/>
                  <a:pt x="1936" y="4408"/>
                  <a:pt x="2444" y="4437"/>
                </a:cubicBezTo>
                <a:cubicBezTo>
                  <a:pt x="2520" y="4896"/>
                  <a:pt x="2606" y="5347"/>
                  <a:pt x="2693" y="5797"/>
                </a:cubicBezTo>
                <a:cubicBezTo>
                  <a:pt x="2578" y="5790"/>
                  <a:pt x="2463" y="5786"/>
                  <a:pt x="2348" y="5786"/>
                </a:cubicBezTo>
                <a:cubicBezTo>
                  <a:pt x="2012" y="5786"/>
                  <a:pt x="1677" y="5817"/>
                  <a:pt x="1342" y="5874"/>
                </a:cubicBezTo>
                <a:cubicBezTo>
                  <a:pt x="1217" y="5356"/>
                  <a:pt x="1083" y="4839"/>
                  <a:pt x="939" y="4312"/>
                </a:cubicBezTo>
                <a:close/>
                <a:moveTo>
                  <a:pt x="2865" y="4456"/>
                </a:moveTo>
                <a:lnTo>
                  <a:pt x="2865" y="4456"/>
                </a:lnTo>
                <a:cubicBezTo>
                  <a:pt x="3185" y="4467"/>
                  <a:pt x="3505" y="4472"/>
                  <a:pt x="3827" y="4472"/>
                </a:cubicBezTo>
                <a:cubicBezTo>
                  <a:pt x="4054" y="4472"/>
                  <a:pt x="4283" y="4469"/>
                  <a:pt x="4513" y="4465"/>
                </a:cubicBezTo>
                <a:lnTo>
                  <a:pt x="4513" y="5328"/>
                </a:lnTo>
                <a:cubicBezTo>
                  <a:pt x="4513" y="5529"/>
                  <a:pt x="4503" y="5730"/>
                  <a:pt x="4494" y="5941"/>
                </a:cubicBezTo>
                <a:cubicBezTo>
                  <a:pt x="4043" y="5912"/>
                  <a:pt x="3574" y="5864"/>
                  <a:pt x="3105" y="5826"/>
                </a:cubicBezTo>
                <a:cubicBezTo>
                  <a:pt x="3028" y="5366"/>
                  <a:pt x="2951" y="4906"/>
                  <a:pt x="2865" y="4456"/>
                </a:cubicBezTo>
                <a:close/>
                <a:moveTo>
                  <a:pt x="6496" y="4389"/>
                </a:moveTo>
                <a:lnTo>
                  <a:pt x="6496" y="4389"/>
                </a:lnTo>
                <a:cubicBezTo>
                  <a:pt x="6391" y="4906"/>
                  <a:pt x="6304" y="5442"/>
                  <a:pt x="6237" y="5960"/>
                </a:cubicBezTo>
                <a:lnTo>
                  <a:pt x="6237" y="5969"/>
                </a:lnTo>
                <a:cubicBezTo>
                  <a:pt x="5797" y="5969"/>
                  <a:pt x="5356" y="5969"/>
                  <a:pt x="4925" y="5950"/>
                </a:cubicBezTo>
                <a:lnTo>
                  <a:pt x="4925" y="5328"/>
                </a:lnTo>
                <a:cubicBezTo>
                  <a:pt x="4925" y="5040"/>
                  <a:pt x="4944" y="4743"/>
                  <a:pt x="4944" y="4456"/>
                </a:cubicBezTo>
                <a:cubicBezTo>
                  <a:pt x="5461" y="4437"/>
                  <a:pt x="5979" y="4417"/>
                  <a:pt x="6496" y="4389"/>
                </a:cubicBezTo>
                <a:close/>
                <a:moveTo>
                  <a:pt x="9207" y="2406"/>
                </a:moveTo>
                <a:lnTo>
                  <a:pt x="9207" y="2406"/>
                </a:lnTo>
                <a:cubicBezTo>
                  <a:pt x="9035" y="3258"/>
                  <a:pt x="8853" y="4111"/>
                  <a:pt x="8652" y="4963"/>
                </a:cubicBezTo>
                <a:lnTo>
                  <a:pt x="8642" y="4963"/>
                </a:lnTo>
                <a:cubicBezTo>
                  <a:pt x="8565" y="5289"/>
                  <a:pt x="8470" y="5615"/>
                  <a:pt x="8374" y="5941"/>
                </a:cubicBezTo>
                <a:cubicBezTo>
                  <a:pt x="7847" y="5960"/>
                  <a:pt x="7329" y="5960"/>
                  <a:pt x="6803" y="5969"/>
                </a:cubicBezTo>
                <a:cubicBezTo>
                  <a:pt x="6908" y="5442"/>
                  <a:pt x="6985" y="4887"/>
                  <a:pt x="7052" y="4350"/>
                </a:cubicBezTo>
                <a:cubicBezTo>
                  <a:pt x="7579" y="4322"/>
                  <a:pt x="8096" y="4283"/>
                  <a:pt x="8604" y="4245"/>
                </a:cubicBezTo>
                <a:cubicBezTo>
                  <a:pt x="8885" y="4226"/>
                  <a:pt x="8891" y="3804"/>
                  <a:pt x="8622" y="3804"/>
                </a:cubicBezTo>
                <a:cubicBezTo>
                  <a:pt x="8616" y="3804"/>
                  <a:pt x="8610" y="3804"/>
                  <a:pt x="8604" y="3804"/>
                </a:cubicBezTo>
                <a:cubicBezTo>
                  <a:pt x="8105" y="3823"/>
                  <a:pt x="7607" y="3843"/>
                  <a:pt x="7109" y="3852"/>
                </a:cubicBezTo>
                <a:cubicBezTo>
                  <a:pt x="7157" y="3421"/>
                  <a:pt x="7205" y="2999"/>
                  <a:pt x="7262" y="2597"/>
                </a:cubicBezTo>
                <a:cubicBezTo>
                  <a:pt x="7272" y="2549"/>
                  <a:pt x="7262" y="2501"/>
                  <a:pt x="7243" y="2463"/>
                </a:cubicBezTo>
                <a:cubicBezTo>
                  <a:pt x="7895" y="2444"/>
                  <a:pt x="8556" y="2425"/>
                  <a:pt x="9207" y="2406"/>
                </a:cubicBezTo>
                <a:close/>
                <a:moveTo>
                  <a:pt x="8249" y="6362"/>
                </a:moveTo>
                <a:lnTo>
                  <a:pt x="8249" y="6362"/>
                </a:lnTo>
                <a:cubicBezTo>
                  <a:pt x="8153" y="6678"/>
                  <a:pt x="8067" y="6985"/>
                  <a:pt x="7981" y="7311"/>
                </a:cubicBezTo>
                <a:lnTo>
                  <a:pt x="7933" y="7311"/>
                </a:lnTo>
                <a:cubicBezTo>
                  <a:pt x="7397" y="7387"/>
                  <a:pt x="6870" y="7454"/>
                  <a:pt x="6343" y="7493"/>
                </a:cubicBezTo>
                <a:cubicBezTo>
                  <a:pt x="6362" y="7483"/>
                  <a:pt x="6371" y="7464"/>
                  <a:pt x="6381" y="7435"/>
                </a:cubicBezTo>
                <a:cubicBezTo>
                  <a:pt x="6515" y="7100"/>
                  <a:pt x="6621" y="6745"/>
                  <a:pt x="6707" y="6401"/>
                </a:cubicBezTo>
                <a:cubicBezTo>
                  <a:pt x="7224" y="6401"/>
                  <a:pt x="7732" y="6381"/>
                  <a:pt x="8249" y="6362"/>
                </a:cubicBezTo>
                <a:close/>
                <a:moveTo>
                  <a:pt x="1390" y="6065"/>
                </a:moveTo>
                <a:lnTo>
                  <a:pt x="1390" y="6065"/>
                </a:lnTo>
                <a:cubicBezTo>
                  <a:pt x="1850" y="6209"/>
                  <a:pt x="2319" y="6305"/>
                  <a:pt x="2798" y="6324"/>
                </a:cubicBezTo>
                <a:cubicBezTo>
                  <a:pt x="2884" y="6726"/>
                  <a:pt x="2980" y="7129"/>
                  <a:pt x="3085" y="7531"/>
                </a:cubicBezTo>
                <a:cubicBezTo>
                  <a:pt x="2635" y="7502"/>
                  <a:pt x="2185" y="7464"/>
                  <a:pt x="1725" y="7426"/>
                </a:cubicBezTo>
                <a:cubicBezTo>
                  <a:pt x="1610" y="6975"/>
                  <a:pt x="1505" y="6515"/>
                  <a:pt x="1390" y="6065"/>
                </a:cubicBezTo>
                <a:close/>
                <a:moveTo>
                  <a:pt x="3172" y="6343"/>
                </a:moveTo>
                <a:lnTo>
                  <a:pt x="3172" y="6343"/>
                </a:lnTo>
                <a:cubicBezTo>
                  <a:pt x="3622" y="6362"/>
                  <a:pt x="4063" y="6353"/>
                  <a:pt x="4475" y="6372"/>
                </a:cubicBezTo>
                <a:cubicBezTo>
                  <a:pt x="4465" y="6774"/>
                  <a:pt x="4503" y="7177"/>
                  <a:pt x="4590" y="7569"/>
                </a:cubicBezTo>
                <a:cubicBezTo>
                  <a:pt x="4168" y="7560"/>
                  <a:pt x="3746" y="7550"/>
                  <a:pt x="3325" y="7531"/>
                </a:cubicBezTo>
                <a:lnTo>
                  <a:pt x="3325" y="7541"/>
                </a:lnTo>
                <a:cubicBezTo>
                  <a:pt x="3277" y="7138"/>
                  <a:pt x="3229" y="6745"/>
                  <a:pt x="3172" y="6343"/>
                </a:cubicBezTo>
                <a:close/>
                <a:moveTo>
                  <a:pt x="4915" y="6381"/>
                </a:moveTo>
                <a:cubicBezTo>
                  <a:pt x="5346" y="6391"/>
                  <a:pt x="5768" y="6401"/>
                  <a:pt x="6199" y="6401"/>
                </a:cubicBezTo>
                <a:cubicBezTo>
                  <a:pt x="6170" y="6736"/>
                  <a:pt x="6170" y="7071"/>
                  <a:pt x="6180" y="7416"/>
                </a:cubicBezTo>
                <a:cubicBezTo>
                  <a:pt x="6180" y="7445"/>
                  <a:pt x="6209" y="7483"/>
                  <a:pt x="6237" y="7502"/>
                </a:cubicBezTo>
                <a:cubicBezTo>
                  <a:pt x="5749" y="7541"/>
                  <a:pt x="5260" y="7560"/>
                  <a:pt x="4772" y="7569"/>
                </a:cubicBezTo>
                <a:cubicBezTo>
                  <a:pt x="4867" y="7177"/>
                  <a:pt x="4915" y="6784"/>
                  <a:pt x="4915" y="6381"/>
                </a:cubicBezTo>
                <a:close/>
                <a:moveTo>
                  <a:pt x="1976" y="9886"/>
                </a:moveTo>
                <a:cubicBezTo>
                  <a:pt x="2173" y="9886"/>
                  <a:pt x="2364" y="9968"/>
                  <a:pt x="2463" y="10166"/>
                </a:cubicBezTo>
                <a:lnTo>
                  <a:pt x="2463" y="10175"/>
                </a:lnTo>
                <a:cubicBezTo>
                  <a:pt x="2587" y="10463"/>
                  <a:pt x="2453" y="10798"/>
                  <a:pt x="2166" y="10922"/>
                </a:cubicBezTo>
                <a:cubicBezTo>
                  <a:pt x="2108" y="10941"/>
                  <a:pt x="2050" y="10950"/>
                  <a:pt x="1992" y="10950"/>
                </a:cubicBezTo>
                <a:cubicBezTo>
                  <a:pt x="1754" y="10950"/>
                  <a:pt x="1532" y="10798"/>
                  <a:pt x="1447" y="10558"/>
                </a:cubicBezTo>
                <a:cubicBezTo>
                  <a:pt x="1390" y="10357"/>
                  <a:pt x="1409" y="10146"/>
                  <a:pt x="1495" y="9964"/>
                </a:cubicBezTo>
                <a:cubicBezTo>
                  <a:pt x="1517" y="9972"/>
                  <a:pt x="1539" y="9975"/>
                  <a:pt x="1560" y="9975"/>
                </a:cubicBezTo>
                <a:cubicBezTo>
                  <a:pt x="1595" y="9975"/>
                  <a:pt x="1628" y="9967"/>
                  <a:pt x="1658" y="9955"/>
                </a:cubicBezTo>
                <a:cubicBezTo>
                  <a:pt x="1757" y="9911"/>
                  <a:pt x="1867" y="9886"/>
                  <a:pt x="1976" y="9886"/>
                </a:cubicBezTo>
                <a:close/>
                <a:moveTo>
                  <a:pt x="7080" y="9763"/>
                </a:moveTo>
                <a:cubicBezTo>
                  <a:pt x="7310" y="9811"/>
                  <a:pt x="7511" y="9984"/>
                  <a:pt x="7598" y="10213"/>
                </a:cubicBezTo>
                <a:lnTo>
                  <a:pt x="7588" y="10213"/>
                </a:lnTo>
                <a:cubicBezTo>
                  <a:pt x="7684" y="10501"/>
                  <a:pt x="7550" y="10884"/>
                  <a:pt x="7234" y="10942"/>
                </a:cubicBezTo>
                <a:cubicBezTo>
                  <a:pt x="7193" y="10953"/>
                  <a:pt x="7153" y="10958"/>
                  <a:pt x="7113" y="10958"/>
                </a:cubicBezTo>
                <a:cubicBezTo>
                  <a:pt x="6847" y="10958"/>
                  <a:pt x="6625" y="10718"/>
                  <a:pt x="6659" y="10434"/>
                </a:cubicBezTo>
                <a:cubicBezTo>
                  <a:pt x="6697" y="10175"/>
                  <a:pt x="6879" y="9955"/>
                  <a:pt x="7080" y="9763"/>
                </a:cubicBezTo>
                <a:close/>
                <a:moveTo>
                  <a:pt x="10930" y="0"/>
                </a:moveTo>
                <a:cubicBezTo>
                  <a:pt x="10785" y="0"/>
                  <a:pt x="10643" y="11"/>
                  <a:pt x="10501" y="30"/>
                </a:cubicBezTo>
                <a:cubicBezTo>
                  <a:pt x="10290" y="39"/>
                  <a:pt x="10079" y="68"/>
                  <a:pt x="9868" y="116"/>
                </a:cubicBezTo>
                <a:cubicBezTo>
                  <a:pt x="9830" y="125"/>
                  <a:pt x="9792" y="154"/>
                  <a:pt x="9772" y="202"/>
                </a:cubicBezTo>
                <a:cubicBezTo>
                  <a:pt x="9686" y="212"/>
                  <a:pt x="9610" y="279"/>
                  <a:pt x="9600" y="374"/>
                </a:cubicBezTo>
                <a:cubicBezTo>
                  <a:pt x="9504" y="892"/>
                  <a:pt x="9408" y="1400"/>
                  <a:pt x="9303" y="1917"/>
                </a:cubicBezTo>
                <a:cubicBezTo>
                  <a:pt x="8682" y="1911"/>
                  <a:pt x="8059" y="1908"/>
                  <a:pt x="7435" y="1908"/>
                </a:cubicBezTo>
                <a:cubicBezTo>
                  <a:pt x="5013" y="1908"/>
                  <a:pt x="2579" y="1960"/>
                  <a:pt x="163" y="2128"/>
                </a:cubicBezTo>
                <a:cubicBezTo>
                  <a:pt x="87" y="2137"/>
                  <a:pt x="20" y="2195"/>
                  <a:pt x="29" y="2281"/>
                </a:cubicBezTo>
                <a:cubicBezTo>
                  <a:pt x="10" y="2310"/>
                  <a:pt x="1" y="2348"/>
                  <a:pt x="10" y="2386"/>
                </a:cubicBezTo>
                <a:cubicBezTo>
                  <a:pt x="250" y="4178"/>
                  <a:pt x="834" y="5941"/>
                  <a:pt x="1294" y="7684"/>
                </a:cubicBezTo>
                <a:cubicBezTo>
                  <a:pt x="1327" y="7791"/>
                  <a:pt x="1426" y="7856"/>
                  <a:pt x="1529" y="7856"/>
                </a:cubicBezTo>
                <a:cubicBezTo>
                  <a:pt x="1573" y="7856"/>
                  <a:pt x="1618" y="7844"/>
                  <a:pt x="1658" y="7818"/>
                </a:cubicBezTo>
                <a:cubicBezTo>
                  <a:pt x="2712" y="8057"/>
                  <a:pt x="3789" y="8177"/>
                  <a:pt x="4866" y="8177"/>
                </a:cubicBezTo>
                <a:cubicBezTo>
                  <a:pt x="5865" y="8177"/>
                  <a:pt x="6865" y="8074"/>
                  <a:pt x="7847" y="7866"/>
                </a:cubicBezTo>
                <a:lnTo>
                  <a:pt x="7847" y="7866"/>
                </a:lnTo>
                <a:cubicBezTo>
                  <a:pt x="7761" y="8230"/>
                  <a:pt x="7713" y="8594"/>
                  <a:pt x="7694" y="8968"/>
                </a:cubicBezTo>
                <a:cubicBezTo>
                  <a:pt x="7665" y="8968"/>
                  <a:pt x="7646" y="8958"/>
                  <a:pt x="7617" y="8958"/>
                </a:cubicBezTo>
                <a:cubicBezTo>
                  <a:pt x="7222" y="8953"/>
                  <a:pt x="6826" y="8949"/>
                  <a:pt x="6428" y="8949"/>
                </a:cubicBezTo>
                <a:cubicBezTo>
                  <a:pt x="4837" y="8949"/>
                  <a:pt x="3229" y="9004"/>
                  <a:pt x="1658" y="9188"/>
                </a:cubicBezTo>
                <a:cubicBezTo>
                  <a:pt x="1543" y="9188"/>
                  <a:pt x="1476" y="9313"/>
                  <a:pt x="1524" y="9418"/>
                </a:cubicBezTo>
                <a:cubicBezTo>
                  <a:pt x="1112" y="9754"/>
                  <a:pt x="853" y="10395"/>
                  <a:pt x="1131" y="10894"/>
                </a:cubicBezTo>
                <a:cubicBezTo>
                  <a:pt x="1304" y="11246"/>
                  <a:pt x="1656" y="11450"/>
                  <a:pt x="2021" y="11450"/>
                </a:cubicBezTo>
                <a:cubicBezTo>
                  <a:pt x="2183" y="11450"/>
                  <a:pt x="2348" y="11410"/>
                  <a:pt x="2501" y="11325"/>
                </a:cubicBezTo>
                <a:cubicBezTo>
                  <a:pt x="2990" y="11047"/>
                  <a:pt x="3143" y="10415"/>
                  <a:pt x="2846" y="9936"/>
                </a:cubicBezTo>
                <a:cubicBezTo>
                  <a:pt x="2741" y="9763"/>
                  <a:pt x="2578" y="9629"/>
                  <a:pt x="2396" y="9543"/>
                </a:cubicBezTo>
                <a:lnTo>
                  <a:pt x="2396" y="9543"/>
                </a:lnTo>
                <a:cubicBezTo>
                  <a:pt x="2951" y="9569"/>
                  <a:pt x="3510" y="9581"/>
                  <a:pt x="4070" y="9581"/>
                </a:cubicBezTo>
                <a:cubicBezTo>
                  <a:pt x="4918" y="9581"/>
                  <a:pt x="5768" y="9555"/>
                  <a:pt x="6611" y="9514"/>
                </a:cubicBezTo>
                <a:cubicBezTo>
                  <a:pt x="6611" y="9591"/>
                  <a:pt x="6649" y="9658"/>
                  <a:pt x="6707" y="9696"/>
                </a:cubicBezTo>
                <a:cubicBezTo>
                  <a:pt x="6400" y="9964"/>
                  <a:pt x="6170" y="10338"/>
                  <a:pt x="6256" y="10750"/>
                </a:cubicBezTo>
                <a:cubicBezTo>
                  <a:pt x="6352" y="11165"/>
                  <a:pt x="6748" y="11434"/>
                  <a:pt x="7160" y="11434"/>
                </a:cubicBezTo>
                <a:cubicBezTo>
                  <a:pt x="7242" y="11434"/>
                  <a:pt x="7325" y="11424"/>
                  <a:pt x="7406" y="11401"/>
                </a:cubicBezTo>
                <a:cubicBezTo>
                  <a:pt x="7895" y="11277"/>
                  <a:pt x="8192" y="10702"/>
                  <a:pt x="8096" y="10204"/>
                </a:cubicBezTo>
                <a:cubicBezTo>
                  <a:pt x="8029" y="9897"/>
                  <a:pt x="7828" y="9619"/>
                  <a:pt x="7550" y="9466"/>
                </a:cubicBezTo>
                <a:lnTo>
                  <a:pt x="7617" y="9466"/>
                </a:lnTo>
                <a:cubicBezTo>
                  <a:pt x="7732" y="9466"/>
                  <a:pt x="7828" y="9390"/>
                  <a:pt x="7856" y="9275"/>
                </a:cubicBezTo>
                <a:cubicBezTo>
                  <a:pt x="7856" y="9275"/>
                  <a:pt x="7866" y="9265"/>
                  <a:pt x="7876" y="9255"/>
                </a:cubicBezTo>
                <a:cubicBezTo>
                  <a:pt x="8604" y="8087"/>
                  <a:pt x="8814" y="6429"/>
                  <a:pt x="9131" y="5107"/>
                </a:cubicBezTo>
                <a:cubicBezTo>
                  <a:pt x="9495" y="3584"/>
                  <a:pt x="9811" y="2051"/>
                  <a:pt x="10089" y="518"/>
                </a:cubicBezTo>
                <a:cubicBezTo>
                  <a:pt x="10089" y="499"/>
                  <a:pt x="10089" y="470"/>
                  <a:pt x="10089" y="451"/>
                </a:cubicBezTo>
                <a:cubicBezTo>
                  <a:pt x="10232" y="470"/>
                  <a:pt x="10366" y="480"/>
                  <a:pt x="10510" y="489"/>
                </a:cubicBezTo>
                <a:cubicBezTo>
                  <a:pt x="10639" y="512"/>
                  <a:pt x="10768" y="521"/>
                  <a:pt x="10897" y="521"/>
                </a:cubicBezTo>
                <a:cubicBezTo>
                  <a:pt x="10989" y="521"/>
                  <a:pt x="11080" y="517"/>
                  <a:pt x="11171" y="509"/>
                </a:cubicBezTo>
                <a:cubicBezTo>
                  <a:pt x="11411" y="461"/>
                  <a:pt x="11411" y="49"/>
                  <a:pt x="11171" y="10"/>
                </a:cubicBezTo>
                <a:cubicBezTo>
                  <a:pt x="11090" y="4"/>
                  <a:pt x="11009" y="0"/>
                  <a:pt x="1093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six columns">
  <p:cSld name="CUSTOM_3">
    <p:spTree>
      <p:nvGrpSpPr>
        <p:cNvPr id="1" name="Shape 407"/>
        <p:cNvGrpSpPr/>
        <p:nvPr/>
      </p:nvGrpSpPr>
      <p:grpSpPr>
        <a:xfrm>
          <a:off x="0" y="0"/>
          <a:ext cx="0" cy="0"/>
          <a:chOff x="0" y="0"/>
          <a:chExt cx="0" cy="0"/>
        </a:xfrm>
      </p:grpSpPr>
      <p:sp>
        <p:nvSpPr>
          <p:cNvPr id="408" name="Google Shape;408;p17"/>
          <p:cNvSpPr txBox="1">
            <a:spLocks noGrp="1"/>
          </p:cNvSpPr>
          <p:nvPr>
            <p:ph type="ctrTitle"/>
          </p:nvPr>
        </p:nvSpPr>
        <p:spPr>
          <a:xfrm>
            <a:off x="3512387" y="1661743"/>
            <a:ext cx="21360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09" name="Google Shape;409;p17"/>
          <p:cNvSpPr txBox="1">
            <a:spLocks noGrp="1"/>
          </p:cNvSpPr>
          <p:nvPr>
            <p:ph type="subTitle" idx="1"/>
          </p:nvPr>
        </p:nvSpPr>
        <p:spPr>
          <a:xfrm>
            <a:off x="3512388" y="2051575"/>
            <a:ext cx="21360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0" name="Google Shape;410;p17"/>
          <p:cNvSpPr txBox="1">
            <a:spLocks noGrp="1"/>
          </p:cNvSpPr>
          <p:nvPr>
            <p:ph type="ctrTitle" idx="2"/>
          </p:nvPr>
        </p:nvSpPr>
        <p:spPr>
          <a:xfrm>
            <a:off x="6287162" y="3314203"/>
            <a:ext cx="21360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1" name="Google Shape;411;p17"/>
          <p:cNvSpPr txBox="1">
            <a:spLocks noGrp="1"/>
          </p:cNvSpPr>
          <p:nvPr>
            <p:ph type="subTitle" idx="3"/>
          </p:nvPr>
        </p:nvSpPr>
        <p:spPr>
          <a:xfrm>
            <a:off x="6287162" y="3721299"/>
            <a:ext cx="21360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2" name="Google Shape;412;p17"/>
          <p:cNvSpPr txBox="1">
            <a:spLocks noGrp="1"/>
          </p:cNvSpPr>
          <p:nvPr>
            <p:ph type="ctrTitle" idx="4"/>
          </p:nvPr>
        </p:nvSpPr>
        <p:spPr>
          <a:xfrm>
            <a:off x="728064" y="3338248"/>
            <a:ext cx="21360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3" name="Google Shape;413;p17"/>
          <p:cNvSpPr txBox="1">
            <a:spLocks noGrp="1"/>
          </p:cNvSpPr>
          <p:nvPr>
            <p:ph type="subTitle" idx="5"/>
          </p:nvPr>
        </p:nvSpPr>
        <p:spPr>
          <a:xfrm>
            <a:off x="885612" y="3727295"/>
            <a:ext cx="18210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4" name="Google Shape;414;p17"/>
          <p:cNvSpPr txBox="1">
            <a:spLocks noGrp="1"/>
          </p:cNvSpPr>
          <p:nvPr>
            <p:ph type="ctrTitle" idx="6"/>
          </p:nvPr>
        </p:nvSpPr>
        <p:spPr>
          <a:xfrm>
            <a:off x="3512387" y="3338248"/>
            <a:ext cx="21360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5" name="Google Shape;415;p17"/>
          <p:cNvSpPr txBox="1">
            <a:spLocks noGrp="1"/>
          </p:cNvSpPr>
          <p:nvPr>
            <p:ph type="subTitle" idx="7"/>
          </p:nvPr>
        </p:nvSpPr>
        <p:spPr>
          <a:xfrm>
            <a:off x="3571337" y="3727291"/>
            <a:ext cx="20181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6" name="Google Shape;416;p17"/>
          <p:cNvSpPr txBox="1">
            <a:spLocks noGrp="1"/>
          </p:cNvSpPr>
          <p:nvPr>
            <p:ph type="ctrTitle" idx="8"/>
          </p:nvPr>
        </p:nvSpPr>
        <p:spPr>
          <a:xfrm>
            <a:off x="695664" y="1661743"/>
            <a:ext cx="22008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7" name="Google Shape;417;p17"/>
          <p:cNvSpPr txBox="1">
            <a:spLocks noGrp="1"/>
          </p:cNvSpPr>
          <p:nvPr>
            <p:ph type="subTitle" idx="9"/>
          </p:nvPr>
        </p:nvSpPr>
        <p:spPr>
          <a:xfrm>
            <a:off x="787013" y="2051575"/>
            <a:ext cx="20181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8" name="Google Shape;418;p17"/>
          <p:cNvSpPr txBox="1">
            <a:spLocks noGrp="1"/>
          </p:cNvSpPr>
          <p:nvPr>
            <p:ph type="ctrTitle" idx="13"/>
          </p:nvPr>
        </p:nvSpPr>
        <p:spPr>
          <a:xfrm>
            <a:off x="6287162" y="1661753"/>
            <a:ext cx="21360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dk1"/>
                </a:solidFill>
                <a:latin typeface="Londrina Solid"/>
                <a:ea typeface="Londrina Solid"/>
                <a:cs typeface="Londrina Solid"/>
                <a:sym typeface="Londrina Solid"/>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19" name="Google Shape;419;p17"/>
          <p:cNvSpPr txBox="1">
            <a:spLocks noGrp="1"/>
          </p:cNvSpPr>
          <p:nvPr>
            <p:ph type="subTitle" idx="14"/>
          </p:nvPr>
        </p:nvSpPr>
        <p:spPr>
          <a:xfrm>
            <a:off x="6390850" y="2051575"/>
            <a:ext cx="1928700" cy="61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0" name="Google Shape;420;p17"/>
          <p:cNvSpPr txBox="1">
            <a:spLocks noGrp="1"/>
          </p:cNvSpPr>
          <p:nvPr>
            <p:ph type="title" idx="15"/>
          </p:nvPr>
        </p:nvSpPr>
        <p:spPr>
          <a:xfrm>
            <a:off x="1638650" y="412350"/>
            <a:ext cx="58665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600" b="1">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21" name="Google Shape;421;p17"/>
          <p:cNvSpPr/>
          <p:nvPr/>
        </p:nvSpPr>
        <p:spPr>
          <a:xfrm>
            <a:off x="8571572" y="311168"/>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7"/>
          <p:cNvSpPr/>
          <p:nvPr/>
        </p:nvSpPr>
        <p:spPr>
          <a:xfrm>
            <a:off x="8720975" y="57715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7"/>
          <p:cNvSpPr/>
          <p:nvPr/>
        </p:nvSpPr>
        <p:spPr>
          <a:xfrm>
            <a:off x="8765925" y="670150"/>
            <a:ext cx="424650" cy="379725"/>
          </a:xfrm>
          <a:custGeom>
            <a:avLst/>
            <a:gdLst/>
            <a:ahLst/>
            <a:cxnLst/>
            <a:rect l="l" t="t" r="r" b="b"/>
            <a:pathLst>
              <a:path w="16986" h="15189" extrusionOk="0">
                <a:moveTo>
                  <a:pt x="4608" y="7656"/>
                </a:moveTo>
                <a:cubicBezTo>
                  <a:pt x="4911" y="7656"/>
                  <a:pt x="5238" y="7819"/>
                  <a:pt x="5489" y="8210"/>
                </a:cubicBezTo>
                <a:cubicBezTo>
                  <a:pt x="5765" y="8693"/>
                  <a:pt x="5955" y="9194"/>
                  <a:pt x="6076" y="9729"/>
                </a:cubicBezTo>
                <a:cubicBezTo>
                  <a:pt x="6214" y="10160"/>
                  <a:pt x="6265" y="10592"/>
                  <a:pt x="6248" y="11023"/>
                </a:cubicBezTo>
                <a:cubicBezTo>
                  <a:pt x="5489" y="10661"/>
                  <a:pt x="4816" y="10178"/>
                  <a:pt x="4229" y="9591"/>
                </a:cubicBezTo>
                <a:cubicBezTo>
                  <a:pt x="3262" y="8624"/>
                  <a:pt x="3866" y="7656"/>
                  <a:pt x="4608" y="7656"/>
                </a:cubicBezTo>
                <a:close/>
                <a:moveTo>
                  <a:pt x="16358" y="1"/>
                </a:moveTo>
                <a:cubicBezTo>
                  <a:pt x="16112" y="1"/>
                  <a:pt x="15871" y="135"/>
                  <a:pt x="15810" y="426"/>
                </a:cubicBezTo>
                <a:cubicBezTo>
                  <a:pt x="15150" y="3874"/>
                  <a:pt x="12597" y="11487"/>
                  <a:pt x="8076" y="11487"/>
                </a:cubicBezTo>
                <a:cubicBezTo>
                  <a:pt x="7868" y="11487"/>
                  <a:pt x="7656" y="11471"/>
                  <a:pt x="7439" y="11438"/>
                </a:cubicBezTo>
                <a:cubicBezTo>
                  <a:pt x="7577" y="10747"/>
                  <a:pt x="7560" y="10057"/>
                  <a:pt x="7405" y="9384"/>
                </a:cubicBezTo>
                <a:cubicBezTo>
                  <a:pt x="7163" y="8244"/>
                  <a:pt x="6386" y="6449"/>
                  <a:pt x="5023" y="6294"/>
                </a:cubicBezTo>
                <a:cubicBezTo>
                  <a:pt x="4958" y="6287"/>
                  <a:pt x="4894" y="6283"/>
                  <a:pt x="4829" y="6283"/>
                </a:cubicBezTo>
                <a:cubicBezTo>
                  <a:pt x="3658" y="6283"/>
                  <a:pt x="2445" y="7432"/>
                  <a:pt x="2641" y="8659"/>
                </a:cubicBezTo>
                <a:cubicBezTo>
                  <a:pt x="2900" y="10488"/>
                  <a:pt x="4298" y="11645"/>
                  <a:pt x="5955" y="12180"/>
                </a:cubicBezTo>
                <a:cubicBezTo>
                  <a:pt x="5124" y="13842"/>
                  <a:pt x="2709" y="14495"/>
                  <a:pt x="666" y="14495"/>
                </a:cubicBezTo>
                <a:cubicBezTo>
                  <a:pt x="587" y="14495"/>
                  <a:pt x="509" y="14494"/>
                  <a:pt x="432" y="14493"/>
                </a:cubicBezTo>
                <a:cubicBezTo>
                  <a:pt x="426" y="14492"/>
                  <a:pt x="420" y="14492"/>
                  <a:pt x="415" y="14492"/>
                </a:cubicBezTo>
                <a:cubicBezTo>
                  <a:pt x="1" y="14492"/>
                  <a:pt x="23" y="15114"/>
                  <a:pt x="432" y="15148"/>
                </a:cubicBezTo>
                <a:cubicBezTo>
                  <a:pt x="730" y="15175"/>
                  <a:pt x="1031" y="15188"/>
                  <a:pt x="1331" y="15188"/>
                </a:cubicBezTo>
                <a:cubicBezTo>
                  <a:pt x="3758" y="15188"/>
                  <a:pt x="6157" y="14312"/>
                  <a:pt x="7094" y="12439"/>
                </a:cubicBezTo>
                <a:cubicBezTo>
                  <a:pt x="7446" y="12494"/>
                  <a:pt x="7802" y="12521"/>
                  <a:pt x="8156" y="12521"/>
                </a:cubicBezTo>
                <a:cubicBezTo>
                  <a:pt x="9017" y="12521"/>
                  <a:pt x="9872" y="12359"/>
                  <a:pt x="10667" y="12042"/>
                </a:cubicBezTo>
                <a:cubicBezTo>
                  <a:pt x="14774" y="10247"/>
                  <a:pt x="16759" y="4706"/>
                  <a:pt x="16966" y="598"/>
                </a:cubicBezTo>
                <a:cubicBezTo>
                  <a:pt x="16986" y="214"/>
                  <a:pt x="16667" y="1"/>
                  <a:pt x="16358"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7"/>
          <p:cNvSpPr/>
          <p:nvPr/>
        </p:nvSpPr>
        <p:spPr>
          <a:xfrm rot="-543380">
            <a:off x="248723" y="4470252"/>
            <a:ext cx="367241" cy="469827"/>
          </a:xfrm>
          <a:custGeom>
            <a:avLst/>
            <a:gdLst/>
            <a:ahLst/>
            <a:cxnLst/>
            <a:rect l="l" t="t" r="r" b="b"/>
            <a:pathLst>
              <a:path w="6927" h="8862" extrusionOk="0">
                <a:moveTo>
                  <a:pt x="2520" y="440"/>
                </a:moveTo>
                <a:cubicBezTo>
                  <a:pt x="3208" y="440"/>
                  <a:pt x="3872" y="577"/>
                  <a:pt x="4407" y="1002"/>
                </a:cubicBezTo>
                <a:lnTo>
                  <a:pt x="4407" y="1011"/>
                </a:lnTo>
                <a:cubicBezTo>
                  <a:pt x="3814" y="1391"/>
                  <a:pt x="3012" y="1664"/>
                  <a:pt x="2247" y="1664"/>
                </a:cubicBezTo>
                <a:cubicBezTo>
                  <a:pt x="1506" y="1664"/>
                  <a:pt x="798" y="1408"/>
                  <a:pt x="345" y="743"/>
                </a:cubicBezTo>
                <a:lnTo>
                  <a:pt x="345" y="734"/>
                </a:lnTo>
                <a:cubicBezTo>
                  <a:pt x="1011" y="599"/>
                  <a:pt x="1780" y="440"/>
                  <a:pt x="2520" y="440"/>
                </a:cubicBezTo>
                <a:close/>
                <a:moveTo>
                  <a:pt x="5288" y="3346"/>
                </a:moveTo>
                <a:cubicBezTo>
                  <a:pt x="5577" y="3346"/>
                  <a:pt x="5662" y="4205"/>
                  <a:pt x="5662" y="4403"/>
                </a:cubicBezTo>
                <a:cubicBezTo>
                  <a:pt x="5653" y="4815"/>
                  <a:pt x="5528" y="5380"/>
                  <a:pt x="5020" y="5390"/>
                </a:cubicBezTo>
                <a:cubicBezTo>
                  <a:pt x="5059" y="4777"/>
                  <a:pt x="5049" y="4154"/>
                  <a:pt x="5020" y="3521"/>
                </a:cubicBezTo>
                <a:lnTo>
                  <a:pt x="5020" y="3512"/>
                </a:lnTo>
                <a:cubicBezTo>
                  <a:pt x="5040" y="3502"/>
                  <a:pt x="5059" y="3493"/>
                  <a:pt x="5078" y="3474"/>
                </a:cubicBezTo>
                <a:cubicBezTo>
                  <a:pt x="5158" y="3384"/>
                  <a:pt x="5227" y="3346"/>
                  <a:pt x="5288" y="3346"/>
                </a:cubicBezTo>
                <a:close/>
                <a:moveTo>
                  <a:pt x="4963" y="2602"/>
                </a:moveTo>
                <a:lnTo>
                  <a:pt x="4963" y="2602"/>
                </a:lnTo>
                <a:cubicBezTo>
                  <a:pt x="5059" y="2608"/>
                  <a:pt x="5162" y="2608"/>
                  <a:pt x="5266" y="2608"/>
                </a:cubicBezTo>
                <a:cubicBezTo>
                  <a:pt x="5473" y="2608"/>
                  <a:pt x="5682" y="2608"/>
                  <a:pt x="5835" y="2659"/>
                </a:cubicBezTo>
                <a:cubicBezTo>
                  <a:pt x="6582" y="2918"/>
                  <a:pt x="6323" y="3445"/>
                  <a:pt x="6276" y="4029"/>
                </a:cubicBezTo>
                <a:cubicBezTo>
                  <a:pt x="6218" y="4824"/>
                  <a:pt x="6151" y="5610"/>
                  <a:pt x="6084" y="6405"/>
                </a:cubicBezTo>
                <a:cubicBezTo>
                  <a:pt x="5701" y="6405"/>
                  <a:pt x="5327" y="6405"/>
                  <a:pt x="4944" y="6424"/>
                </a:cubicBezTo>
                <a:lnTo>
                  <a:pt x="4934" y="6424"/>
                </a:lnTo>
                <a:cubicBezTo>
                  <a:pt x="4973" y="6156"/>
                  <a:pt x="4992" y="5888"/>
                  <a:pt x="5011" y="5610"/>
                </a:cubicBezTo>
                <a:cubicBezTo>
                  <a:pt x="5064" y="5619"/>
                  <a:pt x="5114" y="5623"/>
                  <a:pt x="5161" y="5623"/>
                </a:cubicBezTo>
                <a:cubicBezTo>
                  <a:pt x="5872" y="5623"/>
                  <a:pt x="6005" y="4660"/>
                  <a:pt x="5969" y="4068"/>
                </a:cubicBezTo>
                <a:cubicBezTo>
                  <a:pt x="5950" y="3732"/>
                  <a:pt x="5902" y="3349"/>
                  <a:pt x="5586" y="3157"/>
                </a:cubicBezTo>
                <a:cubicBezTo>
                  <a:pt x="5485" y="3090"/>
                  <a:pt x="5368" y="3056"/>
                  <a:pt x="5250" y="3056"/>
                </a:cubicBezTo>
                <a:cubicBezTo>
                  <a:pt x="5166" y="3056"/>
                  <a:pt x="5081" y="3074"/>
                  <a:pt x="5001" y="3110"/>
                </a:cubicBezTo>
                <a:cubicBezTo>
                  <a:pt x="4992" y="2947"/>
                  <a:pt x="4982" y="2774"/>
                  <a:pt x="4963" y="2602"/>
                </a:cubicBezTo>
                <a:close/>
                <a:moveTo>
                  <a:pt x="4427" y="1423"/>
                </a:moveTo>
                <a:cubicBezTo>
                  <a:pt x="4494" y="2429"/>
                  <a:pt x="4532" y="3445"/>
                  <a:pt x="4513" y="4460"/>
                </a:cubicBezTo>
                <a:lnTo>
                  <a:pt x="4513" y="4451"/>
                </a:lnTo>
                <a:cubicBezTo>
                  <a:pt x="4494" y="5543"/>
                  <a:pt x="4321" y="6654"/>
                  <a:pt x="4369" y="7746"/>
                </a:cubicBezTo>
                <a:lnTo>
                  <a:pt x="4359" y="7746"/>
                </a:lnTo>
                <a:cubicBezTo>
                  <a:pt x="3607" y="8082"/>
                  <a:pt x="2864" y="8326"/>
                  <a:pt x="2130" y="8326"/>
                </a:cubicBezTo>
                <a:cubicBezTo>
                  <a:pt x="1565" y="8326"/>
                  <a:pt x="1005" y="8181"/>
                  <a:pt x="451" y="7823"/>
                </a:cubicBezTo>
                <a:cubicBezTo>
                  <a:pt x="470" y="7794"/>
                  <a:pt x="489" y="7756"/>
                  <a:pt x="489" y="7727"/>
                </a:cubicBezTo>
                <a:cubicBezTo>
                  <a:pt x="729" y="5715"/>
                  <a:pt x="901" y="3454"/>
                  <a:pt x="508" y="1423"/>
                </a:cubicBezTo>
                <a:lnTo>
                  <a:pt x="508" y="1423"/>
                </a:lnTo>
                <a:cubicBezTo>
                  <a:pt x="930" y="1797"/>
                  <a:pt x="1600" y="1998"/>
                  <a:pt x="2060" y="2056"/>
                </a:cubicBezTo>
                <a:cubicBezTo>
                  <a:pt x="2210" y="2078"/>
                  <a:pt x="2361" y="2089"/>
                  <a:pt x="2511" y="2089"/>
                </a:cubicBezTo>
                <a:cubicBezTo>
                  <a:pt x="3201" y="2089"/>
                  <a:pt x="3875" y="1856"/>
                  <a:pt x="4427" y="1423"/>
                </a:cubicBezTo>
                <a:close/>
                <a:moveTo>
                  <a:pt x="2498" y="1"/>
                </a:moveTo>
                <a:cubicBezTo>
                  <a:pt x="1621" y="1"/>
                  <a:pt x="708" y="248"/>
                  <a:pt x="77" y="580"/>
                </a:cubicBezTo>
                <a:cubicBezTo>
                  <a:pt x="0" y="619"/>
                  <a:pt x="10" y="734"/>
                  <a:pt x="96" y="762"/>
                </a:cubicBezTo>
                <a:cubicBezTo>
                  <a:pt x="96" y="772"/>
                  <a:pt x="96" y="772"/>
                  <a:pt x="96" y="782"/>
                </a:cubicBezTo>
                <a:cubicBezTo>
                  <a:pt x="67" y="3119"/>
                  <a:pt x="288" y="5390"/>
                  <a:pt x="29" y="7727"/>
                </a:cubicBezTo>
                <a:cubicBezTo>
                  <a:pt x="20" y="7794"/>
                  <a:pt x="39" y="7852"/>
                  <a:pt x="87" y="7900"/>
                </a:cubicBezTo>
                <a:cubicBezTo>
                  <a:pt x="96" y="7919"/>
                  <a:pt x="106" y="7938"/>
                  <a:pt x="115" y="7948"/>
                </a:cubicBezTo>
                <a:cubicBezTo>
                  <a:pt x="659" y="8601"/>
                  <a:pt x="1401" y="8861"/>
                  <a:pt x="2175" y="8861"/>
                </a:cubicBezTo>
                <a:cubicBezTo>
                  <a:pt x="3011" y="8861"/>
                  <a:pt x="3883" y="8558"/>
                  <a:pt x="4580" y="8120"/>
                </a:cubicBezTo>
                <a:cubicBezTo>
                  <a:pt x="4685" y="8063"/>
                  <a:pt x="4714" y="7919"/>
                  <a:pt x="4637" y="7823"/>
                </a:cubicBezTo>
                <a:cubicBezTo>
                  <a:pt x="4733" y="7507"/>
                  <a:pt x="4810" y="7181"/>
                  <a:pt x="4867" y="6855"/>
                </a:cubicBezTo>
                <a:cubicBezTo>
                  <a:pt x="4896" y="6865"/>
                  <a:pt x="4925" y="6875"/>
                  <a:pt x="4953" y="6875"/>
                </a:cubicBezTo>
                <a:cubicBezTo>
                  <a:pt x="5394" y="6875"/>
                  <a:pt x="5844" y="6855"/>
                  <a:pt x="6295" y="6846"/>
                </a:cubicBezTo>
                <a:cubicBezTo>
                  <a:pt x="6419" y="6836"/>
                  <a:pt x="6515" y="6740"/>
                  <a:pt x="6515" y="6616"/>
                </a:cubicBezTo>
                <a:cubicBezTo>
                  <a:pt x="6572" y="5859"/>
                  <a:pt x="6630" y="5102"/>
                  <a:pt x="6697" y="4345"/>
                </a:cubicBezTo>
                <a:cubicBezTo>
                  <a:pt x="6726" y="3876"/>
                  <a:pt x="6927" y="3196"/>
                  <a:pt x="6774" y="2745"/>
                </a:cubicBezTo>
                <a:cubicBezTo>
                  <a:pt x="6639" y="2342"/>
                  <a:pt x="6272" y="2222"/>
                  <a:pt x="5869" y="2222"/>
                </a:cubicBezTo>
                <a:cubicBezTo>
                  <a:pt x="5554" y="2222"/>
                  <a:pt x="5218" y="2295"/>
                  <a:pt x="4953" y="2362"/>
                </a:cubicBezTo>
                <a:cubicBezTo>
                  <a:pt x="4915" y="1922"/>
                  <a:pt x="4877" y="1490"/>
                  <a:pt x="4838" y="1079"/>
                </a:cubicBezTo>
                <a:cubicBezTo>
                  <a:pt x="4829" y="983"/>
                  <a:pt x="4771" y="906"/>
                  <a:pt x="4685" y="887"/>
                </a:cubicBezTo>
                <a:cubicBezTo>
                  <a:pt x="4199" y="243"/>
                  <a:pt x="3367" y="1"/>
                  <a:pt x="249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7"/>
          <p:cNvSpPr/>
          <p:nvPr/>
        </p:nvSpPr>
        <p:spPr>
          <a:xfrm>
            <a:off x="0" y="4038375"/>
            <a:ext cx="634225" cy="248000"/>
          </a:xfrm>
          <a:custGeom>
            <a:avLst/>
            <a:gdLst/>
            <a:ahLst/>
            <a:cxnLst/>
            <a:rect l="l" t="t" r="r" b="b"/>
            <a:pathLst>
              <a:path w="25369" h="9920" extrusionOk="0">
                <a:moveTo>
                  <a:pt x="14426" y="5300"/>
                </a:moveTo>
                <a:lnTo>
                  <a:pt x="14546" y="5352"/>
                </a:lnTo>
                <a:cubicBezTo>
                  <a:pt x="15979" y="5835"/>
                  <a:pt x="16894" y="6750"/>
                  <a:pt x="15703" y="8130"/>
                </a:cubicBezTo>
                <a:cubicBezTo>
                  <a:pt x="13891" y="7958"/>
                  <a:pt x="13321" y="7233"/>
                  <a:pt x="14029" y="5921"/>
                </a:cubicBezTo>
                <a:cubicBezTo>
                  <a:pt x="14150" y="5697"/>
                  <a:pt x="14270" y="5490"/>
                  <a:pt x="14426" y="5300"/>
                </a:cubicBezTo>
                <a:close/>
                <a:moveTo>
                  <a:pt x="24546" y="0"/>
                </a:moveTo>
                <a:cubicBezTo>
                  <a:pt x="21038" y="0"/>
                  <a:pt x="16288" y="1197"/>
                  <a:pt x="13770" y="3954"/>
                </a:cubicBezTo>
                <a:cubicBezTo>
                  <a:pt x="12579" y="3712"/>
                  <a:pt x="11371" y="3539"/>
                  <a:pt x="10180" y="3470"/>
                </a:cubicBezTo>
                <a:cubicBezTo>
                  <a:pt x="9763" y="3436"/>
                  <a:pt x="9329" y="3417"/>
                  <a:pt x="8884" y="3417"/>
                </a:cubicBezTo>
                <a:cubicBezTo>
                  <a:pt x="5332" y="3417"/>
                  <a:pt x="1126" y="4600"/>
                  <a:pt x="83" y="8251"/>
                </a:cubicBezTo>
                <a:cubicBezTo>
                  <a:pt x="0" y="8520"/>
                  <a:pt x="209" y="8690"/>
                  <a:pt x="419" y="8690"/>
                </a:cubicBezTo>
                <a:cubicBezTo>
                  <a:pt x="559" y="8690"/>
                  <a:pt x="701" y="8614"/>
                  <a:pt x="756" y="8441"/>
                </a:cubicBezTo>
                <a:cubicBezTo>
                  <a:pt x="1761" y="5356"/>
                  <a:pt x="5069" y="4352"/>
                  <a:pt x="8434" y="4352"/>
                </a:cubicBezTo>
                <a:cubicBezTo>
                  <a:pt x="10039" y="4352"/>
                  <a:pt x="11657" y="4580"/>
                  <a:pt x="13045" y="4920"/>
                </a:cubicBezTo>
                <a:cubicBezTo>
                  <a:pt x="12976" y="5006"/>
                  <a:pt x="12907" y="5110"/>
                  <a:pt x="12838" y="5214"/>
                </a:cubicBezTo>
                <a:cubicBezTo>
                  <a:pt x="12096" y="6508"/>
                  <a:pt x="12165" y="9131"/>
                  <a:pt x="13804" y="9770"/>
                </a:cubicBezTo>
                <a:cubicBezTo>
                  <a:pt x="14061" y="9872"/>
                  <a:pt x="14325" y="9919"/>
                  <a:pt x="14590" y="9919"/>
                </a:cubicBezTo>
                <a:cubicBezTo>
                  <a:pt x="15981" y="9919"/>
                  <a:pt x="17365" y="8620"/>
                  <a:pt x="17481" y="7198"/>
                </a:cubicBezTo>
                <a:cubicBezTo>
                  <a:pt x="17584" y="5818"/>
                  <a:pt x="16618" y="4955"/>
                  <a:pt x="15289" y="4420"/>
                </a:cubicBezTo>
                <a:cubicBezTo>
                  <a:pt x="15755" y="4057"/>
                  <a:pt x="16255" y="3729"/>
                  <a:pt x="16773" y="3453"/>
                </a:cubicBezTo>
                <a:cubicBezTo>
                  <a:pt x="19207" y="2072"/>
                  <a:pt x="22141" y="1589"/>
                  <a:pt x="24833" y="968"/>
                </a:cubicBezTo>
                <a:cubicBezTo>
                  <a:pt x="25368" y="847"/>
                  <a:pt x="25247" y="18"/>
                  <a:pt x="24695" y="1"/>
                </a:cubicBezTo>
                <a:cubicBezTo>
                  <a:pt x="24646" y="1"/>
                  <a:pt x="24596" y="0"/>
                  <a:pt x="24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7"/>
          <p:cNvSpPr/>
          <p:nvPr/>
        </p:nvSpPr>
        <p:spPr>
          <a:xfrm>
            <a:off x="719997" y="4286368"/>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Resources">
  <p:cSld name="CUSTOM_5_1">
    <p:spTree>
      <p:nvGrpSpPr>
        <p:cNvPr id="1" name="Shape 433"/>
        <p:cNvGrpSpPr/>
        <p:nvPr/>
      </p:nvGrpSpPr>
      <p:grpSpPr>
        <a:xfrm>
          <a:off x="0" y="0"/>
          <a:ext cx="0" cy="0"/>
          <a:chOff x="0" y="0"/>
          <a:chExt cx="0" cy="0"/>
        </a:xfrm>
      </p:grpSpPr>
      <p:sp>
        <p:nvSpPr>
          <p:cNvPr id="434" name="Google Shape;434;p20"/>
          <p:cNvSpPr txBox="1">
            <a:spLocks noGrp="1"/>
          </p:cNvSpPr>
          <p:nvPr>
            <p:ph type="body" idx="1"/>
          </p:nvPr>
        </p:nvSpPr>
        <p:spPr>
          <a:xfrm>
            <a:off x="887300" y="1493926"/>
            <a:ext cx="3196800" cy="3109500"/>
          </a:xfrm>
          <a:prstGeom prst="rect">
            <a:avLst/>
          </a:prstGeom>
        </p:spPr>
        <p:txBody>
          <a:bodyPr spcFirstLastPara="1" wrap="square" lIns="91425" tIns="91425" rIns="91425" bIns="91425" anchor="t" anchorCtr="0">
            <a:noAutofit/>
          </a:bodyPr>
          <a:lstStyle>
            <a:lvl1pPr marL="457200" lvl="0" indent="-279400" rtl="0">
              <a:lnSpc>
                <a:spcPct val="100000"/>
              </a:lnSpc>
              <a:spcBef>
                <a:spcPts val="300"/>
              </a:spcBef>
              <a:spcAft>
                <a:spcPts val="0"/>
              </a:spcAft>
              <a:buSzPts val="800"/>
              <a:buFont typeface="Nunito Light"/>
              <a:buChar char="●"/>
              <a:defRPr sz="1200"/>
            </a:lvl1pPr>
            <a:lvl2pPr marL="914400" lvl="1" indent="-304800" rtl="0">
              <a:spcBef>
                <a:spcPts val="0"/>
              </a:spcBef>
              <a:spcAft>
                <a:spcPts val="0"/>
              </a:spcAft>
              <a:buSzPts val="1200"/>
              <a:buFont typeface="Nunito Light"/>
              <a:buChar char="○"/>
              <a:defRPr/>
            </a:lvl2pPr>
            <a:lvl3pPr marL="1371600" lvl="2" indent="-304800" rtl="0">
              <a:spcBef>
                <a:spcPts val="0"/>
              </a:spcBef>
              <a:spcAft>
                <a:spcPts val="0"/>
              </a:spcAft>
              <a:buSzPts val="1200"/>
              <a:buFont typeface="Nunito Light"/>
              <a:buChar char="■"/>
              <a:defRPr/>
            </a:lvl3pPr>
            <a:lvl4pPr marL="1828800" lvl="3" indent="-304800" rtl="0">
              <a:spcBef>
                <a:spcPts val="0"/>
              </a:spcBef>
              <a:spcAft>
                <a:spcPts val="0"/>
              </a:spcAft>
              <a:buSzPts val="1200"/>
              <a:buFont typeface="Nunito Light"/>
              <a:buChar char="●"/>
              <a:defRPr/>
            </a:lvl4pPr>
            <a:lvl5pPr marL="2286000" lvl="4" indent="-304800" rtl="0">
              <a:spcBef>
                <a:spcPts val="0"/>
              </a:spcBef>
              <a:spcAft>
                <a:spcPts val="0"/>
              </a:spcAft>
              <a:buSzPts val="1200"/>
              <a:buFont typeface="Nunito Light"/>
              <a:buChar char="○"/>
              <a:defRPr/>
            </a:lvl5pPr>
            <a:lvl6pPr marL="2743200" lvl="5" indent="-304800" rtl="0">
              <a:spcBef>
                <a:spcPts val="0"/>
              </a:spcBef>
              <a:spcAft>
                <a:spcPts val="0"/>
              </a:spcAft>
              <a:buSzPts val="1200"/>
              <a:buFont typeface="Nunito Light"/>
              <a:buChar char="■"/>
              <a:defRPr/>
            </a:lvl6pPr>
            <a:lvl7pPr marL="3200400" lvl="6" indent="-304800" rtl="0">
              <a:spcBef>
                <a:spcPts val="0"/>
              </a:spcBef>
              <a:spcAft>
                <a:spcPts val="0"/>
              </a:spcAft>
              <a:buSzPts val="1200"/>
              <a:buFont typeface="Nunito Light"/>
              <a:buChar char="●"/>
              <a:defRPr/>
            </a:lvl7pPr>
            <a:lvl8pPr marL="3657600" lvl="7" indent="-304800" rtl="0">
              <a:spcBef>
                <a:spcPts val="0"/>
              </a:spcBef>
              <a:spcAft>
                <a:spcPts val="0"/>
              </a:spcAft>
              <a:buSzPts val="1200"/>
              <a:buFont typeface="Nunito Light"/>
              <a:buChar char="○"/>
              <a:defRPr/>
            </a:lvl8pPr>
            <a:lvl9pPr marL="4114800" lvl="8" indent="-304800" rtl="0">
              <a:spcBef>
                <a:spcPts val="0"/>
              </a:spcBef>
              <a:spcAft>
                <a:spcPts val="0"/>
              </a:spcAft>
              <a:buSzPts val="1200"/>
              <a:buFont typeface="Nunito Light"/>
              <a:buChar char="■"/>
              <a:defRPr/>
            </a:lvl9pPr>
          </a:lstStyle>
          <a:p>
            <a:endParaRPr/>
          </a:p>
        </p:txBody>
      </p:sp>
      <p:sp>
        <p:nvSpPr>
          <p:cNvPr id="435" name="Google Shape;435;p20"/>
          <p:cNvSpPr txBox="1">
            <a:spLocks noGrp="1"/>
          </p:cNvSpPr>
          <p:nvPr>
            <p:ph type="body" idx="2"/>
          </p:nvPr>
        </p:nvSpPr>
        <p:spPr>
          <a:xfrm>
            <a:off x="4909900" y="1939578"/>
            <a:ext cx="3346800" cy="26640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SzPts val="1100"/>
              <a:buFont typeface="Nunito Light"/>
              <a:buChar char="●"/>
              <a:defRPr sz="1200"/>
            </a:lvl1pPr>
            <a:lvl2pPr marL="914400" lvl="1" indent="-304800" rtl="0">
              <a:spcBef>
                <a:spcPts val="0"/>
              </a:spcBef>
              <a:spcAft>
                <a:spcPts val="0"/>
              </a:spcAft>
              <a:buSzPts val="1200"/>
              <a:buFont typeface="Nunito Light"/>
              <a:buChar char="○"/>
              <a:defRPr/>
            </a:lvl2pPr>
            <a:lvl3pPr marL="1371600" lvl="2" indent="-304800" rtl="0">
              <a:spcBef>
                <a:spcPts val="0"/>
              </a:spcBef>
              <a:spcAft>
                <a:spcPts val="0"/>
              </a:spcAft>
              <a:buSzPts val="1200"/>
              <a:buFont typeface="Nunito Light"/>
              <a:buChar char="■"/>
              <a:defRPr/>
            </a:lvl3pPr>
            <a:lvl4pPr marL="1828800" lvl="3" indent="-304800" rtl="0">
              <a:spcBef>
                <a:spcPts val="0"/>
              </a:spcBef>
              <a:spcAft>
                <a:spcPts val="0"/>
              </a:spcAft>
              <a:buSzPts val="1200"/>
              <a:buFont typeface="Nunito Light"/>
              <a:buChar char="●"/>
              <a:defRPr/>
            </a:lvl4pPr>
            <a:lvl5pPr marL="2286000" lvl="4" indent="-304800" rtl="0">
              <a:spcBef>
                <a:spcPts val="0"/>
              </a:spcBef>
              <a:spcAft>
                <a:spcPts val="0"/>
              </a:spcAft>
              <a:buSzPts val="1200"/>
              <a:buFont typeface="Nunito Light"/>
              <a:buChar char="○"/>
              <a:defRPr/>
            </a:lvl5pPr>
            <a:lvl6pPr marL="2743200" lvl="5" indent="-304800" rtl="0">
              <a:spcBef>
                <a:spcPts val="0"/>
              </a:spcBef>
              <a:spcAft>
                <a:spcPts val="0"/>
              </a:spcAft>
              <a:buSzPts val="1200"/>
              <a:buFont typeface="Nunito Light"/>
              <a:buChar char="■"/>
              <a:defRPr/>
            </a:lvl6pPr>
            <a:lvl7pPr marL="3200400" lvl="6" indent="-304800" rtl="0">
              <a:spcBef>
                <a:spcPts val="0"/>
              </a:spcBef>
              <a:spcAft>
                <a:spcPts val="0"/>
              </a:spcAft>
              <a:buSzPts val="1200"/>
              <a:buFont typeface="Nunito Light"/>
              <a:buChar char="●"/>
              <a:defRPr/>
            </a:lvl7pPr>
            <a:lvl8pPr marL="3657600" lvl="7" indent="-304800" rtl="0">
              <a:spcBef>
                <a:spcPts val="0"/>
              </a:spcBef>
              <a:spcAft>
                <a:spcPts val="0"/>
              </a:spcAft>
              <a:buSzPts val="1200"/>
              <a:buFont typeface="Nunito Light"/>
              <a:buChar char="○"/>
              <a:defRPr/>
            </a:lvl8pPr>
            <a:lvl9pPr marL="4114800" lvl="8" indent="-304800" rtl="0">
              <a:spcBef>
                <a:spcPts val="0"/>
              </a:spcBef>
              <a:spcAft>
                <a:spcPts val="0"/>
              </a:spcAft>
              <a:buSzPts val="1200"/>
              <a:buFont typeface="Nunito Light"/>
              <a:buChar char="■"/>
              <a:defRPr/>
            </a:lvl9pPr>
          </a:lstStyle>
          <a:p>
            <a:endParaRPr/>
          </a:p>
        </p:txBody>
      </p:sp>
      <p:sp>
        <p:nvSpPr>
          <p:cNvPr id="436" name="Google Shape;436;p20"/>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600" b="1">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37" name="Google Shape;437;p20"/>
          <p:cNvSpPr/>
          <p:nvPr/>
        </p:nvSpPr>
        <p:spPr>
          <a:xfrm>
            <a:off x="8571572" y="311168"/>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0"/>
          <p:cNvSpPr/>
          <p:nvPr/>
        </p:nvSpPr>
        <p:spPr>
          <a:xfrm>
            <a:off x="8720975" y="57715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0"/>
          <p:cNvSpPr/>
          <p:nvPr/>
        </p:nvSpPr>
        <p:spPr>
          <a:xfrm>
            <a:off x="8765925" y="670150"/>
            <a:ext cx="424650" cy="379725"/>
          </a:xfrm>
          <a:custGeom>
            <a:avLst/>
            <a:gdLst/>
            <a:ahLst/>
            <a:cxnLst/>
            <a:rect l="l" t="t" r="r" b="b"/>
            <a:pathLst>
              <a:path w="16986" h="15189" extrusionOk="0">
                <a:moveTo>
                  <a:pt x="4608" y="7656"/>
                </a:moveTo>
                <a:cubicBezTo>
                  <a:pt x="4911" y="7656"/>
                  <a:pt x="5238" y="7819"/>
                  <a:pt x="5489" y="8210"/>
                </a:cubicBezTo>
                <a:cubicBezTo>
                  <a:pt x="5765" y="8693"/>
                  <a:pt x="5955" y="9194"/>
                  <a:pt x="6076" y="9729"/>
                </a:cubicBezTo>
                <a:cubicBezTo>
                  <a:pt x="6214" y="10160"/>
                  <a:pt x="6265" y="10592"/>
                  <a:pt x="6248" y="11023"/>
                </a:cubicBezTo>
                <a:cubicBezTo>
                  <a:pt x="5489" y="10661"/>
                  <a:pt x="4816" y="10178"/>
                  <a:pt x="4229" y="9591"/>
                </a:cubicBezTo>
                <a:cubicBezTo>
                  <a:pt x="3262" y="8624"/>
                  <a:pt x="3866" y="7656"/>
                  <a:pt x="4608" y="7656"/>
                </a:cubicBezTo>
                <a:close/>
                <a:moveTo>
                  <a:pt x="16358" y="1"/>
                </a:moveTo>
                <a:cubicBezTo>
                  <a:pt x="16112" y="1"/>
                  <a:pt x="15871" y="135"/>
                  <a:pt x="15810" y="426"/>
                </a:cubicBezTo>
                <a:cubicBezTo>
                  <a:pt x="15150" y="3874"/>
                  <a:pt x="12597" y="11487"/>
                  <a:pt x="8076" y="11487"/>
                </a:cubicBezTo>
                <a:cubicBezTo>
                  <a:pt x="7868" y="11487"/>
                  <a:pt x="7656" y="11471"/>
                  <a:pt x="7439" y="11438"/>
                </a:cubicBezTo>
                <a:cubicBezTo>
                  <a:pt x="7577" y="10747"/>
                  <a:pt x="7560" y="10057"/>
                  <a:pt x="7405" y="9384"/>
                </a:cubicBezTo>
                <a:cubicBezTo>
                  <a:pt x="7163" y="8244"/>
                  <a:pt x="6386" y="6449"/>
                  <a:pt x="5023" y="6294"/>
                </a:cubicBezTo>
                <a:cubicBezTo>
                  <a:pt x="4958" y="6287"/>
                  <a:pt x="4894" y="6283"/>
                  <a:pt x="4829" y="6283"/>
                </a:cubicBezTo>
                <a:cubicBezTo>
                  <a:pt x="3658" y="6283"/>
                  <a:pt x="2445" y="7432"/>
                  <a:pt x="2641" y="8659"/>
                </a:cubicBezTo>
                <a:cubicBezTo>
                  <a:pt x="2900" y="10488"/>
                  <a:pt x="4298" y="11645"/>
                  <a:pt x="5955" y="12180"/>
                </a:cubicBezTo>
                <a:cubicBezTo>
                  <a:pt x="5124" y="13842"/>
                  <a:pt x="2709" y="14495"/>
                  <a:pt x="666" y="14495"/>
                </a:cubicBezTo>
                <a:cubicBezTo>
                  <a:pt x="587" y="14495"/>
                  <a:pt x="509" y="14494"/>
                  <a:pt x="432" y="14493"/>
                </a:cubicBezTo>
                <a:cubicBezTo>
                  <a:pt x="426" y="14492"/>
                  <a:pt x="420" y="14492"/>
                  <a:pt x="415" y="14492"/>
                </a:cubicBezTo>
                <a:cubicBezTo>
                  <a:pt x="1" y="14492"/>
                  <a:pt x="23" y="15114"/>
                  <a:pt x="432" y="15148"/>
                </a:cubicBezTo>
                <a:cubicBezTo>
                  <a:pt x="730" y="15175"/>
                  <a:pt x="1031" y="15188"/>
                  <a:pt x="1331" y="15188"/>
                </a:cubicBezTo>
                <a:cubicBezTo>
                  <a:pt x="3758" y="15188"/>
                  <a:pt x="6157" y="14312"/>
                  <a:pt x="7094" y="12439"/>
                </a:cubicBezTo>
                <a:cubicBezTo>
                  <a:pt x="7446" y="12494"/>
                  <a:pt x="7802" y="12521"/>
                  <a:pt x="8156" y="12521"/>
                </a:cubicBezTo>
                <a:cubicBezTo>
                  <a:pt x="9017" y="12521"/>
                  <a:pt x="9872" y="12359"/>
                  <a:pt x="10667" y="12042"/>
                </a:cubicBezTo>
                <a:cubicBezTo>
                  <a:pt x="14774" y="10247"/>
                  <a:pt x="16759" y="4706"/>
                  <a:pt x="16966" y="598"/>
                </a:cubicBezTo>
                <a:cubicBezTo>
                  <a:pt x="16986" y="214"/>
                  <a:pt x="16667" y="1"/>
                  <a:pt x="16358"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0"/>
          <p:cNvSpPr/>
          <p:nvPr/>
        </p:nvSpPr>
        <p:spPr>
          <a:xfrm rot="-543380">
            <a:off x="248723" y="4470252"/>
            <a:ext cx="367241" cy="469827"/>
          </a:xfrm>
          <a:custGeom>
            <a:avLst/>
            <a:gdLst/>
            <a:ahLst/>
            <a:cxnLst/>
            <a:rect l="l" t="t" r="r" b="b"/>
            <a:pathLst>
              <a:path w="6927" h="8862" extrusionOk="0">
                <a:moveTo>
                  <a:pt x="2520" y="440"/>
                </a:moveTo>
                <a:cubicBezTo>
                  <a:pt x="3208" y="440"/>
                  <a:pt x="3872" y="577"/>
                  <a:pt x="4407" y="1002"/>
                </a:cubicBezTo>
                <a:lnTo>
                  <a:pt x="4407" y="1011"/>
                </a:lnTo>
                <a:cubicBezTo>
                  <a:pt x="3814" y="1391"/>
                  <a:pt x="3012" y="1664"/>
                  <a:pt x="2247" y="1664"/>
                </a:cubicBezTo>
                <a:cubicBezTo>
                  <a:pt x="1506" y="1664"/>
                  <a:pt x="798" y="1408"/>
                  <a:pt x="345" y="743"/>
                </a:cubicBezTo>
                <a:lnTo>
                  <a:pt x="345" y="734"/>
                </a:lnTo>
                <a:cubicBezTo>
                  <a:pt x="1011" y="599"/>
                  <a:pt x="1780" y="440"/>
                  <a:pt x="2520" y="440"/>
                </a:cubicBezTo>
                <a:close/>
                <a:moveTo>
                  <a:pt x="5288" y="3346"/>
                </a:moveTo>
                <a:cubicBezTo>
                  <a:pt x="5577" y="3346"/>
                  <a:pt x="5662" y="4205"/>
                  <a:pt x="5662" y="4403"/>
                </a:cubicBezTo>
                <a:cubicBezTo>
                  <a:pt x="5653" y="4815"/>
                  <a:pt x="5528" y="5380"/>
                  <a:pt x="5020" y="5390"/>
                </a:cubicBezTo>
                <a:cubicBezTo>
                  <a:pt x="5059" y="4777"/>
                  <a:pt x="5049" y="4154"/>
                  <a:pt x="5020" y="3521"/>
                </a:cubicBezTo>
                <a:lnTo>
                  <a:pt x="5020" y="3512"/>
                </a:lnTo>
                <a:cubicBezTo>
                  <a:pt x="5040" y="3502"/>
                  <a:pt x="5059" y="3493"/>
                  <a:pt x="5078" y="3474"/>
                </a:cubicBezTo>
                <a:cubicBezTo>
                  <a:pt x="5158" y="3384"/>
                  <a:pt x="5227" y="3346"/>
                  <a:pt x="5288" y="3346"/>
                </a:cubicBezTo>
                <a:close/>
                <a:moveTo>
                  <a:pt x="4963" y="2602"/>
                </a:moveTo>
                <a:lnTo>
                  <a:pt x="4963" y="2602"/>
                </a:lnTo>
                <a:cubicBezTo>
                  <a:pt x="5059" y="2608"/>
                  <a:pt x="5162" y="2608"/>
                  <a:pt x="5266" y="2608"/>
                </a:cubicBezTo>
                <a:cubicBezTo>
                  <a:pt x="5473" y="2608"/>
                  <a:pt x="5682" y="2608"/>
                  <a:pt x="5835" y="2659"/>
                </a:cubicBezTo>
                <a:cubicBezTo>
                  <a:pt x="6582" y="2918"/>
                  <a:pt x="6323" y="3445"/>
                  <a:pt x="6276" y="4029"/>
                </a:cubicBezTo>
                <a:cubicBezTo>
                  <a:pt x="6218" y="4824"/>
                  <a:pt x="6151" y="5610"/>
                  <a:pt x="6084" y="6405"/>
                </a:cubicBezTo>
                <a:cubicBezTo>
                  <a:pt x="5701" y="6405"/>
                  <a:pt x="5327" y="6405"/>
                  <a:pt x="4944" y="6424"/>
                </a:cubicBezTo>
                <a:lnTo>
                  <a:pt x="4934" y="6424"/>
                </a:lnTo>
                <a:cubicBezTo>
                  <a:pt x="4973" y="6156"/>
                  <a:pt x="4992" y="5888"/>
                  <a:pt x="5011" y="5610"/>
                </a:cubicBezTo>
                <a:cubicBezTo>
                  <a:pt x="5064" y="5619"/>
                  <a:pt x="5114" y="5623"/>
                  <a:pt x="5161" y="5623"/>
                </a:cubicBezTo>
                <a:cubicBezTo>
                  <a:pt x="5872" y="5623"/>
                  <a:pt x="6005" y="4660"/>
                  <a:pt x="5969" y="4068"/>
                </a:cubicBezTo>
                <a:cubicBezTo>
                  <a:pt x="5950" y="3732"/>
                  <a:pt x="5902" y="3349"/>
                  <a:pt x="5586" y="3157"/>
                </a:cubicBezTo>
                <a:cubicBezTo>
                  <a:pt x="5485" y="3090"/>
                  <a:pt x="5368" y="3056"/>
                  <a:pt x="5250" y="3056"/>
                </a:cubicBezTo>
                <a:cubicBezTo>
                  <a:pt x="5166" y="3056"/>
                  <a:pt x="5081" y="3074"/>
                  <a:pt x="5001" y="3110"/>
                </a:cubicBezTo>
                <a:cubicBezTo>
                  <a:pt x="4992" y="2947"/>
                  <a:pt x="4982" y="2774"/>
                  <a:pt x="4963" y="2602"/>
                </a:cubicBezTo>
                <a:close/>
                <a:moveTo>
                  <a:pt x="4427" y="1423"/>
                </a:moveTo>
                <a:cubicBezTo>
                  <a:pt x="4494" y="2429"/>
                  <a:pt x="4532" y="3445"/>
                  <a:pt x="4513" y="4460"/>
                </a:cubicBezTo>
                <a:lnTo>
                  <a:pt x="4513" y="4451"/>
                </a:lnTo>
                <a:cubicBezTo>
                  <a:pt x="4494" y="5543"/>
                  <a:pt x="4321" y="6654"/>
                  <a:pt x="4369" y="7746"/>
                </a:cubicBezTo>
                <a:lnTo>
                  <a:pt x="4359" y="7746"/>
                </a:lnTo>
                <a:cubicBezTo>
                  <a:pt x="3607" y="8082"/>
                  <a:pt x="2864" y="8326"/>
                  <a:pt x="2130" y="8326"/>
                </a:cubicBezTo>
                <a:cubicBezTo>
                  <a:pt x="1565" y="8326"/>
                  <a:pt x="1005" y="8181"/>
                  <a:pt x="451" y="7823"/>
                </a:cubicBezTo>
                <a:cubicBezTo>
                  <a:pt x="470" y="7794"/>
                  <a:pt x="489" y="7756"/>
                  <a:pt x="489" y="7727"/>
                </a:cubicBezTo>
                <a:cubicBezTo>
                  <a:pt x="729" y="5715"/>
                  <a:pt x="901" y="3454"/>
                  <a:pt x="508" y="1423"/>
                </a:cubicBezTo>
                <a:lnTo>
                  <a:pt x="508" y="1423"/>
                </a:lnTo>
                <a:cubicBezTo>
                  <a:pt x="930" y="1797"/>
                  <a:pt x="1600" y="1998"/>
                  <a:pt x="2060" y="2056"/>
                </a:cubicBezTo>
                <a:cubicBezTo>
                  <a:pt x="2210" y="2078"/>
                  <a:pt x="2361" y="2089"/>
                  <a:pt x="2511" y="2089"/>
                </a:cubicBezTo>
                <a:cubicBezTo>
                  <a:pt x="3201" y="2089"/>
                  <a:pt x="3875" y="1856"/>
                  <a:pt x="4427" y="1423"/>
                </a:cubicBezTo>
                <a:close/>
                <a:moveTo>
                  <a:pt x="2498" y="1"/>
                </a:moveTo>
                <a:cubicBezTo>
                  <a:pt x="1621" y="1"/>
                  <a:pt x="708" y="248"/>
                  <a:pt x="77" y="580"/>
                </a:cubicBezTo>
                <a:cubicBezTo>
                  <a:pt x="0" y="619"/>
                  <a:pt x="10" y="734"/>
                  <a:pt x="96" y="762"/>
                </a:cubicBezTo>
                <a:cubicBezTo>
                  <a:pt x="96" y="772"/>
                  <a:pt x="96" y="772"/>
                  <a:pt x="96" y="782"/>
                </a:cubicBezTo>
                <a:cubicBezTo>
                  <a:pt x="67" y="3119"/>
                  <a:pt x="288" y="5390"/>
                  <a:pt x="29" y="7727"/>
                </a:cubicBezTo>
                <a:cubicBezTo>
                  <a:pt x="20" y="7794"/>
                  <a:pt x="39" y="7852"/>
                  <a:pt x="87" y="7900"/>
                </a:cubicBezTo>
                <a:cubicBezTo>
                  <a:pt x="96" y="7919"/>
                  <a:pt x="106" y="7938"/>
                  <a:pt x="115" y="7948"/>
                </a:cubicBezTo>
                <a:cubicBezTo>
                  <a:pt x="659" y="8601"/>
                  <a:pt x="1401" y="8861"/>
                  <a:pt x="2175" y="8861"/>
                </a:cubicBezTo>
                <a:cubicBezTo>
                  <a:pt x="3011" y="8861"/>
                  <a:pt x="3883" y="8558"/>
                  <a:pt x="4580" y="8120"/>
                </a:cubicBezTo>
                <a:cubicBezTo>
                  <a:pt x="4685" y="8063"/>
                  <a:pt x="4714" y="7919"/>
                  <a:pt x="4637" y="7823"/>
                </a:cubicBezTo>
                <a:cubicBezTo>
                  <a:pt x="4733" y="7507"/>
                  <a:pt x="4810" y="7181"/>
                  <a:pt x="4867" y="6855"/>
                </a:cubicBezTo>
                <a:cubicBezTo>
                  <a:pt x="4896" y="6865"/>
                  <a:pt x="4925" y="6875"/>
                  <a:pt x="4953" y="6875"/>
                </a:cubicBezTo>
                <a:cubicBezTo>
                  <a:pt x="5394" y="6875"/>
                  <a:pt x="5844" y="6855"/>
                  <a:pt x="6295" y="6846"/>
                </a:cubicBezTo>
                <a:cubicBezTo>
                  <a:pt x="6419" y="6836"/>
                  <a:pt x="6515" y="6740"/>
                  <a:pt x="6515" y="6616"/>
                </a:cubicBezTo>
                <a:cubicBezTo>
                  <a:pt x="6572" y="5859"/>
                  <a:pt x="6630" y="5102"/>
                  <a:pt x="6697" y="4345"/>
                </a:cubicBezTo>
                <a:cubicBezTo>
                  <a:pt x="6726" y="3876"/>
                  <a:pt x="6927" y="3196"/>
                  <a:pt x="6774" y="2745"/>
                </a:cubicBezTo>
                <a:cubicBezTo>
                  <a:pt x="6639" y="2342"/>
                  <a:pt x="6272" y="2222"/>
                  <a:pt x="5869" y="2222"/>
                </a:cubicBezTo>
                <a:cubicBezTo>
                  <a:pt x="5554" y="2222"/>
                  <a:pt x="5218" y="2295"/>
                  <a:pt x="4953" y="2362"/>
                </a:cubicBezTo>
                <a:cubicBezTo>
                  <a:pt x="4915" y="1922"/>
                  <a:pt x="4877" y="1490"/>
                  <a:pt x="4838" y="1079"/>
                </a:cubicBezTo>
                <a:cubicBezTo>
                  <a:pt x="4829" y="983"/>
                  <a:pt x="4771" y="906"/>
                  <a:pt x="4685" y="887"/>
                </a:cubicBezTo>
                <a:cubicBezTo>
                  <a:pt x="4199" y="243"/>
                  <a:pt x="3367" y="1"/>
                  <a:pt x="249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0"/>
          <p:cNvSpPr/>
          <p:nvPr/>
        </p:nvSpPr>
        <p:spPr>
          <a:xfrm>
            <a:off x="0" y="4038375"/>
            <a:ext cx="634225" cy="248000"/>
          </a:xfrm>
          <a:custGeom>
            <a:avLst/>
            <a:gdLst/>
            <a:ahLst/>
            <a:cxnLst/>
            <a:rect l="l" t="t" r="r" b="b"/>
            <a:pathLst>
              <a:path w="25369" h="9920" extrusionOk="0">
                <a:moveTo>
                  <a:pt x="14426" y="5300"/>
                </a:moveTo>
                <a:lnTo>
                  <a:pt x="14546" y="5352"/>
                </a:lnTo>
                <a:cubicBezTo>
                  <a:pt x="15979" y="5835"/>
                  <a:pt x="16894" y="6750"/>
                  <a:pt x="15703" y="8130"/>
                </a:cubicBezTo>
                <a:cubicBezTo>
                  <a:pt x="13891" y="7958"/>
                  <a:pt x="13321" y="7233"/>
                  <a:pt x="14029" y="5921"/>
                </a:cubicBezTo>
                <a:cubicBezTo>
                  <a:pt x="14150" y="5697"/>
                  <a:pt x="14270" y="5490"/>
                  <a:pt x="14426" y="5300"/>
                </a:cubicBezTo>
                <a:close/>
                <a:moveTo>
                  <a:pt x="24546" y="0"/>
                </a:moveTo>
                <a:cubicBezTo>
                  <a:pt x="21038" y="0"/>
                  <a:pt x="16288" y="1197"/>
                  <a:pt x="13770" y="3954"/>
                </a:cubicBezTo>
                <a:cubicBezTo>
                  <a:pt x="12579" y="3712"/>
                  <a:pt x="11371" y="3539"/>
                  <a:pt x="10180" y="3470"/>
                </a:cubicBezTo>
                <a:cubicBezTo>
                  <a:pt x="9763" y="3436"/>
                  <a:pt x="9329" y="3417"/>
                  <a:pt x="8884" y="3417"/>
                </a:cubicBezTo>
                <a:cubicBezTo>
                  <a:pt x="5332" y="3417"/>
                  <a:pt x="1126" y="4600"/>
                  <a:pt x="83" y="8251"/>
                </a:cubicBezTo>
                <a:cubicBezTo>
                  <a:pt x="0" y="8520"/>
                  <a:pt x="209" y="8690"/>
                  <a:pt x="419" y="8690"/>
                </a:cubicBezTo>
                <a:cubicBezTo>
                  <a:pt x="559" y="8690"/>
                  <a:pt x="701" y="8614"/>
                  <a:pt x="756" y="8441"/>
                </a:cubicBezTo>
                <a:cubicBezTo>
                  <a:pt x="1761" y="5356"/>
                  <a:pt x="5069" y="4352"/>
                  <a:pt x="8434" y="4352"/>
                </a:cubicBezTo>
                <a:cubicBezTo>
                  <a:pt x="10039" y="4352"/>
                  <a:pt x="11657" y="4580"/>
                  <a:pt x="13045" y="4920"/>
                </a:cubicBezTo>
                <a:cubicBezTo>
                  <a:pt x="12976" y="5006"/>
                  <a:pt x="12907" y="5110"/>
                  <a:pt x="12838" y="5214"/>
                </a:cubicBezTo>
                <a:cubicBezTo>
                  <a:pt x="12096" y="6508"/>
                  <a:pt x="12165" y="9131"/>
                  <a:pt x="13804" y="9770"/>
                </a:cubicBezTo>
                <a:cubicBezTo>
                  <a:pt x="14061" y="9872"/>
                  <a:pt x="14325" y="9919"/>
                  <a:pt x="14590" y="9919"/>
                </a:cubicBezTo>
                <a:cubicBezTo>
                  <a:pt x="15981" y="9919"/>
                  <a:pt x="17365" y="8620"/>
                  <a:pt x="17481" y="7198"/>
                </a:cubicBezTo>
                <a:cubicBezTo>
                  <a:pt x="17584" y="5818"/>
                  <a:pt x="16618" y="4955"/>
                  <a:pt x="15289" y="4420"/>
                </a:cubicBezTo>
                <a:cubicBezTo>
                  <a:pt x="15755" y="4057"/>
                  <a:pt x="16255" y="3729"/>
                  <a:pt x="16773" y="3453"/>
                </a:cubicBezTo>
                <a:cubicBezTo>
                  <a:pt x="19207" y="2072"/>
                  <a:pt x="22141" y="1589"/>
                  <a:pt x="24833" y="968"/>
                </a:cubicBezTo>
                <a:cubicBezTo>
                  <a:pt x="25368" y="847"/>
                  <a:pt x="25247" y="18"/>
                  <a:pt x="24695" y="1"/>
                </a:cubicBezTo>
                <a:cubicBezTo>
                  <a:pt x="24646" y="1"/>
                  <a:pt x="24596" y="0"/>
                  <a:pt x="24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0"/>
          <p:cNvSpPr/>
          <p:nvPr/>
        </p:nvSpPr>
        <p:spPr>
          <a:xfrm>
            <a:off x="719997" y="4286368"/>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443"/>
        <p:cNvGrpSpPr/>
        <p:nvPr/>
      </p:nvGrpSpPr>
      <p:grpSpPr>
        <a:xfrm>
          <a:off x="0" y="0"/>
          <a:ext cx="0" cy="0"/>
          <a:chOff x="0" y="0"/>
          <a:chExt cx="0" cy="0"/>
        </a:xfrm>
      </p:grpSpPr>
      <p:sp>
        <p:nvSpPr>
          <p:cNvPr id="444" name="Google Shape;444;p21"/>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600" b="1">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45" name="Google Shape;445;p21"/>
          <p:cNvSpPr/>
          <p:nvPr/>
        </p:nvSpPr>
        <p:spPr>
          <a:xfrm>
            <a:off x="8571572" y="311168"/>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1"/>
          <p:cNvSpPr/>
          <p:nvPr/>
        </p:nvSpPr>
        <p:spPr>
          <a:xfrm>
            <a:off x="8720975" y="57715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1"/>
          <p:cNvSpPr/>
          <p:nvPr/>
        </p:nvSpPr>
        <p:spPr>
          <a:xfrm>
            <a:off x="8765925" y="670150"/>
            <a:ext cx="424650" cy="379725"/>
          </a:xfrm>
          <a:custGeom>
            <a:avLst/>
            <a:gdLst/>
            <a:ahLst/>
            <a:cxnLst/>
            <a:rect l="l" t="t" r="r" b="b"/>
            <a:pathLst>
              <a:path w="16986" h="15189" extrusionOk="0">
                <a:moveTo>
                  <a:pt x="4608" y="7656"/>
                </a:moveTo>
                <a:cubicBezTo>
                  <a:pt x="4911" y="7656"/>
                  <a:pt x="5238" y="7819"/>
                  <a:pt x="5489" y="8210"/>
                </a:cubicBezTo>
                <a:cubicBezTo>
                  <a:pt x="5765" y="8693"/>
                  <a:pt x="5955" y="9194"/>
                  <a:pt x="6076" y="9729"/>
                </a:cubicBezTo>
                <a:cubicBezTo>
                  <a:pt x="6214" y="10160"/>
                  <a:pt x="6265" y="10592"/>
                  <a:pt x="6248" y="11023"/>
                </a:cubicBezTo>
                <a:cubicBezTo>
                  <a:pt x="5489" y="10661"/>
                  <a:pt x="4816" y="10178"/>
                  <a:pt x="4229" y="9591"/>
                </a:cubicBezTo>
                <a:cubicBezTo>
                  <a:pt x="3262" y="8624"/>
                  <a:pt x="3866" y="7656"/>
                  <a:pt x="4608" y="7656"/>
                </a:cubicBezTo>
                <a:close/>
                <a:moveTo>
                  <a:pt x="16358" y="1"/>
                </a:moveTo>
                <a:cubicBezTo>
                  <a:pt x="16112" y="1"/>
                  <a:pt x="15871" y="135"/>
                  <a:pt x="15810" y="426"/>
                </a:cubicBezTo>
                <a:cubicBezTo>
                  <a:pt x="15150" y="3874"/>
                  <a:pt x="12597" y="11487"/>
                  <a:pt x="8076" y="11487"/>
                </a:cubicBezTo>
                <a:cubicBezTo>
                  <a:pt x="7868" y="11487"/>
                  <a:pt x="7656" y="11471"/>
                  <a:pt x="7439" y="11438"/>
                </a:cubicBezTo>
                <a:cubicBezTo>
                  <a:pt x="7577" y="10747"/>
                  <a:pt x="7560" y="10057"/>
                  <a:pt x="7405" y="9384"/>
                </a:cubicBezTo>
                <a:cubicBezTo>
                  <a:pt x="7163" y="8244"/>
                  <a:pt x="6386" y="6449"/>
                  <a:pt x="5023" y="6294"/>
                </a:cubicBezTo>
                <a:cubicBezTo>
                  <a:pt x="4958" y="6287"/>
                  <a:pt x="4894" y="6283"/>
                  <a:pt x="4829" y="6283"/>
                </a:cubicBezTo>
                <a:cubicBezTo>
                  <a:pt x="3658" y="6283"/>
                  <a:pt x="2445" y="7432"/>
                  <a:pt x="2641" y="8659"/>
                </a:cubicBezTo>
                <a:cubicBezTo>
                  <a:pt x="2900" y="10488"/>
                  <a:pt x="4298" y="11645"/>
                  <a:pt x="5955" y="12180"/>
                </a:cubicBezTo>
                <a:cubicBezTo>
                  <a:pt x="5124" y="13842"/>
                  <a:pt x="2709" y="14495"/>
                  <a:pt x="666" y="14495"/>
                </a:cubicBezTo>
                <a:cubicBezTo>
                  <a:pt x="587" y="14495"/>
                  <a:pt x="509" y="14494"/>
                  <a:pt x="432" y="14493"/>
                </a:cubicBezTo>
                <a:cubicBezTo>
                  <a:pt x="426" y="14492"/>
                  <a:pt x="420" y="14492"/>
                  <a:pt x="415" y="14492"/>
                </a:cubicBezTo>
                <a:cubicBezTo>
                  <a:pt x="1" y="14492"/>
                  <a:pt x="23" y="15114"/>
                  <a:pt x="432" y="15148"/>
                </a:cubicBezTo>
                <a:cubicBezTo>
                  <a:pt x="730" y="15175"/>
                  <a:pt x="1031" y="15188"/>
                  <a:pt x="1331" y="15188"/>
                </a:cubicBezTo>
                <a:cubicBezTo>
                  <a:pt x="3758" y="15188"/>
                  <a:pt x="6157" y="14312"/>
                  <a:pt x="7094" y="12439"/>
                </a:cubicBezTo>
                <a:cubicBezTo>
                  <a:pt x="7446" y="12494"/>
                  <a:pt x="7802" y="12521"/>
                  <a:pt x="8156" y="12521"/>
                </a:cubicBezTo>
                <a:cubicBezTo>
                  <a:pt x="9017" y="12521"/>
                  <a:pt x="9872" y="12359"/>
                  <a:pt x="10667" y="12042"/>
                </a:cubicBezTo>
                <a:cubicBezTo>
                  <a:pt x="14774" y="10247"/>
                  <a:pt x="16759" y="4706"/>
                  <a:pt x="16966" y="598"/>
                </a:cubicBezTo>
                <a:cubicBezTo>
                  <a:pt x="16986" y="214"/>
                  <a:pt x="16667" y="1"/>
                  <a:pt x="16358"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1"/>
          <p:cNvSpPr/>
          <p:nvPr/>
        </p:nvSpPr>
        <p:spPr>
          <a:xfrm rot="-543380">
            <a:off x="248723" y="4470252"/>
            <a:ext cx="367241" cy="469827"/>
          </a:xfrm>
          <a:custGeom>
            <a:avLst/>
            <a:gdLst/>
            <a:ahLst/>
            <a:cxnLst/>
            <a:rect l="l" t="t" r="r" b="b"/>
            <a:pathLst>
              <a:path w="6927" h="8862" extrusionOk="0">
                <a:moveTo>
                  <a:pt x="2520" y="440"/>
                </a:moveTo>
                <a:cubicBezTo>
                  <a:pt x="3208" y="440"/>
                  <a:pt x="3872" y="577"/>
                  <a:pt x="4407" y="1002"/>
                </a:cubicBezTo>
                <a:lnTo>
                  <a:pt x="4407" y="1011"/>
                </a:lnTo>
                <a:cubicBezTo>
                  <a:pt x="3814" y="1391"/>
                  <a:pt x="3012" y="1664"/>
                  <a:pt x="2247" y="1664"/>
                </a:cubicBezTo>
                <a:cubicBezTo>
                  <a:pt x="1506" y="1664"/>
                  <a:pt x="798" y="1408"/>
                  <a:pt x="345" y="743"/>
                </a:cubicBezTo>
                <a:lnTo>
                  <a:pt x="345" y="734"/>
                </a:lnTo>
                <a:cubicBezTo>
                  <a:pt x="1011" y="599"/>
                  <a:pt x="1780" y="440"/>
                  <a:pt x="2520" y="440"/>
                </a:cubicBezTo>
                <a:close/>
                <a:moveTo>
                  <a:pt x="5288" y="3346"/>
                </a:moveTo>
                <a:cubicBezTo>
                  <a:pt x="5577" y="3346"/>
                  <a:pt x="5662" y="4205"/>
                  <a:pt x="5662" y="4403"/>
                </a:cubicBezTo>
                <a:cubicBezTo>
                  <a:pt x="5653" y="4815"/>
                  <a:pt x="5528" y="5380"/>
                  <a:pt x="5020" y="5390"/>
                </a:cubicBezTo>
                <a:cubicBezTo>
                  <a:pt x="5059" y="4777"/>
                  <a:pt x="5049" y="4154"/>
                  <a:pt x="5020" y="3521"/>
                </a:cubicBezTo>
                <a:lnTo>
                  <a:pt x="5020" y="3512"/>
                </a:lnTo>
                <a:cubicBezTo>
                  <a:pt x="5040" y="3502"/>
                  <a:pt x="5059" y="3493"/>
                  <a:pt x="5078" y="3474"/>
                </a:cubicBezTo>
                <a:cubicBezTo>
                  <a:pt x="5158" y="3384"/>
                  <a:pt x="5227" y="3346"/>
                  <a:pt x="5288" y="3346"/>
                </a:cubicBezTo>
                <a:close/>
                <a:moveTo>
                  <a:pt x="4963" y="2602"/>
                </a:moveTo>
                <a:lnTo>
                  <a:pt x="4963" y="2602"/>
                </a:lnTo>
                <a:cubicBezTo>
                  <a:pt x="5059" y="2608"/>
                  <a:pt x="5162" y="2608"/>
                  <a:pt x="5266" y="2608"/>
                </a:cubicBezTo>
                <a:cubicBezTo>
                  <a:pt x="5473" y="2608"/>
                  <a:pt x="5682" y="2608"/>
                  <a:pt x="5835" y="2659"/>
                </a:cubicBezTo>
                <a:cubicBezTo>
                  <a:pt x="6582" y="2918"/>
                  <a:pt x="6323" y="3445"/>
                  <a:pt x="6276" y="4029"/>
                </a:cubicBezTo>
                <a:cubicBezTo>
                  <a:pt x="6218" y="4824"/>
                  <a:pt x="6151" y="5610"/>
                  <a:pt x="6084" y="6405"/>
                </a:cubicBezTo>
                <a:cubicBezTo>
                  <a:pt x="5701" y="6405"/>
                  <a:pt x="5327" y="6405"/>
                  <a:pt x="4944" y="6424"/>
                </a:cubicBezTo>
                <a:lnTo>
                  <a:pt x="4934" y="6424"/>
                </a:lnTo>
                <a:cubicBezTo>
                  <a:pt x="4973" y="6156"/>
                  <a:pt x="4992" y="5888"/>
                  <a:pt x="5011" y="5610"/>
                </a:cubicBezTo>
                <a:cubicBezTo>
                  <a:pt x="5064" y="5619"/>
                  <a:pt x="5114" y="5623"/>
                  <a:pt x="5161" y="5623"/>
                </a:cubicBezTo>
                <a:cubicBezTo>
                  <a:pt x="5872" y="5623"/>
                  <a:pt x="6005" y="4660"/>
                  <a:pt x="5969" y="4068"/>
                </a:cubicBezTo>
                <a:cubicBezTo>
                  <a:pt x="5950" y="3732"/>
                  <a:pt x="5902" y="3349"/>
                  <a:pt x="5586" y="3157"/>
                </a:cubicBezTo>
                <a:cubicBezTo>
                  <a:pt x="5485" y="3090"/>
                  <a:pt x="5368" y="3056"/>
                  <a:pt x="5250" y="3056"/>
                </a:cubicBezTo>
                <a:cubicBezTo>
                  <a:pt x="5166" y="3056"/>
                  <a:pt x="5081" y="3074"/>
                  <a:pt x="5001" y="3110"/>
                </a:cubicBezTo>
                <a:cubicBezTo>
                  <a:pt x="4992" y="2947"/>
                  <a:pt x="4982" y="2774"/>
                  <a:pt x="4963" y="2602"/>
                </a:cubicBezTo>
                <a:close/>
                <a:moveTo>
                  <a:pt x="4427" y="1423"/>
                </a:moveTo>
                <a:cubicBezTo>
                  <a:pt x="4494" y="2429"/>
                  <a:pt x="4532" y="3445"/>
                  <a:pt x="4513" y="4460"/>
                </a:cubicBezTo>
                <a:lnTo>
                  <a:pt x="4513" y="4451"/>
                </a:lnTo>
                <a:cubicBezTo>
                  <a:pt x="4494" y="5543"/>
                  <a:pt x="4321" y="6654"/>
                  <a:pt x="4369" y="7746"/>
                </a:cubicBezTo>
                <a:lnTo>
                  <a:pt x="4359" y="7746"/>
                </a:lnTo>
                <a:cubicBezTo>
                  <a:pt x="3607" y="8082"/>
                  <a:pt x="2864" y="8326"/>
                  <a:pt x="2130" y="8326"/>
                </a:cubicBezTo>
                <a:cubicBezTo>
                  <a:pt x="1565" y="8326"/>
                  <a:pt x="1005" y="8181"/>
                  <a:pt x="451" y="7823"/>
                </a:cubicBezTo>
                <a:cubicBezTo>
                  <a:pt x="470" y="7794"/>
                  <a:pt x="489" y="7756"/>
                  <a:pt x="489" y="7727"/>
                </a:cubicBezTo>
                <a:cubicBezTo>
                  <a:pt x="729" y="5715"/>
                  <a:pt x="901" y="3454"/>
                  <a:pt x="508" y="1423"/>
                </a:cubicBezTo>
                <a:lnTo>
                  <a:pt x="508" y="1423"/>
                </a:lnTo>
                <a:cubicBezTo>
                  <a:pt x="930" y="1797"/>
                  <a:pt x="1600" y="1998"/>
                  <a:pt x="2060" y="2056"/>
                </a:cubicBezTo>
                <a:cubicBezTo>
                  <a:pt x="2210" y="2078"/>
                  <a:pt x="2361" y="2089"/>
                  <a:pt x="2511" y="2089"/>
                </a:cubicBezTo>
                <a:cubicBezTo>
                  <a:pt x="3201" y="2089"/>
                  <a:pt x="3875" y="1856"/>
                  <a:pt x="4427" y="1423"/>
                </a:cubicBezTo>
                <a:close/>
                <a:moveTo>
                  <a:pt x="2498" y="1"/>
                </a:moveTo>
                <a:cubicBezTo>
                  <a:pt x="1621" y="1"/>
                  <a:pt x="708" y="248"/>
                  <a:pt x="77" y="580"/>
                </a:cubicBezTo>
                <a:cubicBezTo>
                  <a:pt x="0" y="619"/>
                  <a:pt x="10" y="734"/>
                  <a:pt x="96" y="762"/>
                </a:cubicBezTo>
                <a:cubicBezTo>
                  <a:pt x="96" y="772"/>
                  <a:pt x="96" y="772"/>
                  <a:pt x="96" y="782"/>
                </a:cubicBezTo>
                <a:cubicBezTo>
                  <a:pt x="67" y="3119"/>
                  <a:pt x="288" y="5390"/>
                  <a:pt x="29" y="7727"/>
                </a:cubicBezTo>
                <a:cubicBezTo>
                  <a:pt x="20" y="7794"/>
                  <a:pt x="39" y="7852"/>
                  <a:pt x="87" y="7900"/>
                </a:cubicBezTo>
                <a:cubicBezTo>
                  <a:pt x="96" y="7919"/>
                  <a:pt x="106" y="7938"/>
                  <a:pt x="115" y="7948"/>
                </a:cubicBezTo>
                <a:cubicBezTo>
                  <a:pt x="659" y="8601"/>
                  <a:pt x="1401" y="8861"/>
                  <a:pt x="2175" y="8861"/>
                </a:cubicBezTo>
                <a:cubicBezTo>
                  <a:pt x="3011" y="8861"/>
                  <a:pt x="3883" y="8558"/>
                  <a:pt x="4580" y="8120"/>
                </a:cubicBezTo>
                <a:cubicBezTo>
                  <a:pt x="4685" y="8063"/>
                  <a:pt x="4714" y="7919"/>
                  <a:pt x="4637" y="7823"/>
                </a:cubicBezTo>
                <a:cubicBezTo>
                  <a:pt x="4733" y="7507"/>
                  <a:pt x="4810" y="7181"/>
                  <a:pt x="4867" y="6855"/>
                </a:cubicBezTo>
                <a:cubicBezTo>
                  <a:pt x="4896" y="6865"/>
                  <a:pt x="4925" y="6875"/>
                  <a:pt x="4953" y="6875"/>
                </a:cubicBezTo>
                <a:cubicBezTo>
                  <a:pt x="5394" y="6875"/>
                  <a:pt x="5844" y="6855"/>
                  <a:pt x="6295" y="6846"/>
                </a:cubicBezTo>
                <a:cubicBezTo>
                  <a:pt x="6419" y="6836"/>
                  <a:pt x="6515" y="6740"/>
                  <a:pt x="6515" y="6616"/>
                </a:cubicBezTo>
                <a:cubicBezTo>
                  <a:pt x="6572" y="5859"/>
                  <a:pt x="6630" y="5102"/>
                  <a:pt x="6697" y="4345"/>
                </a:cubicBezTo>
                <a:cubicBezTo>
                  <a:pt x="6726" y="3876"/>
                  <a:pt x="6927" y="3196"/>
                  <a:pt x="6774" y="2745"/>
                </a:cubicBezTo>
                <a:cubicBezTo>
                  <a:pt x="6639" y="2342"/>
                  <a:pt x="6272" y="2222"/>
                  <a:pt x="5869" y="2222"/>
                </a:cubicBezTo>
                <a:cubicBezTo>
                  <a:pt x="5554" y="2222"/>
                  <a:pt x="5218" y="2295"/>
                  <a:pt x="4953" y="2362"/>
                </a:cubicBezTo>
                <a:cubicBezTo>
                  <a:pt x="4915" y="1922"/>
                  <a:pt x="4877" y="1490"/>
                  <a:pt x="4838" y="1079"/>
                </a:cubicBezTo>
                <a:cubicBezTo>
                  <a:pt x="4829" y="983"/>
                  <a:pt x="4771" y="906"/>
                  <a:pt x="4685" y="887"/>
                </a:cubicBezTo>
                <a:cubicBezTo>
                  <a:pt x="4199" y="243"/>
                  <a:pt x="3367" y="1"/>
                  <a:pt x="249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1"/>
          <p:cNvSpPr/>
          <p:nvPr/>
        </p:nvSpPr>
        <p:spPr>
          <a:xfrm>
            <a:off x="0" y="4038375"/>
            <a:ext cx="634225" cy="248000"/>
          </a:xfrm>
          <a:custGeom>
            <a:avLst/>
            <a:gdLst/>
            <a:ahLst/>
            <a:cxnLst/>
            <a:rect l="l" t="t" r="r" b="b"/>
            <a:pathLst>
              <a:path w="25369" h="9920" extrusionOk="0">
                <a:moveTo>
                  <a:pt x="14426" y="5300"/>
                </a:moveTo>
                <a:lnTo>
                  <a:pt x="14546" y="5352"/>
                </a:lnTo>
                <a:cubicBezTo>
                  <a:pt x="15979" y="5835"/>
                  <a:pt x="16894" y="6750"/>
                  <a:pt x="15703" y="8130"/>
                </a:cubicBezTo>
                <a:cubicBezTo>
                  <a:pt x="13891" y="7958"/>
                  <a:pt x="13321" y="7233"/>
                  <a:pt x="14029" y="5921"/>
                </a:cubicBezTo>
                <a:cubicBezTo>
                  <a:pt x="14150" y="5697"/>
                  <a:pt x="14270" y="5490"/>
                  <a:pt x="14426" y="5300"/>
                </a:cubicBezTo>
                <a:close/>
                <a:moveTo>
                  <a:pt x="24546" y="0"/>
                </a:moveTo>
                <a:cubicBezTo>
                  <a:pt x="21038" y="0"/>
                  <a:pt x="16288" y="1197"/>
                  <a:pt x="13770" y="3954"/>
                </a:cubicBezTo>
                <a:cubicBezTo>
                  <a:pt x="12579" y="3712"/>
                  <a:pt x="11371" y="3539"/>
                  <a:pt x="10180" y="3470"/>
                </a:cubicBezTo>
                <a:cubicBezTo>
                  <a:pt x="9763" y="3436"/>
                  <a:pt x="9329" y="3417"/>
                  <a:pt x="8884" y="3417"/>
                </a:cubicBezTo>
                <a:cubicBezTo>
                  <a:pt x="5332" y="3417"/>
                  <a:pt x="1126" y="4600"/>
                  <a:pt x="83" y="8251"/>
                </a:cubicBezTo>
                <a:cubicBezTo>
                  <a:pt x="0" y="8520"/>
                  <a:pt x="209" y="8690"/>
                  <a:pt x="419" y="8690"/>
                </a:cubicBezTo>
                <a:cubicBezTo>
                  <a:pt x="559" y="8690"/>
                  <a:pt x="701" y="8614"/>
                  <a:pt x="756" y="8441"/>
                </a:cubicBezTo>
                <a:cubicBezTo>
                  <a:pt x="1761" y="5356"/>
                  <a:pt x="5069" y="4352"/>
                  <a:pt x="8434" y="4352"/>
                </a:cubicBezTo>
                <a:cubicBezTo>
                  <a:pt x="10039" y="4352"/>
                  <a:pt x="11657" y="4580"/>
                  <a:pt x="13045" y="4920"/>
                </a:cubicBezTo>
                <a:cubicBezTo>
                  <a:pt x="12976" y="5006"/>
                  <a:pt x="12907" y="5110"/>
                  <a:pt x="12838" y="5214"/>
                </a:cubicBezTo>
                <a:cubicBezTo>
                  <a:pt x="12096" y="6508"/>
                  <a:pt x="12165" y="9131"/>
                  <a:pt x="13804" y="9770"/>
                </a:cubicBezTo>
                <a:cubicBezTo>
                  <a:pt x="14061" y="9872"/>
                  <a:pt x="14325" y="9919"/>
                  <a:pt x="14590" y="9919"/>
                </a:cubicBezTo>
                <a:cubicBezTo>
                  <a:pt x="15981" y="9919"/>
                  <a:pt x="17365" y="8620"/>
                  <a:pt x="17481" y="7198"/>
                </a:cubicBezTo>
                <a:cubicBezTo>
                  <a:pt x="17584" y="5818"/>
                  <a:pt x="16618" y="4955"/>
                  <a:pt x="15289" y="4420"/>
                </a:cubicBezTo>
                <a:cubicBezTo>
                  <a:pt x="15755" y="4057"/>
                  <a:pt x="16255" y="3729"/>
                  <a:pt x="16773" y="3453"/>
                </a:cubicBezTo>
                <a:cubicBezTo>
                  <a:pt x="19207" y="2072"/>
                  <a:pt x="22141" y="1589"/>
                  <a:pt x="24833" y="968"/>
                </a:cubicBezTo>
                <a:cubicBezTo>
                  <a:pt x="25368" y="847"/>
                  <a:pt x="25247" y="18"/>
                  <a:pt x="24695" y="1"/>
                </a:cubicBezTo>
                <a:cubicBezTo>
                  <a:pt x="24646" y="1"/>
                  <a:pt x="24596" y="0"/>
                  <a:pt x="24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1"/>
          <p:cNvSpPr/>
          <p:nvPr/>
        </p:nvSpPr>
        <p:spPr>
          <a:xfrm>
            <a:off x="719997" y="4286368"/>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Londrina Shadow"/>
              <a:buNone/>
              <a:defRPr sz="2800">
                <a:solidFill>
                  <a:schemeClr val="dk1"/>
                </a:solidFill>
                <a:latin typeface="Londrina Shadow"/>
                <a:ea typeface="Londrina Shadow"/>
                <a:cs typeface="Londrina Shadow"/>
                <a:sym typeface="Londrina Shadow"/>
              </a:defRPr>
            </a:lvl1pPr>
            <a:lvl2pPr lvl="1">
              <a:spcBef>
                <a:spcPts val="0"/>
              </a:spcBef>
              <a:spcAft>
                <a:spcPts val="0"/>
              </a:spcAft>
              <a:buClr>
                <a:schemeClr val="dk1"/>
              </a:buClr>
              <a:buSzPts val="2800"/>
              <a:buFont typeface="Londrina Shadow"/>
              <a:buNone/>
              <a:defRPr sz="2800" b="1">
                <a:solidFill>
                  <a:schemeClr val="dk1"/>
                </a:solidFill>
                <a:latin typeface="Londrina Shadow"/>
                <a:ea typeface="Londrina Shadow"/>
                <a:cs typeface="Londrina Shadow"/>
                <a:sym typeface="Londrina Shadow"/>
              </a:defRPr>
            </a:lvl2pPr>
            <a:lvl3pPr lvl="2">
              <a:spcBef>
                <a:spcPts val="0"/>
              </a:spcBef>
              <a:spcAft>
                <a:spcPts val="0"/>
              </a:spcAft>
              <a:buClr>
                <a:schemeClr val="dk1"/>
              </a:buClr>
              <a:buSzPts val="2800"/>
              <a:buFont typeface="Londrina Shadow"/>
              <a:buNone/>
              <a:defRPr sz="2800" b="1">
                <a:solidFill>
                  <a:schemeClr val="dk1"/>
                </a:solidFill>
                <a:latin typeface="Londrina Shadow"/>
                <a:ea typeface="Londrina Shadow"/>
                <a:cs typeface="Londrina Shadow"/>
                <a:sym typeface="Londrina Shadow"/>
              </a:defRPr>
            </a:lvl3pPr>
            <a:lvl4pPr lvl="3">
              <a:spcBef>
                <a:spcPts val="0"/>
              </a:spcBef>
              <a:spcAft>
                <a:spcPts val="0"/>
              </a:spcAft>
              <a:buClr>
                <a:schemeClr val="dk1"/>
              </a:buClr>
              <a:buSzPts val="2800"/>
              <a:buFont typeface="Londrina Shadow"/>
              <a:buNone/>
              <a:defRPr sz="2800" b="1">
                <a:solidFill>
                  <a:schemeClr val="dk1"/>
                </a:solidFill>
                <a:latin typeface="Londrina Shadow"/>
                <a:ea typeface="Londrina Shadow"/>
                <a:cs typeface="Londrina Shadow"/>
                <a:sym typeface="Londrina Shadow"/>
              </a:defRPr>
            </a:lvl4pPr>
            <a:lvl5pPr lvl="4">
              <a:spcBef>
                <a:spcPts val="0"/>
              </a:spcBef>
              <a:spcAft>
                <a:spcPts val="0"/>
              </a:spcAft>
              <a:buClr>
                <a:schemeClr val="dk1"/>
              </a:buClr>
              <a:buSzPts val="2800"/>
              <a:buFont typeface="Londrina Shadow"/>
              <a:buNone/>
              <a:defRPr sz="2800" b="1">
                <a:solidFill>
                  <a:schemeClr val="dk1"/>
                </a:solidFill>
                <a:latin typeface="Londrina Shadow"/>
                <a:ea typeface="Londrina Shadow"/>
                <a:cs typeface="Londrina Shadow"/>
                <a:sym typeface="Londrina Shadow"/>
              </a:defRPr>
            </a:lvl5pPr>
            <a:lvl6pPr lvl="5">
              <a:spcBef>
                <a:spcPts val="0"/>
              </a:spcBef>
              <a:spcAft>
                <a:spcPts val="0"/>
              </a:spcAft>
              <a:buClr>
                <a:schemeClr val="dk1"/>
              </a:buClr>
              <a:buSzPts val="2800"/>
              <a:buFont typeface="Londrina Shadow"/>
              <a:buNone/>
              <a:defRPr sz="2800" b="1">
                <a:solidFill>
                  <a:schemeClr val="dk1"/>
                </a:solidFill>
                <a:latin typeface="Londrina Shadow"/>
                <a:ea typeface="Londrina Shadow"/>
                <a:cs typeface="Londrina Shadow"/>
                <a:sym typeface="Londrina Shadow"/>
              </a:defRPr>
            </a:lvl6pPr>
            <a:lvl7pPr lvl="6">
              <a:spcBef>
                <a:spcPts val="0"/>
              </a:spcBef>
              <a:spcAft>
                <a:spcPts val="0"/>
              </a:spcAft>
              <a:buClr>
                <a:schemeClr val="dk1"/>
              </a:buClr>
              <a:buSzPts val="2800"/>
              <a:buFont typeface="Londrina Shadow"/>
              <a:buNone/>
              <a:defRPr sz="2800" b="1">
                <a:solidFill>
                  <a:schemeClr val="dk1"/>
                </a:solidFill>
                <a:latin typeface="Londrina Shadow"/>
                <a:ea typeface="Londrina Shadow"/>
                <a:cs typeface="Londrina Shadow"/>
                <a:sym typeface="Londrina Shadow"/>
              </a:defRPr>
            </a:lvl7pPr>
            <a:lvl8pPr lvl="7">
              <a:spcBef>
                <a:spcPts val="0"/>
              </a:spcBef>
              <a:spcAft>
                <a:spcPts val="0"/>
              </a:spcAft>
              <a:buClr>
                <a:schemeClr val="dk1"/>
              </a:buClr>
              <a:buSzPts val="2800"/>
              <a:buFont typeface="Londrina Shadow"/>
              <a:buNone/>
              <a:defRPr sz="2800" b="1">
                <a:solidFill>
                  <a:schemeClr val="dk1"/>
                </a:solidFill>
                <a:latin typeface="Londrina Shadow"/>
                <a:ea typeface="Londrina Shadow"/>
                <a:cs typeface="Londrina Shadow"/>
                <a:sym typeface="Londrina Shadow"/>
              </a:defRPr>
            </a:lvl8pPr>
            <a:lvl9pPr lvl="8">
              <a:spcBef>
                <a:spcPts val="0"/>
              </a:spcBef>
              <a:spcAft>
                <a:spcPts val="0"/>
              </a:spcAft>
              <a:buClr>
                <a:schemeClr val="dk1"/>
              </a:buClr>
              <a:buSzPts val="2800"/>
              <a:buFont typeface="Londrina Shadow"/>
              <a:buNone/>
              <a:defRPr sz="2800" b="1">
                <a:solidFill>
                  <a:schemeClr val="dk1"/>
                </a:solidFill>
                <a:latin typeface="Londrina Shadow"/>
                <a:ea typeface="Londrina Shadow"/>
                <a:cs typeface="Londrina Shadow"/>
                <a:sym typeface="Londrina Shadow"/>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Muli"/>
              <a:buChar char="●"/>
              <a:defRPr sz="1800">
                <a:solidFill>
                  <a:schemeClr val="dk1"/>
                </a:solidFill>
                <a:latin typeface="Muli"/>
                <a:ea typeface="Muli"/>
                <a:cs typeface="Muli"/>
                <a:sym typeface="Muli"/>
              </a:defRPr>
            </a:lvl1pPr>
            <a:lvl2pPr marL="914400" lvl="1"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2pPr>
            <a:lvl3pPr marL="1371600" lvl="2"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3pPr>
            <a:lvl4pPr marL="1828800" lvl="3"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4pPr>
            <a:lvl5pPr marL="2286000" lvl="4"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5pPr>
            <a:lvl6pPr marL="2743200" lvl="5"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6pPr>
            <a:lvl7pPr marL="3200400" lvl="6"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7pPr>
            <a:lvl8pPr marL="3657600" lvl="7"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8pPr>
            <a:lvl9pPr marL="4114800" lvl="8" indent="-317500">
              <a:lnSpc>
                <a:spcPct val="115000"/>
              </a:lnSpc>
              <a:spcBef>
                <a:spcPts val="0"/>
              </a:spcBef>
              <a:spcAft>
                <a:spcPts val="0"/>
              </a:spcAft>
              <a:buClr>
                <a:schemeClr val="dk1"/>
              </a:buClr>
              <a:buSzPts val="1400"/>
              <a:buFont typeface="Muli"/>
              <a:buChar char="■"/>
              <a:defRPr>
                <a:solidFill>
                  <a:schemeClr val="dk1"/>
                </a:solidFill>
                <a:latin typeface="Muli"/>
                <a:ea typeface="Muli"/>
                <a:cs typeface="Muli"/>
                <a:sym typeface="Muli"/>
              </a:defRPr>
            </a:lvl9pPr>
          </a:lstStyle>
          <a:p>
            <a:endParaRPr/>
          </a:p>
        </p:txBody>
      </p:sp>
    </p:spTree>
  </p:cSld>
  <p:clrMap bg1="lt1" tx1="dk1" bg2="dk2" tx2="lt2" accent1="accent1" accent2="accent2" accent3="accent3" accent4="accent4" accent5="accent5" accent6="accent6" hlink="hlink" folHlink="folHlink"/>
  <p:sldLayoutIdLst>
    <p:sldLayoutId id="2147483650" r:id="rId1"/>
    <p:sldLayoutId id="2147483652" r:id="rId2"/>
    <p:sldLayoutId id="2147483654" r:id="rId3"/>
    <p:sldLayoutId id="2147483655" r:id="rId4"/>
    <p:sldLayoutId id="2147483659" r:id="rId5"/>
    <p:sldLayoutId id="2147483661" r:id="rId6"/>
    <p:sldLayoutId id="2147483663" r:id="rId7"/>
    <p:sldLayoutId id="2147483666" r:id="rId8"/>
    <p:sldLayoutId id="2147483667" r:id="rId9"/>
    <p:sldLayoutId id="2147483673"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09"/>
        <p:cNvGrpSpPr/>
        <p:nvPr/>
      </p:nvGrpSpPr>
      <p:grpSpPr>
        <a:xfrm>
          <a:off x="0" y="0"/>
          <a:ext cx="0" cy="0"/>
          <a:chOff x="0" y="0"/>
          <a:chExt cx="0" cy="0"/>
        </a:xfrm>
      </p:grpSpPr>
      <p:sp>
        <p:nvSpPr>
          <p:cNvPr id="510" name="Google Shape;510;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11" name="Google Shape;511;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1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5.xml"/><Relationship Id="rId5" Type="http://schemas.openxmlformats.org/officeDocument/2006/relationships/image" Target="../media/image17.png"/><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9.xml"/><Relationship Id="rId5" Type="http://schemas.openxmlformats.org/officeDocument/2006/relationships/image" Target="../media/image20.png"/><Relationship Id="rId4" Type="http://schemas.openxmlformats.org/officeDocument/2006/relationships/image" Target="../media/image19.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6.xml"/><Relationship Id="rId1" Type="http://schemas.openxmlformats.org/officeDocument/2006/relationships/slideLayout" Target="../slideLayouts/slideLayout5.xml"/><Relationship Id="rId5" Type="http://schemas.openxmlformats.org/officeDocument/2006/relationships/image" Target="../media/image17.png"/><Relationship Id="rId4" Type="http://schemas.openxmlformats.org/officeDocument/2006/relationships/image" Target="../media/image16.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0.xml"/><Relationship Id="rId5" Type="http://schemas.openxmlformats.org/officeDocument/2006/relationships/image" Target="../media/image25.png"/><Relationship Id="rId4" Type="http://schemas.openxmlformats.org/officeDocument/2006/relationships/image" Target="../media/image2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8" Type="http://schemas.openxmlformats.org/officeDocument/2006/relationships/hyperlink" Target="https://msdn.microsoft.com/tr-tr/library/system.web.mvc.redirecttorouteresult(v=vs.100).aspx" TargetMode="External"/><Relationship Id="rId13" Type="http://schemas.openxmlformats.org/officeDocument/2006/relationships/hyperlink" Target="https://msdn.microsoft.com/tr-tr/library/system.web.mvc.jsonresult(v=vs.100).aspx" TargetMode="External"/><Relationship Id="rId18" Type="http://schemas.openxmlformats.org/officeDocument/2006/relationships/hyperlink" Target="https://msdn.microsoft.com/tr-tr/library/system.web.mvc.controller.file(v=vs.100).aspx" TargetMode="External"/><Relationship Id="rId3" Type="http://schemas.openxmlformats.org/officeDocument/2006/relationships/hyperlink" Target="https://msdn.microsoft.com/tr-tr/library/system.web.mvc.controller.view(v=vs.100).aspx" TargetMode="External"/><Relationship Id="rId7" Type="http://schemas.openxmlformats.org/officeDocument/2006/relationships/hyperlink" Target="https://msdn.microsoft.com/tr-tr/library/dd492671(v=vs.100).aspx" TargetMode="External"/><Relationship Id="rId12" Type="http://schemas.openxmlformats.org/officeDocument/2006/relationships/hyperlink" Target="https://msdn.microsoft.com/tr-tr/library/system.web.mvc.controller.content(v=vs.100).aspx" TargetMode="External"/><Relationship Id="rId17" Type="http://schemas.openxmlformats.org/officeDocument/2006/relationships/hyperlink" Target="https://msdn.microsoft.com/tr-tr/library/system.web.mvc.fileresult(v=vs.100).aspx" TargetMode="External"/><Relationship Id="rId2" Type="http://schemas.openxmlformats.org/officeDocument/2006/relationships/hyperlink" Target="https://msdn.microsoft.com/tr-tr/library/system.web.mvc.viewresult(v=vs.100).aspx" TargetMode="External"/><Relationship Id="rId16" Type="http://schemas.openxmlformats.org/officeDocument/2006/relationships/hyperlink" Target="https://msdn.microsoft.com/tr-tr/library/dd505087(v=vs.100).aspx" TargetMode="External"/><Relationship Id="rId1" Type="http://schemas.openxmlformats.org/officeDocument/2006/relationships/slideLayout" Target="../slideLayouts/slideLayout10.xml"/><Relationship Id="rId6" Type="http://schemas.openxmlformats.org/officeDocument/2006/relationships/hyperlink" Target="https://msdn.microsoft.com/tr-tr/library/system.web.mvc.redirectresult(v=vs.100).aspx" TargetMode="External"/><Relationship Id="rId11" Type="http://schemas.openxmlformats.org/officeDocument/2006/relationships/hyperlink" Target="https://msdn.microsoft.com/tr-tr/library/system.web.mvc.contentresult(v=vs.100).aspx" TargetMode="External"/><Relationship Id="rId5" Type="http://schemas.openxmlformats.org/officeDocument/2006/relationships/hyperlink" Target="https://msdn.microsoft.com/tr-tr/library/system.web.mvc.controller.partialview(v=vs.100).aspx" TargetMode="External"/><Relationship Id="rId15" Type="http://schemas.openxmlformats.org/officeDocument/2006/relationships/hyperlink" Target="https://msdn.microsoft.com/tr-tr/library/system.web.mvc.javascriptresult(v=vs.100).aspx" TargetMode="External"/><Relationship Id="rId10" Type="http://schemas.openxmlformats.org/officeDocument/2006/relationships/hyperlink" Target="https://msdn.microsoft.com/tr-tr/library/system.web.mvc.controller.redirecttoroute(v=vs.100).aspx" TargetMode="External"/><Relationship Id="rId19" Type="http://schemas.openxmlformats.org/officeDocument/2006/relationships/hyperlink" Target="https://msdn.microsoft.com/tr-tr/library/system.web.mvc.emptyresult(v=vs.100).aspx" TargetMode="External"/><Relationship Id="rId4" Type="http://schemas.openxmlformats.org/officeDocument/2006/relationships/hyperlink" Target="https://msdn.microsoft.com/tr-tr/library/system.web.mvc.partialviewresult(v=vs.100).aspx" TargetMode="External"/><Relationship Id="rId9" Type="http://schemas.openxmlformats.org/officeDocument/2006/relationships/hyperlink" Target="https://msdn.microsoft.com/tr-tr/library/system.web.mvc.controller.redirecttoaction(v=vs.100).aspx" TargetMode="External"/><Relationship Id="rId14" Type="http://schemas.openxmlformats.org/officeDocument/2006/relationships/hyperlink" Target="https://msdn.microsoft.com/tr-tr/library/system.web.mvc.controller.json(v=vs.100).aspx" TargetMode="Externa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indoor&#10;&#10;Description automatically generated">
            <a:extLst>
              <a:ext uri="{FF2B5EF4-FFF2-40B4-BE49-F238E27FC236}">
                <a16:creationId xmlns:a16="http://schemas.microsoft.com/office/drawing/2014/main" id="{816DCBA9-BB31-41F6-B0DD-FFDF1F1F24B1}"/>
              </a:ext>
            </a:extLst>
          </p:cNvPr>
          <p:cNvPicPr>
            <a:picLocks noChangeAspect="1"/>
          </p:cNvPicPr>
          <p:nvPr/>
        </p:nvPicPr>
        <p:blipFill rotWithShape="1">
          <a:blip r:embed="rId2">
            <a:extLst>
              <a:ext uri="{28A0092B-C50C-407E-A947-70E740481C1C}">
                <a14:useLocalDpi xmlns:a14="http://schemas.microsoft.com/office/drawing/2010/main" val="0"/>
              </a:ext>
            </a:extLst>
          </a:blip>
          <a:srcRect t="3135" b="3135"/>
          <a:stretch/>
        </p:blipFill>
        <p:spPr>
          <a:xfrm>
            <a:off x="12519" y="0"/>
            <a:ext cx="9144000" cy="5143501"/>
          </a:xfrm>
          <a:prstGeom prst="rect">
            <a:avLst/>
          </a:prstGeom>
        </p:spPr>
      </p:pic>
      <p:pic>
        <p:nvPicPr>
          <p:cNvPr id="3" name="Picture 2" descr="Graphical user interface, diagram&#10;&#10;Description automatically generated">
            <a:extLst>
              <a:ext uri="{FF2B5EF4-FFF2-40B4-BE49-F238E27FC236}">
                <a16:creationId xmlns:a16="http://schemas.microsoft.com/office/drawing/2014/main" id="{00A16813-D40F-4FCE-86AA-3A788D0741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8299" y="2286599"/>
            <a:ext cx="1619548" cy="1443143"/>
          </a:xfrm>
          <a:prstGeom prst="rect">
            <a:avLst/>
          </a:prstGeom>
        </p:spPr>
      </p:pic>
      <p:sp>
        <p:nvSpPr>
          <p:cNvPr id="4" name="Arc 3">
            <a:extLst>
              <a:ext uri="{FF2B5EF4-FFF2-40B4-BE49-F238E27FC236}">
                <a16:creationId xmlns:a16="http://schemas.microsoft.com/office/drawing/2014/main" id="{ECAE8D6D-4A78-499D-AD15-087E460934CF}"/>
              </a:ext>
            </a:extLst>
          </p:cNvPr>
          <p:cNvSpPr/>
          <p:nvPr/>
        </p:nvSpPr>
        <p:spPr>
          <a:xfrm rot="5400000">
            <a:off x="911196" y="1483596"/>
            <a:ext cx="3013611" cy="3232921"/>
          </a:xfrm>
          <a:prstGeom prst="arc">
            <a:avLst>
              <a:gd name="adj1" fmla="val 12304893"/>
              <a:gd name="adj2" fmla="val 487771"/>
            </a:avLst>
          </a:prstGeom>
          <a:ln w="19050"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US" sz="1050" dirty="0"/>
          </a:p>
        </p:txBody>
      </p:sp>
      <p:sp>
        <p:nvSpPr>
          <p:cNvPr id="5" name="Arc 4">
            <a:extLst>
              <a:ext uri="{FF2B5EF4-FFF2-40B4-BE49-F238E27FC236}">
                <a16:creationId xmlns:a16="http://schemas.microsoft.com/office/drawing/2014/main" id="{2F13F6C3-2BEF-41F9-BEC0-6919D44713DF}"/>
              </a:ext>
            </a:extLst>
          </p:cNvPr>
          <p:cNvSpPr/>
          <p:nvPr/>
        </p:nvSpPr>
        <p:spPr>
          <a:xfrm rot="5400000">
            <a:off x="1802024" y="2461086"/>
            <a:ext cx="1311014" cy="1900568"/>
          </a:xfrm>
          <a:prstGeom prst="arc">
            <a:avLst>
              <a:gd name="adj1" fmla="val 16586122"/>
              <a:gd name="adj2" fmla="val 21031513"/>
            </a:avLst>
          </a:prstGeom>
          <a:ln w="19050"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US" sz="1050" dirty="0"/>
          </a:p>
        </p:txBody>
      </p:sp>
      <p:sp>
        <p:nvSpPr>
          <p:cNvPr id="6" name="Arc 5">
            <a:extLst>
              <a:ext uri="{FF2B5EF4-FFF2-40B4-BE49-F238E27FC236}">
                <a16:creationId xmlns:a16="http://schemas.microsoft.com/office/drawing/2014/main" id="{34D95ECE-C688-47F6-86A9-814F2C033888}"/>
              </a:ext>
            </a:extLst>
          </p:cNvPr>
          <p:cNvSpPr/>
          <p:nvPr/>
        </p:nvSpPr>
        <p:spPr>
          <a:xfrm rot="5400000">
            <a:off x="1778974" y="887530"/>
            <a:ext cx="1684969" cy="3114372"/>
          </a:xfrm>
          <a:prstGeom prst="arc">
            <a:avLst>
              <a:gd name="adj1" fmla="val 5360745"/>
              <a:gd name="adj2" fmla="val 7166668"/>
            </a:avLst>
          </a:prstGeom>
          <a:ln w="19050"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US" sz="1050" dirty="0"/>
          </a:p>
        </p:txBody>
      </p:sp>
      <p:sp>
        <p:nvSpPr>
          <p:cNvPr id="7" name="Arc 6">
            <a:extLst>
              <a:ext uri="{FF2B5EF4-FFF2-40B4-BE49-F238E27FC236}">
                <a16:creationId xmlns:a16="http://schemas.microsoft.com/office/drawing/2014/main" id="{9B338347-39B7-409E-AAEB-23546D5545C5}"/>
              </a:ext>
            </a:extLst>
          </p:cNvPr>
          <p:cNvSpPr/>
          <p:nvPr/>
        </p:nvSpPr>
        <p:spPr>
          <a:xfrm rot="5400000">
            <a:off x="693583" y="1714640"/>
            <a:ext cx="3013611" cy="3232921"/>
          </a:xfrm>
          <a:prstGeom prst="arc">
            <a:avLst>
              <a:gd name="adj1" fmla="val 1557743"/>
              <a:gd name="adj2" fmla="val 4998801"/>
            </a:avLst>
          </a:prstGeom>
          <a:ln w="19050"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US" sz="1050" dirty="0"/>
          </a:p>
        </p:txBody>
      </p:sp>
      <p:sp>
        <p:nvSpPr>
          <p:cNvPr id="8" name="Arc 7">
            <a:extLst>
              <a:ext uri="{FF2B5EF4-FFF2-40B4-BE49-F238E27FC236}">
                <a16:creationId xmlns:a16="http://schemas.microsoft.com/office/drawing/2014/main" id="{6DD459EB-2566-4E8A-9516-C5D5A88D2D69}"/>
              </a:ext>
            </a:extLst>
          </p:cNvPr>
          <p:cNvSpPr/>
          <p:nvPr/>
        </p:nvSpPr>
        <p:spPr>
          <a:xfrm rot="5400000">
            <a:off x="802501" y="767005"/>
            <a:ext cx="2617598" cy="3343109"/>
          </a:xfrm>
          <a:prstGeom prst="arc">
            <a:avLst>
              <a:gd name="adj1" fmla="val 5154687"/>
              <a:gd name="adj2" fmla="val 10195559"/>
            </a:avLst>
          </a:prstGeom>
          <a:ln w="19050"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US" sz="1050" dirty="0"/>
          </a:p>
        </p:txBody>
      </p:sp>
      <p:pic>
        <p:nvPicPr>
          <p:cNvPr id="9" name="Picture 8" descr="Icon&#10;&#10;Description automatically generated">
            <a:extLst>
              <a:ext uri="{FF2B5EF4-FFF2-40B4-BE49-F238E27FC236}">
                <a16:creationId xmlns:a16="http://schemas.microsoft.com/office/drawing/2014/main" id="{A7D230E2-BBEB-4F4C-AEEC-698D2CC361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9955" y="2415890"/>
            <a:ext cx="450982" cy="450982"/>
          </a:xfrm>
          <a:prstGeom prst="rect">
            <a:avLst/>
          </a:prstGeom>
        </p:spPr>
      </p:pic>
      <p:pic>
        <p:nvPicPr>
          <p:cNvPr id="10" name="Picture 9" descr="Logo, icon&#10;&#10;Description automatically generated">
            <a:extLst>
              <a:ext uri="{FF2B5EF4-FFF2-40B4-BE49-F238E27FC236}">
                <a16:creationId xmlns:a16="http://schemas.microsoft.com/office/drawing/2014/main" id="{EC18521E-1A45-4E9C-BC28-5300ADDEA77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5696" y="3226019"/>
            <a:ext cx="455845" cy="455845"/>
          </a:xfrm>
          <a:prstGeom prst="rect">
            <a:avLst/>
          </a:prstGeom>
        </p:spPr>
      </p:pic>
      <p:pic>
        <p:nvPicPr>
          <p:cNvPr id="11" name="Picture 10" descr="Icon&#10;&#10;Description automatically generated">
            <a:extLst>
              <a:ext uri="{FF2B5EF4-FFF2-40B4-BE49-F238E27FC236}">
                <a16:creationId xmlns:a16="http://schemas.microsoft.com/office/drawing/2014/main" id="{49C5E4D6-D3D0-4AF8-8416-A684CC397D9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83287" y="3086361"/>
            <a:ext cx="599568" cy="599568"/>
          </a:xfrm>
          <a:prstGeom prst="rect">
            <a:avLst/>
          </a:prstGeom>
        </p:spPr>
      </p:pic>
      <p:pic>
        <p:nvPicPr>
          <p:cNvPr id="12" name="Picture 11" descr="Icon&#10;&#10;Description automatically generated">
            <a:extLst>
              <a:ext uri="{FF2B5EF4-FFF2-40B4-BE49-F238E27FC236}">
                <a16:creationId xmlns:a16="http://schemas.microsoft.com/office/drawing/2014/main" id="{CDBFDFD0-0C5E-4101-AD0B-67F2A14F7D0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423118" y="4514850"/>
            <a:ext cx="435139" cy="435139"/>
          </a:xfrm>
          <a:prstGeom prst="rect">
            <a:avLst/>
          </a:prstGeom>
        </p:spPr>
      </p:pic>
      <p:pic>
        <p:nvPicPr>
          <p:cNvPr id="13" name="Picture 12" descr="Icon&#10;&#10;Description automatically generated">
            <a:extLst>
              <a:ext uri="{FF2B5EF4-FFF2-40B4-BE49-F238E27FC236}">
                <a16:creationId xmlns:a16="http://schemas.microsoft.com/office/drawing/2014/main" id="{3C1CB22B-168B-4B06-8C07-5528A8AFD04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758634" y="899559"/>
            <a:ext cx="565572" cy="565572"/>
          </a:xfrm>
          <a:prstGeom prst="rect">
            <a:avLst/>
          </a:prstGeom>
        </p:spPr>
      </p:pic>
      <p:pic>
        <p:nvPicPr>
          <p:cNvPr id="14" name="Picture 13" descr="Icon&#10;&#10;Description automatically generated">
            <a:extLst>
              <a:ext uri="{FF2B5EF4-FFF2-40B4-BE49-F238E27FC236}">
                <a16:creationId xmlns:a16="http://schemas.microsoft.com/office/drawing/2014/main" id="{53C9B59B-8F39-4DB3-BC58-FDDF7F2D77E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056900" y="4417928"/>
            <a:ext cx="377867" cy="377867"/>
          </a:xfrm>
          <a:prstGeom prst="rect">
            <a:avLst/>
          </a:prstGeom>
        </p:spPr>
      </p:pic>
      <p:pic>
        <p:nvPicPr>
          <p:cNvPr id="15" name="Picture 14" descr="Icon&#10;&#10;Description automatically generated with low confidence">
            <a:extLst>
              <a:ext uri="{FF2B5EF4-FFF2-40B4-BE49-F238E27FC236}">
                <a16:creationId xmlns:a16="http://schemas.microsoft.com/office/drawing/2014/main" id="{EC70ED19-146F-4432-BC38-20FBB2CACCA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937912" y="1542805"/>
            <a:ext cx="331937" cy="331937"/>
          </a:xfrm>
          <a:prstGeom prst="rect">
            <a:avLst/>
          </a:prstGeom>
        </p:spPr>
      </p:pic>
      <p:pic>
        <p:nvPicPr>
          <p:cNvPr id="16" name="Picture 15" descr="Icon&#10;&#10;Description automatically generated">
            <a:extLst>
              <a:ext uri="{FF2B5EF4-FFF2-40B4-BE49-F238E27FC236}">
                <a16:creationId xmlns:a16="http://schemas.microsoft.com/office/drawing/2014/main" id="{9087E210-75D8-4E1E-9B64-ECF592F5CB08}"/>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950348" y="2747918"/>
            <a:ext cx="413537" cy="413537"/>
          </a:xfrm>
          <a:prstGeom prst="rect">
            <a:avLst/>
          </a:prstGeom>
        </p:spPr>
      </p:pic>
      <p:sp>
        <p:nvSpPr>
          <p:cNvPr id="17" name="Google Shape;1553;p50">
            <a:extLst>
              <a:ext uri="{FF2B5EF4-FFF2-40B4-BE49-F238E27FC236}">
                <a16:creationId xmlns:a16="http://schemas.microsoft.com/office/drawing/2014/main" id="{2078087E-6F5B-467B-8FC2-9B3059AFB953}"/>
              </a:ext>
            </a:extLst>
          </p:cNvPr>
          <p:cNvSpPr txBox="1">
            <a:spLocks/>
          </p:cNvSpPr>
          <p:nvPr/>
        </p:nvSpPr>
        <p:spPr>
          <a:xfrm>
            <a:off x="5725836" y="4663440"/>
            <a:ext cx="3230371" cy="380400"/>
          </a:xfrm>
          <a:prstGeom prst="rect">
            <a:avLst/>
          </a:prstGeom>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800"/>
              </a:spcBef>
            </a:pPr>
            <a:r>
              <a:rPr lang="es-ES" sz="1600" dirty="0">
                <a:solidFill>
                  <a:schemeClr val="tx1">
                    <a:lumMod val="10000"/>
                    <a:lumOff val="90000"/>
                  </a:schemeClr>
                </a:solidFill>
              </a:rPr>
              <a:t>www.dotnetmastery.com</a:t>
            </a:r>
          </a:p>
        </p:txBody>
      </p:sp>
      <p:pic>
        <p:nvPicPr>
          <p:cNvPr id="18" name="Picture 17">
            <a:extLst>
              <a:ext uri="{FF2B5EF4-FFF2-40B4-BE49-F238E27FC236}">
                <a16:creationId xmlns:a16="http://schemas.microsoft.com/office/drawing/2014/main" id="{45191483-1A44-49DF-81BF-C4EF2203F9E5}"/>
              </a:ext>
            </a:extLst>
          </p:cNvPr>
          <p:cNvPicPr>
            <a:picLocks noChangeAspect="1"/>
          </p:cNvPicPr>
          <p:nvPr/>
        </p:nvPicPr>
        <p:blipFill>
          <a:blip r:embed="rId12"/>
          <a:stretch>
            <a:fillRect/>
          </a:stretch>
        </p:blipFill>
        <p:spPr>
          <a:xfrm>
            <a:off x="6390951" y="2693629"/>
            <a:ext cx="1763687" cy="1763687"/>
          </a:xfrm>
          <a:prstGeom prst="rect">
            <a:avLst/>
          </a:prstGeom>
        </p:spPr>
      </p:pic>
      <p:sp>
        <p:nvSpPr>
          <p:cNvPr id="19" name="Google Shape;1553;p50">
            <a:extLst>
              <a:ext uri="{FF2B5EF4-FFF2-40B4-BE49-F238E27FC236}">
                <a16:creationId xmlns:a16="http://schemas.microsoft.com/office/drawing/2014/main" id="{26C33215-B89F-40C3-B945-165DA11AED9D}"/>
              </a:ext>
            </a:extLst>
          </p:cNvPr>
          <p:cNvSpPr txBox="1">
            <a:spLocks/>
          </p:cNvSpPr>
          <p:nvPr/>
        </p:nvSpPr>
        <p:spPr>
          <a:xfrm>
            <a:off x="5657608" y="4283040"/>
            <a:ext cx="3230371" cy="380400"/>
          </a:xfrm>
          <a:prstGeom prst="rect">
            <a:avLst/>
          </a:prstGeom>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800"/>
              </a:spcBef>
            </a:pPr>
            <a:r>
              <a:rPr lang="es-ES" sz="2400" dirty="0">
                <a:solidFill>
                  <a:schemeClr val="accent1"/>
                </a:solidFill>
              </a:rPr>
              <a:t>BHRUGEN PATEL</a:t>
            </a:r>
          </a:p>
        </p:txBody>
      </p:sp>
      <p:sp>
        <p:nvSpPr>
          <p:cNvPr id="20" name="TextBox 19">
            <a:extLst>
              <a:ext uri="{FF2B5EF4-FFF2-40B4-BE49-F238E27FC236}">
                <a16:creationId xmlns:a16="http://schemas.microsoft.com/office/drawing/2014/main" id="{55A5AF47-24CD-4A5A-8FC5-089207E06FE8}"/>
              </a:ext>
            </a:extLst>
          </p:cNvPr>
          <p:cNvSpPr txBox="1"/>
          <p:nvPr/>
        </p:nvSpPr>
        <p:spPr>
          <a:xfrm>
            <a:off x="449388" y="-1632"/>
            <a:ext cx="8506819" cy="1569660"/>
          </a:xfrm>
          <a:prstGeom prst="rect">
            <a:avLst/>
          </a:prstGeom>
          <a:noFill/>
        </p:spPr>
        <p:txBody>
          <a:bodyPr wrap="square">
            <a:spAutoFit/>
          </a:bodyPr>
          <a:lstStyle/>
          <a:p>
            <a:pPr algn="r"/>
            <a:r>
              <a:rPr lang="en-US" sz="4800" b="1" dirty="0">
                <a:solidFill>
                  <a:srgbClr val="D60093"/>
                </a:solidFill>
                <a:latin typeface="Bahnschrift SemiBold" panose="020B0502040204020203" pitchFamily="34" charset="0"/>
              </a:rPr>
              <a:t>COMPLETE GUIDE TO ASP.NET CORE MVC</a:t>
            </a:r>
            <a:endParaRPr lang="en-US" sz="4800" b="1" dirty="0">
              <a:solidFill>
                <a:srgbClr val="D60093"/>
              </a:solidFill>
            </a:endParaRPr>
          </a:p>
        </p:txBody>
      </p:sp>
    </p:spTree>
    <p:extLst>
      <p:ext uri="{BB962C8B-B14F-4D97-AF65-F5344CB8AC3E}">
        <p14:creationId xmlns:p14="http://schemas.microsoft.com/office/powerpoint/2010/main" val="33425326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62"/>
        <p:cNvGrpSpPr/>
        <p:nvPr/>
      </p:nvGrpSpPr>
      <p:grpSpPr>
        <a:xfrm>
          <a:off x="0" y="0"/>
          <a:ext cx="0" cy="0"/>
          <a:chOff x="0" y="0"/>
          <a:chExt cx="0" cy="0"/>
        </a:xfrm>
      </p:grpSpPr>
      <p:sp>
        <p:nvSpPr>
          <p:cNvPr id="17" name="Rectangle 16">
            <a:extLst>
              <a:ext uri="{FF2B5EF4-FFF2-40B4-BE49-F238E27FC236}">
                <a16:creationId xmlns:a16="http://schemas.microsoft.com/office/drawing/2014/main" id="{FD6D5B40-4E5E-4330-98DB-3154E099AF85}"/>
              </a:ext>
            </a:extLst>
          </p:cNvPr>
          <p:cNvSpPr/>
          <p:nvPr/>
        </p:nvSpPr>
        <p:spPr>
          <a:xfrm>
            <a:off x="196455" y="1004191"/>
            <a:ext cx="8678083" cy="404012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3" name="Google Shape;763;p33"/>
          <p:cNvSpPr txBox="1">
            <a:spLocks noGrp="1"/>
          </p:cNvSpPr>
          <p:nvPr>
            <p:ph type="title" idx="15"/>
          </p:nvPr>
        </p:nvSpPr>
        <p:spPr>
          <a:xfrm>
            <a:off x="0" y="210327"/>
            <a:ext cx="914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400" u="sng" dirty="0">
                <a:solidFill>
                  <a:srgbClr val="C00000"/>
                </a:solidFill>
                <a:latin typeface="Nixie One" panose="02000503080000020004" pitchFamily="50" charset="0"/>
              </a:rPr>
              <a:t>TOPICS COVERED</a:t>
            </a:r>
            <a:endParaRPr sz="4400" u="sng" dirty="0">
              <a:solidFill>
                <a:srgbClr val="C00000"/>
              </a:solidFill>
              <a:latin typeface="Nixie One" panose="02000503080000020004" pitchFamily="50" charset="0"/>
            </a:endParaRPr>
          </a:p>
        </p:txBody>
      </p:sp>
      <p:sp>
        <p:nvSpPr>
          <p:cNvPr id="764" name="Google Shape;764;p33"/>
          <p:cNvSpPr txBox="1">
            <a:spLocks noGrp="1"/>
          </p:cNvSpPr>
          <p:nvPr>
            <p:ph type="ctrTitle" idx="4"/>
          </p:nvPr>
        </p:nvSpPr>
        <p:spPr>
          <a:xfrm>
            <a:off x="196455" y="3721299"/>
            <a:ext cx="2333164" cy="577800"/>
          </a:xfrm>
          <a:prstGeom prst="rect">
            <a:avLst/>
          </a:prstGeom>
        </p:spPr>
        <p:txBody>
          <a:bodyPr spcFirstLastPara="1" wrap="square" lIns="91425" tIns="91425" rIns="91425" bIns="91425" anchor="b" anchorCtr="0">
            <a:noAutofit/>
          </a:bodyPr>
          <a:lstStyle/>
          <a:p>
            <a:r>
              <a:rPr lang="en-US" sz="2000" dirty="0">
                <a:solidFill>
                  <a:srgbClr val="00B050"/>
                </a:solidFill>
              </a:rPr>
              <a:t>SESSION, VIEWDATA, VIEWBAG, VALIDATIONS</a:t>
            </a:r>
            <a:endParaRPr sz="2000" dirty="0">
              <a:solidFill>
                <a:srgbClr val="00B050"/>
              </a:solidFill>
            </a:endParaRPr>
          </a:p>
        </p:txBody>
      </p:sp>
      <p:sp>
        <p:nvSpPr>
          <p:cNvPr id="765" name="Google Shape;765;p33"/>
          <p:cNvSpPr txBox="1">
            <a:spLocks noGrp="1"/>
          </p:cNvSpPr>
          <p:nvPr>
            <p:ph type="ctrTitle"/>
          </p:nvPr>
        </p:nvSpPr>
        <p:spPr>
          <a:xfrm>
            <a:off x="6307453" y="1799281"/>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accent3">
                    <a:lumMod val="25000"/>
                  </a:schemeClr>
                </a:solidFill>
              </a:rPr>
              <a:t>CRUD OPERATIONS</a:t>
            </a:r>
            <a:endParaRPr sz="2000" dirty="0">
              <a:solidFill>
                <a:schemeClr val="accent3">
                  <a:lumMod val="25000"/>
                </a:schemeClr>
              </a:solidFill>
            </a:endParaRPr>
          </a:p>
        </p:txBody>
      </p:sp>
      <p:sp>
        <p:nvSpPr>
          <p:cNvPr id="767" name="Google Shape;767;p33"/>
          <p:cNvSpPr txBox="1">
            <a:spLocks noGrp="1"/>
          </p:cNvSpPr>
          <p:nvPr>
            <p:ph type="ctrTitle" idx="2"/>
          </p:nvPr>
        </p:nvSpPr>
        <p:spPr>
          <a:xfrm>
            <a:off x="4289927" y="2744420"/>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rgbClr val="7030A0"/>
                </a:solidFill>
              </a:rPr>
              <a:t>EMAIL TEMPLATES</a:t>
            </a:r>
            <a:endParaRPr sz="2000" dirty="0">
              <a:solidFill>
                <a:srgbClr val="7030A0"/>
              </a:solidFill>
            </a:endParaRPr>
          </a:p>
        </p:txBody>
      </p:sp>
      <p:sp>
        <p:nvSpPr>
          <p:cNvPr id="770" name="Google Shape;770;p33"/>
          <p:cNvSpPr txBox="1">
            <a:spLocks noGrp="1"/>
          </p:cNvSpPr>
          <p:nvPr>
            <p:ph type="ctrTitle" idx="6"/>
          </p:nvPr>
        </p:nvSpPr>
        <p:spPr>
          <a:xfrm>
            <a:off x="2834072" y="4466513"/>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accent1">
                    <a:lumMod val="50000"/>
                  </a:schemeClr>
                </a:solidFill>
              </a:rPr>
              <a:t>ADD IDENTITY TO PROJECT</a:t>
            </a:r>
            <a:endParaRPr sz="2000" dirty="0">
              <a:solidFill>
                <a:schemeClr val="accent1">
                  <a:lumMod val="50000"/>
                </a:schemeClr>
              </a:solidFill>
            </a:endParaRPr>
          </a:p>
        </p:txBody>
      </p:sp>
      <p:sp>
        <p:nvSpPr>
          <p:cNvPr id="772" name="Google Shape;772;p33"/>
          <p:cNvSpPr txBox="1">
            <a:spLocks noGrp="1"/>
          </p:cNvSpPr>
          <p:nvPr>
            <p:ph type="ctrTitle" idx="8"/>
          </p:nvPr>
        </p:nvSpPr>
        <p:spPr>
          <a:xfrm>
            <a:off x="269462" y="2004240"/>
            <a:ext cx="22008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rgbClr val="FF3399"/>
                </a:solidFill>
              </a:rPr>
              <a:t>Fundamentals of ASP.NET Core</a:t>
            </a:r>
            <a:endParaRPr sz="2000" dirty="0">
              <a:solidFill>
                <a:srgbClr val="FF3399"/>
              </a:solidFill>
            </a:endParaRPr>
          </a:p>
        </p:txBody>
      </p:sp>
      <p:sp>
        <p:nvSpPr>
          <p:cNvPr id="774" name="Google Shape;774;p33"/>
          <p:cNvSpPr txBox="1">
            <a:spLocks noGrp="1"/>
          </p:cNvSpPr>
          <p:nvPr>
            <p:ph type="ctrTitle" idx="13"/>
          </p:nvPr>
        </p:nvSpPr>
        <p:spPr>
          <a:xfrm>
            <a:off x="2951225" y="1631435"/>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accent2">
                    <a:lumMod val="50000"/>
                  </a:schemeClr>
                </a:solidFill>
              </a:rPr>
              <a:t>Entity Framework Core</a:t>
            </a:r>
            <a:endParaRPr sz="2000" dirty="0">
              <a:solidFill>
                <a:schemeClr val="accent2">
                  <a:lumMod val="50000"/>
                </a:schemeClr>
              </a:solidFill>
            </a:endParaRPr>
          </a:p>
        </p:txBody>
      </p:sp>
      <p:grpSp>
        <p:nvGrpSpPr>
          <p:cNvPr id="776" name="Google Shape;776;p33"/>
          <p:cNvGrpSpPr/>
          <p:nvPr/>
        </p:nvGrpSpPr>
        <p:grpSpPr>
          <a:xfrm>
            <a:off x="7181180" y="1419166"/>
            <a:ext cx="348562" cy="406318"/>
            <a:chOff x="5261825" y="2163150"/>
            <a:chExt cx="266750" cy="310950"/>
          </a:xfrm>
          <a:solidFill>
            <a:schemeClr val="tx2">
              <a:lumMod val="75000"/>
            </a:schemeClr>
          </a:solidFill>
        </p:grpSpPr>
        <p:sp>
          <p:nvSpPr>
            <p:cNvPr id="777" name="Google Shape;777;p33"/>
            <p:cNvSpPr/>
            <p:nvPr/>
          </p:nvSpPr>
          <p:spPr>
            <a:xfrm>
              <a:off x="5307500" y="2289950"/>
              <a:ext cx="206475" cy="184150"/>
            </a:xfrm>
            <a:custGeom>
              <a:avLst/>
              <a:gdLst/>
              <a:ahLst/>
              <a:cxnLst/>
              <a:rect l="l" t="t" r="r" b="b"/>
              <a:pathLst>
                <a:path w="8259" h="7366" extrusionOk="0">
                  <a:moveTo>
                    <a:pt x="4177" y="4993"/>
                  </a:moveTo>
                  <a:lnTo>
                    <a:pt x="4177" y="4993"/>
                  </a:lnTo>
                  <a:cubicBezTo>
                    <a:pt x="4081" y="5127"/>
                    <a:pt x="4005" y="5261"/>
                    <a:pt x="3918" y="5395"/>
                  </a:cubicBezTo>
                  <a:cubicBezTo>
                    <a:pt x="3871" y="5338"/>
                    <a:pt x="3823" y="5271"/>
                    <a:pt x="3765" y="5204"/>
                  </a:cubicBezTo>
                  <a:cubicBezTo>
                    <a:pt x="3918" y="5175"/>
                    <a:pt x="4062" y="5098"/>
                    <a:pt x="4177" y="4993"/>
                  </a:cubicBezTo>
                  <a:close/>
                  <a:moveTo>
                    <a:pt x="4323" y="0"/>
                  </a:moveTo>
                  <a:cubicBezTo>
                    <a:pt x="3654" y="0"/>
                    <a:pt x="2913" y="207"/>
                    <a:pt x="2462" y="433"/>
                  </a:cubicBezTo>
                  <a:cubicBezTo>
                    <a:pt x="2223" y="548"/>
                    <a:pt x="2194" y="864"/>
                    <a:pt x="2319" y="1065"/>
                  </a:cubicBezTo>
                  <a:cubicBezTo>
                    <a:pt x="2309" y="1113"/>
                    <a:pt x="2299" y="1151"/>
                    <a:pt x="2299" y="1189"/>
                  </a:cubicBezTo>
                  <a:cubicBezTo>
                    <a:pt x="2280" y="1295"/>
                    <a:pt x="2271" y="1400"/>
                    <a:pt x="2271" y="1506"/>
                  </a:cubicBezTo>
                  <a:cubicBezTo>
                    <a:pt x="2146" y="1525"/>
                    <a:pt x="1964" y="1573"/>
                    <a:pt x="1907" y="1582"/>
                  </a:cubicBezTo>
                  <a:cubicBezTo>
                    <a:pt x="1581" y="1611"/>
                    <a:pt x="1255" y="1640"/>
                    <a:pt x="929" y="1659"/>
                  </a:cubicBezTo>
                  <a:cubicBezTo>
                    <a:pt x="422" y="1707"/>
                    <a:pt x="0" y="2243"/>
                    <a:pt x="316" y="2732"/>
                  </a:cubicBezTo>
                  <a:cubicBezTo>
                    <a:pt x="1293" y="4265"/>
                    <a:pt x="2366" y="5740"/>
                    <a:pt x="3506" y="7158"/>
                  </a:cubicBezTo>
                  <a:cubicBezTo>
                    <a:pt x="3623" y="7302"/>
                    <a:pt x="3797" y="7365"/>
                    <a:pt x="3976" y="7365"/>
                  </a:cubicBezTo>
                  <a:cubicBezTo>
                    <a:pt x="4237" y="7365"/>
                    <a:pt x="4508" y="7230"/>
                    <a:pt x="4627" y="7014"/>
                  </a:cubicBezTo>
                  <a:cubicBezTo>
                    <a:pt x="5461" y="5491"/>
                    <a:pt x="6524" y="4102"/>
                    <a:pt x="7770" y="2885"/>
                  </a:cubicBezTo>
                  <a:cubicBezTo>
                    <a:pt x="8259" y="2404"/>
                    <a:pt x="7815" y="1674"/>
                    <a:pt x="7247" y="1674"/>
                  </a:cubicBezTo>
                  <a:cubicBezTo>
                    <a:pt x="7136" y="1674"/>
                    <a:pt x="7021" y="1702"/>
                    <a:pt x="6907" y="1764"/>
                  </a:cubicBezTo>
                  <a:cubicBezTo>
                    <a:pt x="6743" y="1858"/>
                    <a:pt x="6544" y="1882"/>
                    <a:pt x="6333" y="1882"/>
                  </a:cubicBezTo>
                  <a:cubicBezTo>
                    <a:pt x="6176" y="1882"/>
                    <a:pt x="6013" y="1868"/>
                    <a:pt x="5854" y="1860"/>
                  </a:cubicBezTo>
                  <a:cubicBezTo>
                    <a:pt x="5902" y="1228"/>
                    <a:pt x="5834" y="595"/>
                    <a:pt x="5394" y="279"/>
                  </a:cubicBezTo>
                  <a:cubicBezTo>
                    <a:pt x="5120" y="79"/>
                    <a:pt x="4735" y="0"/>
                    <a:pt x="432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78" name="Google Shape;778;p33"/>
            <p:cNvSpPr/>
            <p:nvPr/>
          </p:nvSpPr>
          <p:spPr>
            <a:xfrm>
              <a:off x="5261825" y="2163150"/>
              <a:ext cx="266750" cy="301700"/>
            </a:xfrm>
            <a:custGeom>
              <a:avLst/>
              <a:gdLst/>
              <a:ahLst/>
              <a:cxnLst/>
              <a:rect l="l" t="t" r="r" b="b"/>
              <a:pathLst>
                <a:path w="10670" h="12068" extrusionOk="0">
                  <a:moveTo>
                    <a:pt x="5075" y="540"/>
                  </a:moveTo>
                  <a:cubicBezTo>
                    <a:pt x="5820" y="540"/>
                    <a:pt x="6546" y="829"/>
                    <a:pt x="6598" y="1701"/>
                  </a:cubicBezTo>
                  <a:cubicBezTo>
                    <a:pt x="6742" y="1922"/>
                    <a:pt x="6972" y="2075"/>
                    <a:pt x="7230" y="2132"/>
                  </a:cubicBezTo>
                  <a:cubicBezTo>
                    <a:pt x="7550" y="1975"/>
                    <a:pt x="7906" y="1883"/>
                    <a:pt x="8259" y="1883"/>
                  </a:cubicBezTo>
                  <a:cubicBezTo>
                    <a:pt x="8593" y="1883"/>
                    <a:pt x="8925" y="1965"/>
                    <a:pt x="9223" y="2151"/>
                  </a:cubicBezTo>
                  <a:cubicBezTo>
                    <a:pt x="9597" y="2391"/>
                    <a:pt x="9875" y="2755"/>
                    <a:pt x="9999" y="3177"/>
                  </a:cubicBezTo>
                  <a:cubicBezTo>
                    <a:pt x="10181" y="3751"/>
                    <a:pt x="10181" y="4058"/>
                    <a:pt x="9693" y="4412"/>
                  </a:cubicBezTo>
                  <a:cubicBezTo>
                    <a:pt x="8878" y="5006"/>
                    <a:pt x="7374" y="4872"/>
                    <a:pt x="6368" y="4968"/>
                  </a:cubicBezTo>
                  <a:cubicBezTo>
                    <a:pt x="5401" y="5054"/>
                    <a:pt x="4423" y="5141"/>
                    <a:pt x="3456" y="5150"/>
                  </a:cubicBezTo>
                  <a:cubicBezTo>
                    <a:pt x="3212" y="5150"/>
                    <a:pt x="2937" y="5167"/>
                    <a:pt x="2663" y="5167"/>
                  </a:cubicBezTo>
                  <a:cubicBezTo>
                    <a:pt x="2354" y="5167"/>
                    <a:pt x="2047" y="5146"/>
                    <a:pt x="1789" y="5054"/>
                  </a:cubicBezTo>
                  <a:cubicBezTo>
                    <a:pt x="1367" y="4911"/>
                    <a:pt x="898" y="4470"/>
                    <a:pt x="927" y="4020"/>
                  </a:cubicBezTo>
                  <a:cubicBezTo>
                    <a:pt x="963" y="3410"/>
                    <a:pt x="1516" y="2932"/>
                    <a:pt x="2107" y="2932"/>
                  </a:cubicBezTo>
                  <a:cubicBezTo>
                    <a:pt x="2296" y="2932"/>
                    <a:pt x="2489" y="2981"/>
                    <a:pt x="2670" y="3090"/>
                  </a:cubicBezTo>
                  <a:cubicBezTo>
                    <a:pt x="2692" y="3101"/>
                    <a:pt x="2715" y="3106"/>
                    <a:pt x="2737" y="3106"/>
                  </a:cubicBezTo>
                  <a:cubicBezTo>
                    <a:pt x="2827" y="3106"/>
                    <a:pt x="2902" y="3018"/>
                    <a:pt x="2871" y="2918"/>
                  </a:cubicBezTo>
                  <a:cubicBezTo>
                    <a:pt x="2871" y="2908"/>
                    <a:pt x="2871" y="2899"/>
                    <a:pt x="2871" y="2899"/>
                  </a:cubicBezTo>
                  <a:cubicBezTo>
                    <a:pt x="2833" y="2420"/>
                    <a:pt x="2728" y="1893"/>
                    <a:pt x="2996" y="1443"/>
                  </a:cubicBezTo>
                  <a:cubicBezTo>
                    <a:pt x="3235" y="1031"/>
                    <a:pt x="3676" y="829"/>
                    <a:pt x="4098" y="695"/>
                  </a:cubicBezTo>
                  <a:cubicBezTo>
                    <a:pt x="4385" y="602"/>
                    <a:pt x="4732" y="540"/>
                    <a:pt x="5075" y="540"/>
                  </a:cubicBezTo>
                  <a:close/>
                  <a:moveTo>
                    <a:pt x="7259" y="5409"/>
                  </a:moveTo>
                  <a:cubicBezTo>
                    <a:pt x="7173" y="5917"/>
                    <a:pt x="7182" y="6463"/>
                    <a:pt x="7192" y="6970"/>
                  </a:cubicBezTo>
                  <a:cubicBezTo>
                    <a:pt x="7192" y="7028"/>
                    <a:pt x="7211" y="7085"/>
                    <a:pt x="7259" y="7124"/>
                  </a:cubicBezTo>
                  <a:cubicBezTo>
                    <a:pt x="7240" y="7210"/>
                    <a:pt x="7297" y="7296"/>
                    <a:pt x="7384" y="7306"/>
                  </a:cubicBezTo>
                  <a:cubicBezTo>
                    <a:pt x="7623" y="7330"/>
                    <a:pt x="7865" y="7342"/>
                    <a:pt x="8107" y="7342"/>
                  </a:cubicBezTo>
                  <a:cubicBezTo>
                    <a:pt x="8349" y="7342"/>
                    <a:pt x="8591" y="7330"/>
                    <a:pt x="8830" y="7306"/>
                  </a:cubicBezTo>
                  <a:lnTo>
                    <a:pt x="8830" y="7306"/>
                  </a:lnTo>
                  <a:cubicBezTo>
                    <a:pt x="7767" y="8580"/>
                    <a:pt x="6857" y="10026"/>
                    <a:pt x="5927" y="11396"/>
                  </a:cubicBezTo>
                  <a:cubicBezTo>
                    <a:pt x="4787" y="10007"/>
                    <a:pt x="3686" y="8513"/>
                    <a:pt x="2364" y="7296"/>
                  </a:cubicBezTo>
                  <a:lnTo>
                    <a:pt x="2383" y="7296"/>
                  </a:lnTo>
                  <a:cubicBezTo>
                    <a:pt x="2787" y="7365"/>
                    <a:pt x="3200" y="7399"/>
                    <a:pt x="3613" y="7399"/>
                  </a:cubicBezTo>
                  <a:cubicBezTo>
                    <a:pt x="3778" y="7399"/>
                    <a:pt x="3943" y="7393"/>
                    <a:pt x="4107" y="7382"/>
                  </a:cubicBezTo>
                  <a:cubicBezTo>
                    <a:pt x="4270" y="7382"/>
                    <a:pt x="4366" y="7191"/>
                    <a:pt x="4280" y="7057"/>
                  </a:cubicBezTo>
                  <a:cubicBezTo>
                    <a:pt x="4299" y="7028"/>
                    <a:pt x="4308" y="6999"/>
                    <a:pt x="4308" y="6961"/>
                  </a:cubicBezTo>
                  <a:cubicBezTo>
                    <a:pt x="4251" y="6520"/>
                    <a:pt x="4184" y="6070"/>
                    <a:pt x="4136" y="5620"/>
                  </a:cubicBezTo>
                  <a:cubicBezTo>
                    <a:pt x="4826" y="5591"/>
                    <a:pt x="5506" y="5533"/>
                    <a:pt x="6186" y="5476"/>
                  </a:cubicBezTo>
                  <a:cubicBezTo>
                    <a:pt x="6531" y="5438"/>
                    <a:pt x="6895" y="5428"/>
                    <a:pt x="7259" y="5409"/>
                  </a:cubicBezTo>
                  <a:close/>
                  <a:moveTo>
                    <a:pt x="5044" y="0"/>
                  </a:moveTo>
                  <a:cubicBezTo>
                    <a:pt x="3602" y="0"/>
                    <a:pt x="2024" y="997"/>
                    <a:pt x="2479" y="2640"/>
                  </a:cubicBezTo>
                  <a:cubicBezTo>
                    <a:pt x="2311" y="2565"/>
                    <a:pt x="2140" y="2530"/>
                    <a:pt x="1970" y="2530"/>
                  </a:cubicBezTo>
                  <a:cubicBezTo>
                    <a:pt x="951" y="2530"/>
                    <a:pt x="0" y="3765"/>
                    <a:pt x="534" y="4824"/>
                  </a:cubicBezTo>
                  <a:cubicBezTo>
                    <a:pt x="812" y="5380"/>
                    <a:pt x="1434" y="5514"/>
                    <a:pt x="2000" y="5581"/>
                  </a:cubicBezTo>
                  <a:cubicBezTo>
                    <a:pt x="2455" y="5623"/>
                    <a:pt x="2911" y="5650"/>
                    <a:pt x="3371" y="5650"/>
                  </a:cubicBezTo>
                  <a:cubicBezTo>
                    <a:pt x="3539" y="5650"/>
                    <a:pt x="3708" y="5646"/>
                    <a:pt x="3877" y="5639"/>
                  </a:cubicBezTo>
                  <a:lnTo>
                    <a:pt x="3877" y="5639"/>
                  </a:lnTo>
                  <a:cubicBezTo>
                    <a:pt x="3849" y="6079"/>
                    <a:pt x="3877" y="6520"/>
                    <a:pt x="3944" y="6961"/>
                  </a:cubicBezTo>
                  <a:cubicBezTo>
                    <a:pt x="3843" y="6957"/>
                    <a:pt x="3741" y="6955"/>
                    <a:pt x="3639" y="6955"/>
                  </a:cubicBezTo>
                  <a:cubicBezTo>
                    <a:pt x="3221" y="6955"/>
                    <a:pt x="2801" y="6987"/>
                    <a:pt x="2392" y="7057"/>
                  </a:cubicBezTo>
                  <a:cubicBezTo>
                    <a:pt x="2306" y="7076"/>
                    <a:pt x="2268" y="7162"/>
                    <a:pt x="2306" y="7239"/>
                  </a:cubicBezTo>
                  <a:lnTo>
                    <a:pt x="2287" y="7219"/>
                  </a:lnTo>
                  <a:cubicBezTo>
                    <a:pt x="2266" y="7198"/>
                    <a:pt x="2240" y="7189"/>
                    <a:pt x="2215" y="7189"/>
                  </a:cubicBezTo>
                  <a:cubicBezTo>
                    <a:pt x="2139" y="7189"/>
                    <a:pt x="2064" y="7274"/>
                    <a:pt x="2115" y="7354"/>
                  </a:cubicBezTo>
                  <a:cubicBezTo>
                    <a:pt x="3140" y="9021"/>
                    <a:pt x="4529" y="10486"/>
                    <a:pt x="5774" y="11990"/>
                  </a:cubicBezTo>
                  <a:cubicBezTo>
                    <a:pt x="5817" y="12044"/>
                    <a:pt x="5875" y="12067"/>
                    <a:pt x="5934" y="12067"/>
                  </a:cubicBezTo>
                  <a:cubicBezTo>
                    <a:pt x="6021" y="12067"/>
                    <a:pt x="6112" y="12017"/>
                    <a:pt x="6157" y="11943"/>
                  </a:cubicBezTo>
                  <a:cubicBezTo>
                    <a:pt x="7211" y="10438"/>
                    <a:pt x="8390" y="8944"/>
                    <a:pt x="9271" y="7334"/>
                  </a:cubicBezTo>
                  <a:cubicBezTo>
                    <a:pt x="9290" y="7306"/>
                    <a:pt x="9300" y="7277"/>
                    <a:pt x="9290" y="7248"/>
                  </a:cubicBezTo>
                  <a:cubicBezTo>
                    <a:pt x="9450" y="7135"/>
                    <a:pt x="9434" y="6846"/>
                    <a:pt x="9196" y="6846"/>
                  </a:cubicBezTo>
                  <a:cubicBezTo>
                    <a:pt x="9193" y="6846"/>
                    <a:pt x="9189" y="6846"/>
                    <a:pt x="9185" y="6846"/>
                  </a:cubicBezTo>
                  <a:cubicBezTo>
                    <a:pt x="8648" y="6855"/>
                    <a:pt x="8121" y="6913"/>
                    <a:pt x="7594" y="7009"/>
                  </a:cubicBezTo>
                  <a:cubicBezTo>
                    <a:pt x="7594" y="6999"/>
                    <a:pt x="7594" y="6990"/>
                    <a:pt x="7594" y="6980"/>
                  </a:cubicBezTo>
                  <a:cubicBezTo>
                    <a:pt x="7594" y="6472"/>
                    <a:pt x="7614" y="5926"/>
                    <a:pt x="7508" y="5418"/>
                  </a:cubicBezTo>
                  <a:cubicBezTo>
                    <a:pt x="8265" y="5380"/>
                    <a:pt x="9022" y="5342"/>
                    <a:pt x="9712" y="5160"/>
                  </a:cubicBezTo>
                  <a:cubicBezTo>
                    <a:pt x="10401" y="4978"/>
                    <a:pt x="10670" y="4336"/>
                    <a:pt x="10641" y="3656"/>
                  </a:cubicBezTo>
                  <a:cubicBezTo>
                    <a:pt x="10567" y="2254"/>
                    <a:pt x="9425" y="1398"/>
                    <a:pt x="8202" y="1398"/>
                  </a:cubicBezTo>
                  <a:cubicBezTo>
                    <a:pt x="7845" y="1398"/>
                    <a:pt x="7481" y="1471"/>
                    <a:pt x="7135" y="1625"/>
                  </a:cubicBezTo>
                  <a:cubicBezTo>
                    <a:pt x="7019" y="500"/>
                    <a:pt x="6066" y="0"/>
                    <a:pt x="50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779" name="Google Shape;779;p33"/>
          <p:cNvGrpSpPr/>
          <p:nvPr/>
        </p:nvGrpSpPr>
        <p:grpSpPr>
          <a:xfrm>
            <a:off x="3803096" y="1153230"/>
            <a:ext cx="475443" cy="267449"/>
            <a:chOff x="3530100" y="2221475"/>
            <a:chExt cx="363850" cy="204675"/>
          </a:xfrm>
        </p:grpSpPr>
        <p:grpSp>
          <p:nvGrpSpPr>
            <p:cNvPr id="780" name="Google Shape;780;p33"/>
            <p:cNvGrpSpPr/>
            <p:nvPr/>
          </p:nvGrpSpPr>
          <p:grpSpPr>
            <a:xfrm>
              <a:off x="3530100" y="2221475"/>
              <a:ext cx="363850" cy="204675"/>
              <a:chOff x="3530100" y="2221475"/>
              <a:chExt cx="363850" cy="204675"/>
            </a:xfrm>
          </p:grpSpPr>
          <p:sp>
            <p:nvSpPr>
              <p:cNvPr id="781" name="Google Shape;781;p33"/>
              <p:cNvSpPr/>
              <p:nvPr/>
            </p:nvSpPr>
            <p:spPr>
              <a:xfrm>
                <a:off x="3543775" y="2232650"/>
                <a:ext cx="338225" cy="191575"/>
              </a:xfrm>
              <a:custGeom>
                <a:avLst/>
                <a:gdLst/>
                <a:ahLst/>
                <a:cxnLst/>
                <a:rect l="l" t="t" r="r" b="b"/>
                <a:pathLst>
                  <a:path w="13529" h="7663" extrusionOk="0">
                    <a:moveTo>
                      <a:pt x="3709" y="1426"/>
                    </a:moveTo>
                    <a:cubicBezTo>
                      <a:pt x="4679" y="1426"/>
                      <a:pt x="5482" y="2150"/>
                      <a:pt x="5700" y="3117"/>
                    </a:cubicBezTo>
                    <a:cubicBezTo>
                      <a:pt x="5997" y="4372"/>
                      <a:pt x="5240" y="5311"/>
                      <a:pt x="4321" y="6039"/>
                    </a:cubicBezTo>
                    <a:cubicBezTo>
                      <a:pt x="4299" y="6040"/>
                      <a:pt x="4277" y="6040"/>
                      <a:pt x="4255" y="6040"/>
                    </a:cubicBezTo>
                    <a:cubicBezTo>
                      <a:pt x="3237" y="6040"/>
                      <a:pt x="2330" y="5386"/>
                      <a:pt x="1993" y="4420"/>
                    </a:cubicBezTo>
                    <a:cubicBezTo>
                      <a:pt x="1600" y="3271"/>
                      <a:pt x="1964" y="1747"/>
                      <a:pt x="3296" y="1470"/>
                    </a:cubicBezTo>
                    <a:cubicBezTo>
                      <a:pt x="3436" y="1440"/>
                      <a:pt x="3574" y="1426"/>
                      <a:pt x="3709" y="1426"/>
                    </a:cubicBezTo>
                    <a:close/>
                    <a:moveTo>
                      <a:pt x="3701" y="1"/>
                    </a:moveTo>
                    <a:cubicBezTo>
                      <a:pt x="3337" y="1"/>
                      <a:pt x="2965" y="63"/>
                      <a:pt x="2596" y="195"/>
                    </a:cubicBezTo>
                    <a:cubicBezTo>
                      <a:pt x="680" y="885"/>
                      <a:pt x="0" y="3156"/>
                      <a:pt x="690" y="4966"/>
                    </a:cubicBezTo>
                    <a:cubicBezTo>
                      <a:pt x="1025" y="5877"/>
                      <a:pt x="1686" y="6672"/>
                      <a:pt x="2577" y="7064"/>
                    </a:cubicBezTo>
                    <a:cubicBezTo>
                      <a:pt x="3009" y="7257"/>
                      <a:pt x="3466" y="7362"/>
                      <a:pt x="3934" y="7362"/>
                    </a:cubicBezTo>
                    <a:cubicBezTo>
                      <a:pt x="3954" y="7362"/>
                      <a:pt x="3975" y="7362"/>
                      <a:pt x="3995" y="7361"/>
                    </a:cubicBezTo>
                    <a:cubicBezTo>
                      <a:pt x="4206" y="7361"/>
                      <a:pt x="4426" y="7323"/>
                      <a:pt x="4627" y="7246"/>
                    </a:cubicBezTo>
                    <a:cubicBezTo>
                      <a:pt x="4682" y="7259"/>
                      <a:pt x="4737" y="7266"/>
                      <a:pt x="4792" y="7266"/>
                    </a:cubicBezTo>
                    <a:cubicBezTo>
                      <a:pt x="4902" y="7266"/>
                      <a:pt x="5011" y="7240"/>
                      <a:pt x="5106" y="7189"/>
                    </a:cubicBezTo>
                    <a:cubicBezTo>
                      <a:pt x="5787" y="6835"/>
                      <a:pt x="6333" y="6269"/>
                      <a:pt x="6687" y="5589"/>
                    </a:cubicBezTo>
                    <a:cubicBezTo>
                      <a:pt x="7013" y="5829"/>
                      <a:pt x="7415" y="5934"/>
                      <a:pt x="7789" y="6078"/>
                    </a:cubicBezTo>
                    <a:cubicBezTo>
                      <a:pt x="8297" y="6269"/>
                      <a:pt x="8804" y="6451"/>
                      <a:pt x="9312" y="6624"/>
                    </a:cubicBezTo>
                    <a:cubicBezTo>
                      <a:pt x="10328" y="6978"/>
                      <a:pt x="11343" y="7333"/>
                      <a:pt x="12368" y="7630"/>
                    </a:cubicBezTo>
                    <a:cubicBezTo>
                      <a:pt x="12446" y="7652"/>
                      <a:pt x="12520" y="7663"/>
                      <a:pt x="12590" y="7663"/>
                    </a:cubicBezTo>
                    <a:cubicBezTo>
                      <a:pt x="13310" y="7663"/>
                      <a:pt x="13528" y="6532"/>
                      <a:pt x="12742" y="6269"/>
                    </a:cubicBezTo>
                    <a:cubicBezTo>
                      <a:pt x="11765" y="5934"/>
                      <a:pt x="10778" y="5637"/>
                      <a:pt x="9791" y="5302"/>
                    </a:cubicBezTo>
                    <a:cubicBezTo>
                      <a:pt x="9322" y="5139"/>
                      <a:pt x="8852" y="4966"/>
                      <a:pt x="8383" y="4804"/>
                    </a:cubicBezTo>
                    <a:cubicBezTo>
                      <a:pt x="7971" y="4669"/>
                      <a:pt x="7540" y="4449"/>
                      <a:pt x="7099" y="4420"/>
                    </a:cubicBezTo>
                    <a:cubicBezTo>
                      <a:pt x="7243" y="3721"/>
                      <a:pt x="7195" y="3002"/>
                      <a:pt x="6955" y="2332"/>
                    </a:cubicBezTo>
                    <a:cubicBezTo>
                      <a:pt x="6436" y="951"/>
                      <a:pt x="5127" y="1"/>
                      <a:pt x="3701"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2" name="Google Shape;782;p33"/>
              <p:cNvSpPr/>
              <p:nvPr/>
            </p:nvSpPr>
            <p:spPr>
              <a:xfrm>
                <a:off x="3530100" y="2221475"/>
                <a:ext cx="363850" cy="204675"/>
              </a:xfrm>
              <a:custGeom>
                <a:avLst/>
                <a:gdLst/>
                <a:ahLst/>
                <a:cxnLst/>
                <a:rect l="l" t="t" r="r" b="b"/>
                <a:pathLst>
                  <a:path w="14554" h="8187" extrusionOk="0">
                    <a:moveTo>
                      <a:pt x="4418" y="540"/>
                    </a:moveTo>
                    <a:cubicBezTo>
                      <a:pt x="4930" y="540"/>
                      <a:pt x="5444" y="659"/>
                      <a:pt x="5912" y="911"/>
                    </a:cubicBezTo>
                    <a:cubicBezTo>
                      <a:pt x="7742" y="1888"/>
                      <a:pt x="8135" y="4072"/>
                      <a:pt x="7454" y="5883"/>
                    </a:cubicBezTo>
                    <a:cubicBezTo>
                      <a:pt x="6735" y="6919"/>
                      <a:pt x="5738" y="7353"/>
                      <a:pt x="4744" y="7353"/>
                    </a:cubicBezTo>
                    <a:cubicBezTo>
                      <a:pt x="2366" y="7353"/>
                      <a:pt x="5" y="4866"/>
                      <a:pt x="1505" y="2204"/>
                    </a:cubicBezTo>
                    <a:cubicBezTo>
                      <a:pt x="2097" y="1153"/>
                      <a:pt x="3253" y="540"/>
                      <a:pt x="4418" y="540"/>
                    </a:cubicBezTo>
                    <a:close/>
                    <a:moveTo>
                      <a:pt x="8221" y="5298"/>
                    </a:moveTo>
                    <a:cubicBezTo>
                      <a:pt x="8240" y="5318"/>
                      <a:pt x="8269" y="5327"/>
                      <a:pt x="8307" y="5337"/>
                    </a:cubicBezTo>
                    <a:cubicBezTo>
                      <a:pt x="9083" y="5528"/>
                      <a:pt x="9869" y="5739"/>
                      <a:pt x="10645" y="5969"/>
                    </a:cubicBezTo>
                    <a:cubicBezTo>
                      <a:pt x="11114" y="6113"/>
                      <a:pt x="11584" y="6247"/>
                      <a:pt x="12043" y="6419"/>
                    </a:cubicBezTo>
                    <a:cubicBezTo>
                      <a:pt x="12398" y="6563"/>
                      <a:pt x="13902" y="7128"/>
                      <a:pt x="12522" y="7665"/>
                    </a:cubicBezTo>
                    <a:cubicBezTo>
                      <a:pt x="12488" y="7679"/>
                      <a:pt x="12448" y="7686"/>
                      <a:pt x="12404" y="7686"/>
                    </a:cubicBezTo>
                    <a:cubicBezTo>
                      <a:pt x="12098" y="7686"/>
                      <a:pt x="11604" y="7373"/>
                      <a:pt x="11344" y="7272"/>
                    </a:cubicBezTo>
                    <a:cubicBezTo>
                      <a:pt x="10865" y="7100"/>
                      <a:pt x="10386" y="6908"/>
                      <a:pt x="9907" y="6726"/>
                    </a:cubicBezTo>
                    <a:cubicBezTo>
                      <a:pt x="9265" y="6486"/>
                      <a:pt x="8623" y="6256"/>
                      <a:pt x="7981" y="6046"/>
                    </a:cubicBezTo>
                    <a:cubicBezTo>
                      <a:pt x="8077" y="5806"/>
                      <a:pt x="8154" y="5557"/>
                      <a:pt x="8221" y="5298"/>
                    </a:cubicBezTo>
                    <a:close/>
                    <a:moveTo>
                      <a:pt x="4436" y="1"/>
                    </a:moveTo>
                    <a:cubicBezTo>
                      <a:pt x="3017" y="1"/>
                      <a:pt x="1614" y="774"/>
                      <a:pt x="949" y="2089"/>
                    </a:cubicBezTo>
                    <a:cubicBezTo>
                      <a:pt x="1" y="4005"/>
                      <a:pt x="700" y="6324"/>
                      <a:pt x="2559" y="7397"/>
                    </a:cubicBezTo>
                    <a:cubicBezTo>
                      <a:pt x="3160" y="7745"/>
                      <a:pt x="3892" y="7928"/>
                      <a:pt x="4618" y="7928"/>
                    </a:cubicBezTo>
                    <a:cubicBezTo>
                      <a:pt x="5849" y="7928"/>
                      <a:pt x="7061" y="7401"/>
                      <a:pt x="7579" y="6256"/>
                    </a:cubicBezTo>
                    <a:cubicBezTo>
                      <a:pt x="7623" y="6286"/>
                      <a:pt x="7678" y="6298"/>
                      <a:pt x="7731" y="6298"/>
                    </a:cubicBezTo>
                    <a:cubicBezTo>
                      <a:pt x="7748" y="6298"/>
                      <a:pt x="7764" y="6297"/>
                      <a:pt x="7780" y="6295"/>
                    </a:cubicBezTo>
                    <a:cubicBezTo>
                      <a:pt x="9093" y="6927"/>
                      <a:pt x="10434" y="7483"/>
                      <a:pt x="11813" y="7971"/>
                    </a:cubicBezTo>
                    <a:cubicBezTo>
                      <a:pt x="12087" y="8061"/>
                      <a:pt x="12532" y="8186"/>
                      <a:pt x="12941" y="8186"/>
                    </a:cubicBezTo>
                    <a:cubicBezTo>
                      <a:pt x="13320" y="8186"/>
                      <a:pt x="13668" y="8078"/>
                      <a:pt x="13816" y="7732"/>
                    </a:cubicBezTo>
                    <a:cubicBezTo>
                      <a:pt x="14553" y="5969"/>
                      <a:pt x="9265" y="5011"/>
                      <a:pt x="8403" y="4800"/>
                    </a:cubicBezTo>
                    <a:cubicBezTo>
                      <a:pt x="8384" y="4795"/>
                      <a:pt x="8367" y="4793"/>
                      <a:pt x="8350" y="4793"/>
                    </a:cubicBezTo>
                    <a:cubicBezTo>
                      <a:pt x="8333" y="4793"/>
                      <a:pt x="8317" y="4795"/>
                      <a:pt x="8297" y="4800"/>
                    </a:cubicBezTo>
                    <a:cubicBezTo>
                      <a:pt x="8518" y="3066"/>
                      <a:pt x="7818" y="1275"/>
                      <a:pt x="6151" y="412"/>
                    </a:cubicBezTo>
                    <a:cubicBezTo>
                      <a:pt x="5611" y="132"/>
                      <a:pt x="5022" y="1"/>
                      <a:pt x="44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sp>
          <p:nvSpPr>
            <p:cNvPr id="783" name="Google Shape;783;p33"/>
            <p:cNvSpPr/>
            <p:nvPr/>
          </p:nvSpPr>
          <p:spPr>
            <a:xfrm>
              <a:off x="3563175" y="2255675"/>
              <a:ext cx="143725" cy="132475"/>
            </a:xfrm>
            <a:custGeom>
              <a:avLst/>
              <a:gdLst/>
              <a:ahLst/>
              <a:cxnLst/>
              <a:rect l="l" t="t" r="r" b="b"/>
              <a:pathLst>
                <a:path w="5749" h="5299" extrusionOk="0">
                  <a:moveTo>
                    <a:pt x="2859" y="434"/>
                  </a:moveTo>
                  <a:cubicBezTo>
                    <a:pt x="3196" y="434"/>
                    <a:pt x="3540" y="514"/>
                    <a:pt x="3861" y="683"/>
                  </a:cubicBezTo>
                  <a:cubicBezTo>
                    <a:pt x="4972" y="1258"/>
                    <a:pt x="5250" y="2704"/>
                    <a:pt x="4819" y="3806"/>
                  </a:cubicBezTo>
                  <a:cubicBezTo>
                    <a:pt x="4771" y="3930"/>
                    <a:pt x="4828" y="4074"/>
                    <a:pt x="4943" y="4132"/>
                  </a:cubicBezTo>
                  <a:cubicBezTo>
                    <a:pt x="4484" y="4588"/>
                    <a:pt x="3897" y="4789"/>
                    <a:pt x="3311" y="4789"/>
                  </a:cubicBezTo>
                  <a:cubicBezTo>
                    <a:pt x="1816" y="4789"/>
                    <a:pt x="322" y="3482"/>
                    <a:pt x="948" y="1756"/>
                  </a:cubicBezTo>
                  <a:cubicBezTo>
                    <a:pt x="1248" y="918"/>
                    <a:pt x="2032" y="434"/>
                    <a:pt x="2859" y="434"/>
                  </a:cubicBezTo>
                  <a:close/>
                  <a:moveTo>
                    <a:pt x="2868" y="0"/>
                  </a:moveTo>
                  <a:cubicBezTo>
                    <a:pt x="1906" y="0"/>
                    <a:pt x="974" y="522"/>
                    <a:pt x="575" y="1468"/>
                  </a:cubicBezTo>
                  <a:cubicBezTo>
                    <a:pt x="0" y="2867"/>
                    <a:pt x="757" y="4429"/>
                    <a:pt x="2098" y="5042"/>
                  </a:cubicBezTo>
                  <a:cubicBezTo>
                    <a:pt x="2456" y="5210"/>
                    <a:pt x="2871" y="5298"/>
                    <a:pt x="3284" y="5298"/>
                  </a:cubicBezTo>
                  <a:cubicBezTo>
                    <a:pt x="4188" y="5298"/>
                    <a:pt x="5083" y="4877"/>
                    <a:pt x="5346" y="3950"/>
                  </a:cubicBezTo>
                  <a:cubicBezTo>
                    <a:pt x="5365" y="3921"/>
                    <a:pt x="5346" y="3883"/>
                    <a:pt x="5317" y="3863"/>
                  </a:cubicBezTo>
                  <a:cubicBezTo>
                    <a:pt x="5748" y="2532"/>
                    <a:pt x="5375" y="951"/>
                    <a:pt x="4052" y="280"/>
                  </a:cubicBezTo>
                  <a:cubicBezTo>
                    <a:pt x="3677" y="91"/>
                    <a:pt x="3270" y="0"/>
                    <a:pt x="28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784" name="Google Shape;784;p33"/>
          <p:cNvGrpSpPr/>
          <p:nvPr/>
        </p:nvGrpSpPr>
        <p:grpSpPr>
          <a:xfrm>
            <a:off x="3659293" y="3925206"/>
            <a:ext cx="395342" cy="214103"/>
            <a:chOff x="4181100" y="3838875"/>
            <a:chExt cx="302550" cy="163850"/>
          </a:xfrm>
        </p:grpSpPr>
        <p:sp>
          <p:nvSpPr>
            <p:cNvPr id="785" name="Google Shape;785;p33"/>
            <p:cNvSpPr/>
            <p:nvPr/>
          </p:nvSpPr>
          <p:spPr>
            <a:xfrm>
              <a:off x="4191150" y="3932050"/>
              <a:ext cx="236900" cy="61250"/>
            </a:xfrm>
            <a:custGeom>
              <a:avLst/>
              <a:gdLst/>
              <a:ahLst/>
              <a:cxnLst/>
              <a:rect l="l" t="t" r="r" b="b"/>
              <a:pathLst>
                <a:path w="9476" h="2450" extrusionOk="0">
                  <a:moveTo>
                    <a:pt x="2041" y="0"/>
                  </a:moveTo>
                  <a:cubicBezTo>
                    <a:pt x="1466" y="48"/>
                    <a:pt x="844" y="96"/>
                    <a:pt x="422" y="527"/>
                  </a:cubicBezTo>
                  <a:cubicBezTo>
                    <a:pt x="0" y="968"/>
                    <a:pt x="20" y="1648"/>
                    <a:pt x="594" y="1935"/>
                  </a:cubicBezTo>
                  <a:cubicBezTo>
                    <a:pt x="623" y="1945"/>
                    <a:pt x="642" y="1974"/>
                    <a:pt x="662" y="2012"/>
                  </a:cubicBezTo>
                  <a:cubicBezTo>
                    <a:pt x="1348" y="2364"/>
                    <a:pt x="2206" y="2450"/>
                    <a:pt x="3044" y="2450"/>
                  </a:cubicBezTo>
                  <a:cubicBezTo>
                    <a:pt x="3621" y="2450"/>
                    <a:pt x="4189" y="2409"/>
                    <a:pt x="4685" y="2386"/>
                  </a:cubicBezTo>
                  <a:cubicBezTo>
                    <a:pt x="5433" y="2357"/>
                    <a:pt x="6161" y="2290"/>
                    <a:pt x="6898" y="2213"/>
                  </a:cubicBezTo>
                  <a:cubicBezTo>
                    <a:pt x="7674" y="2136"/>
                    <a:pt x="9284" y="2232"/>
                    <a:pt x="9475" y="1236"/>
                  </a:cubicBezTo>
                  <a:cubicBezTo>
                    <a:pt x="9456" y="1217"/>
                    <a:pt x="9437" y="1198"/>
                    <a:pt x="9447" y="1169"/>
                  </a:cubicBezTo>
                  <a:cubicBezTo>
                    <a:pt x="9475" y="307"/>
                    <a:pt x="8096" y="393"/>
                    <a:pt x="7435" y="316"/>
                  </a:cubicBezTo>
                  <a:cubicBezTo>
                    <a:pt x="6764" y="786"/>
                    <a:pt x="5988" y="1073"/>
                    <a:pt x="5174" y="1169"/>
                  </a:cubicBezTo>
                  <a:cubicBezTo>
                    <a:pt x="5026" y="1187"/>
                    <a:pt x="4877" y="1196"/>
                    <a:pt x="4730" y="1196"/>
                  </a:cubicBezTo>
                  <a:cubicBezTo>
                    <a:pt x="3713" y="1196"/>
                    <a:pt x="2727" y="770"/>
                    <a:pt x="2041"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6" name="Google Shape;786;p33"/>
            <p:cNvSpPr/>
            <p:nvPr/>
          </p:nvSpPr>
          <p:spPr>
            <a:xfrm>
              <a:off x="4406700" y="3860100"/>
              <a:ext cx="69100" cy="64075"/>
            </a:xfrm>
            <a:custGeom>
              <a:avLst/>
              <a:gdLst/>
              <a:ahLst/>
              <a:cxnLst/>
              <a:rect l="l" t="t" r="r" b="b"/>
              <a:pathLst>
                <a:path w="2764" h="2563" extrusionOk="0">
                  <a:moveTo>
                    <a:pt x="1323" y="1"/>
                  </a:moveTo>
                  <a:cubicBezTo>
                    <a:pt x="1080" y="1"/>
                    <a:pt x="831" y="67"/>
                    <a:pt x="604" y="215"/>
                  </a:cubicBezTo>
                  <a:cubicBezTo>
                    <a:pt x="595" y="311"/>
                    <a:pt x="585" y="416"/>
                    <a:pt x="566" y="512"/>
                  </a:cubicBezTo>
                  <a:cubicBezTo>
                    <a:pt x="674" y="498"/>
                    <a:pt x="785" y="489"/>
                    <a:pt x="895" y="489"/>
                  </a:cubicBezTo>
                  <a:cubicBezTo>
                    <a:pt x="1164" y="489"/>
                    <a:pt x="1428" y="543"/>
                    <a:pt x="1639" y="713"/>
                  </a:cubicBezTo>
                  <a:cubicBezTo>
                    <a:pt x="1917" y="914"/>
                    <a:pt x="2022" y="1269"/>
                    <a:pt x="1907" y="1575"/>
                  </a:cubicBezTo>
                  <a:cubicBezTo>
                    <a:pt x="1758" y="1927"/>
                    <a:pt x="1495" y="2055"/>
                    <a:pt x="1203" y="2055"/>
                  </a:cubicBezTo>
                  <a:cubicBezTo>
                    <a:pt x="858" y="2055"/>
                    <a:pt x="473" y="1877"/>
                    <a:pt x="183" y="1681"/>
                  </a:cubicBezTo>
                  <a:cubicBezTo>
                    <a:pt x="125" y="1786"/>
                    <a:pt x="68" y="1901"/>
                    <a:pt x="1" y="1997"/>
                  </a:cubicBezTo>
                  <a:cubicBezTo>
                    <a:pt x="370" y="2310"/>
                    <a:pt x="753" y="2563"/>
                    <a:pt x="1229" y="2563"/>
                  </a:cubicBezTo>
                  <a:cubicBezTo>
                    <a:pt x="1320" y="2563"/>
                    <a:pt x="1415" y="2553"/>
                    <a:pt x="1514" y="2533"/>
                  </a:cubicBezTo>
                  <a:cubicBezTo>
                    <a:pt x="2022" y="2418"/>
                    <a:pt x="2425" y="2025"/>
                    <a:pt x="2540" y="1518"/>
                  </a:cubicBezTo>
                  <a:cubicBezTo>
                    <a:pt x="2764" y="641"/>
                    <a:pt x="2074" y="1"/>
                    <a:pt x="1323"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7" name="Google Shape;787;p33"/>
            <p:cNvSpPr/>
            <p:nvPr/>
          </p:nvSpPr>
          <p:spPr>
            <a:xfrm>
              <a:off x="4222525" y="3850875"/>
              <a:ext cx="189000" cy="100600"/>
            </a:xfrm>
            <a:custGeom>
              <a:avLst/>
              <a:gdLst/>
              <a:ahLst/>
              <a:cxnLst/>
              <a:rect l="l" t="t" r="r" b="b"/>
              <a:pathLst>
                <a:path w="7560" h="4024" extrusionOk="0">
                  <a:moveTo>
                    <a:pt x="4863" y="0"/>
                  </a:moveTo>
                  <a:cubicBezTo>
                    <a:pt x="4396" y="0"/>
                    <a:pt x="3929" y="5"/>
                    <a:pt x="3459" y="18"/>
                  </a:cubicBezTo>
                  <a:cubicBezTo>
                    <a:pt x="2622" y="33"/>
                    <a:pt x="1720" y="151"/>
                    <a:pt x="847" y="151"/>
                  </a:cubicBezTo>
                  <a:cubicBezTo>
                    <a:pt x="561" y="151"/>
                    <a:pt x="277" y="138"/>
                    <a:pt x="1" y="105"/>
                  </a:cubicBezTo>
                  <a:lnTo>
                    <a:pt x="1" y="105"/>
                  </a:lnTo>
                  <a:cubicBezTo>
                    <a:pt x="154" y="1159"/>
                    <a:pt x="393" y="2155"/>
                    <a:pt x="1083" y="3008"/>
                  </a:cubicBezTo>
                  <a:cubicBezTo>
                    <a:pt x="1660" y="3729"/>
                    <a:pt x="2509" y="4023"/>
                    <a:pt x="3395" y="4023"/>
                  </a:cubicBezTo>
                  <a:cubicBezTo>
                    <a:pt x="3626" y="4023"/>
                    <a:pt x="3859" y="4003"/>
                    <a:pt x="4091" y="3966"/>
                  </a:cubicBezTo>
                  <a:cubicBezTo>
                    <a:pt x="6170" y="3630"/>
                    <a:pt x="7483" y="2088"/>
                    <a:pt x="7559" y="28"/>
                  </a:cubicBezTo>
                  <a:cubicBezTo>
                    <a:pt x="7540" y="28"/>
                    <a:pt x="7521" y="28"/>
                    <a:pt x="7511" y="38"/>
                  </a:cubicBezTo>
                  <a:cubicBezTo>
                    <a:pt x="6627" y="19"/>
                    <a:pt x="5747" y="0"/>
                    <a:pt x="4863"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8" name="Google Shape;788;p33"/>
            <p:cNvSpPr/>
            <p:nvPr/>
          </p:nvSpPr>
          <p:spPr>
            <a:xfrm>
              <a:off x="4181100" y="3838875"/>
              <a:ext cx="302550" cy="163850"/>
            </a:xfrm>
            <a:custGeom>
              <a:avLst/>
              <a:gdLst/>
              <a:ahLst/>
              <a:cxnLst/>
              <a:rect l="l" t="t" r="r" b="b"/>
              <a:pathLst>
                <a:path w="12102" h="6554" extrusionOk="0">
                  <a:moveTo>
                    <a:pt x="9916" y="1691"/>
                  </a:moveTo>
                  <a:cubicBezTo>
                    <a:pt x="10029" y="1691"/>
                    <a:pt x="10141" y="1704"/>
                    <a:pt x="10251" y="1744"/>
                  </a:cubicBezTo>
                  <a:cubicBezTo>
                    <a:pt x="10529" y="1830"/>
                    <a:pt x="10759" y="2127"/>
                    <a:pt x="10548" y="2395"/>
                  </a:cubicBezTo>
                  <a:cubicBezTo>
                    <a:pt x="10424" y="2549"/>
                    <a:pt x="10269" y="2606"/>
                    <a:pt x="10104" y="2606"/>
                  </a:cubicBezTo>
                  <a:cubicBezTo>
                    <a:pt x="9837" y="2606"/>
                    <a:pt x="9543" y="2455"/>
                    <a:pt x="9312" y="2319"/>
                  </a:cubicBezTo>
                  <a:cubicBezTo>
                    <a:pt x="9398" y="2127"/>
                    <a:pt x="9465" y="1926"/>
                    <a:pt x="9523" y="1725"/>
                  </a:cubicBezTo>
                  <a:cubicBezTo>
                    <a:pt x="9652" y="1709"/>
                    <a:pt x="9784" y="1691"/>
                    <a:pt x="9916" y="1691"/>
                  </a:cubicBezTo>
                  <a:close/>
                  <a:moveTo>
                    <a:pt x="10347" y="850"/>
                  </a:moveTo>
                  <a:cubicBezTo>
                    <a:pt x="11098" y="850"/>
                    <a:pt x="11788" y="1490"/>
                    <a:pt x="11564" y="2367"/>
                  </a:cubicBezTo>
                  <a:cubicBezTo>
                    <a:pt x="11449" y="2874"/>
                    <a:pt x="11046" y="3267"/>
                    <a:pt x="10538" y="3382"/>
                  </a:cubicBezTo>
                  <a:cubicBezTo>
                    <a:pt x="10439" y="3402"/>
                    <a:pt x="10344" y="3412"/>
                    <a:pt x="10252" y="3412"/>
                  </a:cubicBezTo>
                  <a:cubicBezTo>
                    <a:pt x="9775" y="3412"/>
                    <a:pt x="9386" y="3159"/>
                    <a:pt x="9025" y="2846"/>
                  </a:cubicBezTo>
                  <a:cubicBezTo>
                    <a:pt x="9092" y="2740"/>
                    <a:pt x="9149" y="2635"/>
                    <a:pt x="9207" y="2530"/>
                  </a:cubicBezTo>
                  <a:cubicBezTo>
                    <a:pt x="9497" y="2721"/>
                    <a:pt x="9883" y="2897"/>
                    <a:pt x="10228" y="2897"/>
                  </a:cubicBezTo>
                  <a:cubicBezTo>
                    <a:pt x="10520" y="2897"/>
                    <a:pt x="10782" y="2771"/>
                    <a:pt x="10931" y="2424"/>
                  </a:cubicBezTo>
                  <a:cubicBezTo>
                    <a:pt x="11046" y="2108"/>
                    <a:pt x="10941" y="1763"/>
                    <a:pt x="10673" y="1562"/>
                  </a:cubicBezTo>
                  <a:cubicBezTo>
                    <a:pt x="10455" y="1392"/>
                    <a:pt x="10189" y="1338"/>
                    <a:pt x="9920" y="1338"/>
                  </a:cubicBezTo>
                  <a:cubicBezTo>
                    <a:pt x="9809" y="1338"/>
                    <a:pt x="9698" y="1347"/>
                    <a:pt x="9590" y="1361"/>
                  </a:cubicBezTo>
                  <a:cubicBezTo>
                    <a:pt x="9609" y="1265"/>
                    <a:pt x="9619" y="1160"/>
                    <a:pt x="9628" y="1064"/>
                  </a:cubicBezTo>
                  <a:cubicBezTo>
                    <a:pt x="9855" y="916"/>
                    <a:pt x="10104" y="850"/>
                    <a:pt x="10347" y="850"/>
                  </a:cubicBezTo>
                  <a:close/>
                  <a:moveTo>
                    <a:pt x="6535" y="475"/>
                  </a:moveTo>
                  <a:cubicBezTo>
                    <a:pt x="7412" y="475"/>
                    <a:pt x="8285" y="489"/>
                    <a:pt x="9159" y="508"/>
                  </a:cubicBezTo>
                  <a:cubicBezTo>
                    <a:pt x="9178" y="508"/>
                    <a:pt x="9197" y="508"/>
                    <a:pt x="9216" y="498"/>
                  </a:cubicBezTo>
                  <a:lnTo>
                    <a:pt x="9216" y="498"/>
                  </a:lnTo>
                  <a:cubicBezTo>
                    <a:pt x="9140" y="2558"/>
                    <a:pt x="7827" y="4110"/>
                    <a:pt x="5758" y="4446"/>
                  </a:cubicBezTo>
                  <a:cubicBezTo>
                    <a:pt x="5528" y="4483"/>
                    <a:pt x="5295" y="4503"/>
                    <a:pt x="5065" y="4503"/>
                  </a:cubicBezTo>
                  <a:cubicBezTo>
                    <a:pt x="4182" y="4503"/>
                    <a:pt x="3327" y="4209"/>
                    <a:pt x="2750" y="3488"/>
                  </a:cubicBezTo>
                  <a:cubicBezTo>
                    <a:pt x="2060" y="2635"/>
                    <a:pt x="1820" y="1629"/>
                    <a:pt x="1667" y="575"/>
                  </a:cubicBezTo>
                  <a:lnTo>
                    <a:pt x="1667" y="575"/>
                  </a:lnTo>
                  <a:cubicBezTo>
                    <a:pt x="1952" y="609"/>
                    <a:pt x="2244" y="622"/>
                    <a:pt x="2540" y="622"/>
                  </a:cubicBezTo>
                  <a:cubicBezTo>
                    <a:pt x="3405" y="622"/>
                    <a:pt x="4297" y="510"/>
                    <a:pt x="5126" y="489"/>
                  </a:cubicBezTo>
                  <a:cubicBezTo>
                    <a:pt x="5596" y="479"/>
                    <a:pt x="6066" y="475"/>
                    <a:pt x="6535" y="475"/>
                  </a:cubicBezTo>
                  <a:close/>
                  <a:moveTo>
                    <a:pt x="2434" y="3727"/>
                  </a:moveTo>
                  <a:cubicBezTo>
                    <a:pt x="3129" y="4490"/>
                    <a:pt x="4118" y="4923"/>
                    <a:pt x="5138" y="4923"/>
                  </a:cubicBezTo>
                  <a:cubicBezTo>
                    <a:pt x="5283" y="4923"/>
                    <a:pt x="5430" y="4914"/>
                    <a:pt x="5576" y="4896"/>
                  </a:cubicBezTo>
                  <a:cubicBezTo>
                    <a:pt x="6390" y="4800"/>
                    <a:pt x="7166" y="4503"/>
                    <a:pt x="7837" y="4043"/>
                  </a:cubicBezTo>
                  <a:cubicBezTo>
                    <a:pt x="8498" y="4120"/>
                    <a:pt x="9877" y="4034"/>
                    <a:pt x="9849" y="4896"/>
                  </a:cubicBezTo>
                  <a:cubicBezTo>
                    <a:pt x="9839" y="4925"/>
                    <a:pt x="9858" y="4944"/>
                    <a:pt x="9877" y="4963"/>
                  </a:cubicBezTo>
                  <a:cubicBezTo>
                    <a:pt x="9686" y="5959"/>
                    <a:pt x="8076" y="5863"/>
                    <a:pt x="7300" y="5940"/>
                  </a:cubicBezTo>
                  <a:cubicBezTo>
                    <a:pt x="6563" y="6017"/>
                    <a:pt x="5825" y="6084"/>
                    <a:pt x="5087" y="6113"/>
                  </a:cubicBezTo>
                  <a:cubicBezTo>
                    <a:pt x="4591" y="6136"/>
                    <a:pt x="4023" y="6177"/>
                    <a:pt x="3446" y="6177"/>
                  </a:cubicBezTo>
                  <a:cubicBezTo>
                    <a:pt x="2608" y="6177"/>
                    <a:pt x="1750" y="6091"/>
                    <a:pt x="1064" y="5739"/>
                  </a:cubicBezTo>
                  <a:cubicBezTo>
                    <a:pt x="1044" y="5701"/>
                    <a:pt x="1025" y="5672"/>
                    <a:pt x="996" y="5662"/>
                  </a:cubicBezTo>
                  <a:cubicBezTo>
                    <a:pt x="422" y="5375"/>
                    <a:pt x="402" y="4695"/>
                    <a:pt x="824" y="4254"/>
                  </a:cubicBezTo>
                  <a:cubicBezTo>
                    <a:pt x="1255" y="3823"/>
                    <a:pt x="1868" y="3775"/>
                    <a:pt x="2434" y="3727"/>
                  </a:cubicBezTo>
                  <a:close/>
                  <a:moveTo>
                    <a:pt x="6938" y="41"/>
                  </a:moveTo>
                  <a:cubicBezTo>
                    <a:pt x="6333" y="41"/>
                    <a:pt x="5728" y="50"/>
                    <a:pt x="5126" y="67"/>
                  </a:cubicBezTo>
                  <a:cubicBezTo>
                    <a:pt x="3938" y="96"/>
                    <a:pt x="2558" y="0"/>
                    <a:pt x="1418" y="374"/>
                  </a:cubicBezTo>
                  <a:cubicBezTo>
                    <a:pt x="1351" y="393"/>
                    <a:pt x="1332" y="508"/>
                    <a:pt x="1408" y="537"/>
                  </a:cubicBezTo>
                  <a:cubicBezTo>
                    <a:pt x="1303" y="1610"/>
                    <a:pt x="1610" y="2673"/>
                    <a:pt x="2261" y="3526"/>
                  </a:cubicBezTo>
                  <a:cubicBezTo>
                    <a:pt x="2172" y="3518"/>
                    <a:pt x="2081" y="3513"/>
                    <a:pt x="1990" y="3513"/>
                  </a:cubicBezTo>
                  <a:cubicBezTo>
                    <a:pt x="1339" y="3513"/>
                    <a:pt x="672" y="3734"/>
                    <a:pt x="335" y="4331"/>
                  </a:cubicBezTo>
                  <a:cubicBezTo>
                    <a:pt x="0" y="4915"/>
                    <a:pt x="201" y="5720"/>
                    <a:pt x="872" y="5940"/>
                  </a:cubicBezTo>
                  <a:cubicBezTo>
                    <a:pt x="891" y="5950"/>
                    <a:pt x="910" y="5950"/>
                    <a:pt x="929" y="5950"/>
                  </a:cubicBezTo>
                  <a:cubicBezTo>
                    <a:pt x="1332" y="6180"/>
                    <a:pt x="1772" y="6323"/>
                    <a:pt x="2232" y="6371"/>
                  </a:cubicBezTo>
                  <a:cubicBezTo>
                    <a:pt x="2874" y="6457"/>
                    <a:pt x="3521" y="6491"/>
                    <a:pt x="4168" y="6491"/>
                  </a:cubicBezTo>
                  <a:cubicBezTo>
                    <a:pt x="4814" y="6491"/>
                    <a:pt x="5461" y="6457"/>
                    <a:pt x="6103" y="6410"/>
                  </a:cubicBezTo>
                  <a:cubicBezTo>
                    <a:pt x="7118" y="6342"/>
                    <a:pt x="10519" y="6553"/>
                    <a:pt x="10203" y="4743"/>
                  </a:cubicBezTo>
                  <a:cubicBezTo>
                    <a:pt x="10194" y="4681"/>
                    <a:pt x="10146" y="4636"/>
                    <a:pt x="10086" y="4636"/>
                  </a:cubicBezTo>
                  <a:cubicBezTo>
                    <a:pt x="10080" y="4636"/>
                    <a:pt x="10075" y="4636"/>
                    <a:pt x="10069" y="4637"/>
                  </a:cubicBezTo>
                  <a:cubicBezTo>
                    <a:pt x="10031" y="4369"/>
                    <a:pt x="9858" y="4139"/>
                    <a:pt x="9619" y="4024"/>
                  </a:cubicBezTo>
                  <a:cubicBezTo>
                    <a:pt x="9226" y="3823"/>
                    <a:pt x="8689" y="3785"/>
                    <a:pt x="8210" y="3756"/>
                  </a:cubicBezTo>
                  <a:cubicBezTo>
                    <a:pt x="8431" y="3564"/>
                    <a:pt x="8632" y="3363"/>
                    <a:pt x="8814" y="3143"/>
                  </a:cubicBezTo>
                  <a:cubicBezTo>
                    <a:pt x="9135" y="3582"/>
                    <a:pt x="9620" y="3779"/>
                    <a:pt x="10114" y="3779"/>
                  </a:cubicBezTo>
                  <a:cubicBezTo>
                    <a:pt x="10946" y="3779"/>
                    <a:pt x="11802" y="3220"/>
                    <a:pt x="11947" y="2319"/>
                  </a:cubicBezTo>
                  <a:cubicBezTo>
                    <a:pt x="12101" y="1327"/>
                    <a:pt x="11280" y="515"/>
                    <a:pt x="10409" y="515"/>
                  </a:cubicBezTo>
                  <a:cubicBezTo>
                    <a:pt x="10145" y="515"/>
                    <a:pt x="9876" y="590"/>
                    <a:pt x="9628" y="757"/>
                  </a:cubicBezTo>
                  <a:cubicBezTo>
                    <a:pt x="9628" y="633"/>
                    <a:pt x="9609" y="508"/>
                    <a:pt x="9600" y="384"/>
                  </a:cubicBezTo>
                  <a:cubicBezTo>
                    <a:pt x="9584" y="279"/>
                    <a:pt x="9494" y="202"/>
                    <a:pt x="9397" y="202"/>
                  </a:cubicBezTo>
                  <a:cubicBezTo>
                    <a:pt x="9379" y="202"/>
                    <a:pt x="9360" y="205"/>
                    <a:pt x="9341" y="211"/>
                  </a:cubicBezTo>
                  <a:cubicBezTo>
                    <a:pt x="9312" y="134"/>
                    <a:pt x="9236" y="96"/>
                    <a:pt x="9159" y="87"/>
                  </a:cubicBezTo>
                  <a:cubicBezTo>
                    <a:pt x="8420" y="55"/>
                    <a:pt x="7679" y="41"/>
                    <a:pt x="6938" y="4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796" name="Google Shape;796;p33"/>
          <p:cNvGrpSpPr/>
          <p:nvPr/>
        </p:nvGrpSpPr>
        <p:grpSpPr>
          <a:xfrm>
            <a:off x="1145183" y="1331069"/>
            <a:ext cx="423001" cy="493113"/>
            <a:chOff x="4478800" y="4423725"/>
            <a:chExt cx="375300" cy="463975"/>
          </a:xfrm>
          <a:solidFill>
            <a:srgbClr val="FF3399"/>
          </a:solidFill>
        </p:grpSpPr>
        <p:sp>
          <p:nvSpPr>
            <p:cNvPr id="797" name="Google Shape;797;p33"/>
            <p:cNvSpPr/>
            <p:nvPr/>
          </p:nvSpPr>
          <p:spPr>
            <a:xfrm>
              <a:off x="4813275" y="4548400"/>
              <a:ext cx="40825" cy="15325"/>
            </a:xfrm>
            <a:custGeom>
              <a:avLst/>
              <a:gdLst/>
              <a:ahLst/>
              <a:cxnLst/>
              <a:rect l="l" t="t" r="r" b="b"/>
              <a:pathLst>
                <a:path w="1633" h="613" extrusionOk="0">
                  <a:moveTo>
                    <a:pt x="1412" y="0"/>
                  </a:moveTo>
                  <a:cubicBezTo>
                    <a:pt x="1380" y="0"/>
                    <a:pt x="1348" y="10"/>
                    <a:pt x="1318" y="34"/>
                  </a:cubicBezTo>
                  <a:cubicBezTo>
                    <a:pt x="1053" y="253"/>
                    <a:pt x="718" y="369"/>
                    <a:pt x="381" y="369"/>
                  </a:cubicBezTo>
                  <a:cubicBezTo>
                    <a:pt x="303" y="369"/>
                    <a:pt x="226" y="363"/>
                    <a:pt x="149" y="351"/>
                  </a:cubicBezTo>
                  <a:cubicBezTo>
                    <a:pt x="143" y="350"/>
                    <a:pt x="138" y="349"/>
                    <a:pt x="133" y="349"/>
                  </a:cubicBezTo>
                  <a:cubicBezTo>
                    <a:pt x="22" y="349"/>
                    <a:pt x="1" y="543"/>
                    <a:pt x="120" y="571"/>
                  </a:cubicBezTo>
                  <a:cubicBezTo>
                    <a:pt x="240" y="599"/>
                    <a:pt x="361" y="613"/>
                    <a:pt x="483" y="613"/>
                  </a:cubicBezTo>
                  <a:cubicBezTo>
                    <a:pt x="858" y="613"/>
                    <a:pt x="1229" y="482"/>
                    <a:pt x="1519" y="236"/>
                  </a:cubicBezTo>
                  <a:cubicBezTo>
                    <a:pt x="1632" y="145"/>
                    <a:pt x="1530" y="0"/>
                    <a:pt x="14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98" name="Google Shape;798;p33"/>
            <p:cNvSpPr/>
            <p:nvPr/>
          </p:nvSpPr>
          <p:spPr>
            <a:xfrm>
              <a:off x="4804525" y="4619675"/>
              <a:ext cx="37975" cy="10350"/>
            </a:xfrm>
            <a:custGeom>
              <a:avLst/>
              <a:gdLst/>
              <a:ahLst/>
              <a:cxnLst/>
              <a:rect l="l" t="t" r="r" b="b"/>
              <a:pathLst>
                <a:path w="1519" h="414" extrusionOk="0">
                  <a:moveTo>
                    <a:pt x="144" y="0"/>
                  </a:moveTo>
                  <a:cubicBezTo>
                    <a:pt x="29" y="0"/>
                    <a:pt x="1" y="173"/>
                    <a:pt x="116" y="201"/>
                  </a:cubicBezTo>
                  <a:cubicBezTo>
                    <a:pt x="518" y="297"/>
                    <a:pt x="920" y="355"/>
                    <a:pt x="1323" y="412"/>
                  </a:cubicBezTo>
                  <a:cubicBezTo>
                    <a:pt x="1328" y="413"/>
                    <a:pt x="1334" y="413"/>
                    <a:pt x="1339" y="413"/>
                  </a:cubicBezTo>
                  <a:cubicBezTo>
                    <a:pt x="1488" y="413"/>
                    <a:pt x="1518" y="162"/>
                    <a:pt x="1361" y="134"/>
                  </a:cubicBezTo>
                  <a:cubicBezTo>
                    <a:pt x="959" y="77"/>
                    <a:pt x="556" y="19"/>
                    <a:pt x="1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99" name="Google Shape;799;p33"/>
            <p:cNvSpPr/>
            <p:nvPr/>
          </p:nvSpPr>
          <p:spPr>
            <a:xfrm>
              <a:off x="4789375" y="4487325"/>
              <a:ext cx="28375" cy="22725"/>
            </a:xfrm>
            <a:custGeom>
              <a:avLst/>
              <a:gdLst/>
              <a:ahLst/>
              <a:cxnLst/>
              <a:rect l="l" t="t" r="r" b="b"/>
              <a:pathLst>
                <a:path w="1135" h="909" extrusionOk="0">
                  <a:moveTo>
                    <a:pt x="916" y="0"/>
                  </a:moveTo>
                  <a:cubicBezTo>
                    <a:pt x="886" y="0"/>
                    <a:pt x="855" y="10"/>
                    <a:pt x="827" y="35"/>
                  </a:cubicBezTo>
                  <a:cubicBezTo>
                    <a:pt x="578" y="264"/>
                    <a:pt x="329" y="494"/>
                    <a:pt x="70" y="734"/>
                  </a:cubicBezTo>
                  <a:cubicBezTo>
                    <a:pt x="0" y="796"/>
                    <a:pt x="62" y="908"/>
                    <a:pt x="134" y="908"/>
                  </a:cubicBezTo>
                  <a:cubicBezTo>
                    <a:pt x="151" y="908"/>
                    <a:pt x="169" y="902"/>
                    <a:pt x="185" y="887"/>
                  </a:cubicBezTo>
                  <a:cubicBezTo>
                    <a:pt x="472" y="676"/>
                    <a:pt x="750" y="456"/>
                    <a:pt x="1028" y="236"/>
                  </a:cubicBezTo>
                  <a:cubicBezTo>
                    <a:pt x="1134" y="145"/>
                    <a:pt x="1031" y="0"/>
                    <a:pt x="9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0" name="Google Shape;800;p33"/>
            <p:cNvSpPr/>
            <p:nvPr/>
          </p:nvSpPr>
          <p:spPr>
            <a:xfrm>
              <a:off x="4762275" y="4690275"/>
              <a:ext cx="22875" cy="12100"/>
            </a:xfrm>
            <a:custGeom>
              <a:avLst/>
              <a:gdLst/>
              <a:ahLst/>
              <a:cxnLst/>
              <a:rect l="l" t="t" r="r" b="b"/>
              <a:pathLst>
                <a:path w="915" h="484" extrusionOk="0">
                  <a:moveTo>
                    <a:pt x="119" y="0"/>
                  </a:moveTo>
                  <a:cubicBezTo>
                    <a:pt x="37" y="0"/>
                    <a:pt x="0" y="111"/>
                    <a:pt x="71" y="156"/>
                  </a:cubicBezTo>
                  <a:cubicBezTo>
                    <a:pt x="273" y="271"/>
                    <a:pt x="483" y="376"/>
                    <a:pt x="685" y="472"/>
                  </a:cubicBezTo>
                  <a:cubicBezTo>
                    <a:pt x="704" y="480"/>
                    <a:pt x="722" y="484"/>
                    <a:pt x="739" y="484"/>
                  </a:cubicBezTo>
                  <a:cubicBezTo>
                    <a:pt x="858" y="484"/>
                    <a:pt x="915" y="300"/>
                    <a:pt x="780" y="242"/>
                  </a:cubicBezTo>
                  <a:cubicBezTo>
                    <a:pt x="570" y="156"/>
                    <a:pt x="359" y="69"/>
                    <a:pt x="139" y="2"/>
                  </a:cubicBezTo>
                  <a:cubicBezTo>
                    <a:pt x="132" y="1"/>
                    <a:pt x="125" y="0"/>
                    <a:pt x="1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1" name="Google Shape;801;p33"/>
            <p:cNvSpPr/>
            <p:nvPr/>
          </p:nvSpPr>
          <p:spPr>
            <a:xfrm>
              <a:off x="4550900" y="4491750"/>
              <a:ext cx="232825" cy="395950"/>
            </a:xfrm>
            <a:custGeom>
              <a:avLst/>
              <a:gdLst/>
              <a:ahLst/>
              <a:cxnLst/>
              <a:rect l="l" t="t" r="r" b="b"/>
              <a:pathLst>
                <a:path w="9313" h="15838" extrusionOk="0">
                  <a:moveTo>
                    <a:pt x="4924" y="432"/>
                  </a:moveTo>
                  <a:cubicBezTo>
                    <a:pt x="5992" y="432"/>
                    <a:pt x="7083" y="811"/>
                    <a:pt x="7837" y="1592"/>
                  </a:cubicBezTo>
                  <a:cubicBezTo>
                    <a:pt x="8756" y="2550"/>
                    <a:pt x="8910" y="4111"/>
                    <a:pt x="8699" y="5376"/>
                  </a:cubicBezTo>
                  <a:cubicBezTo>
                    <a:pt x="8498" y="6573"/>
                    <a:pt x="7281" y="7100"/>
                    <a:pt x="6764" y="8173"/>
                  </a:cubicBezTo>
                  <a:cubicBezTo>
                    <a:pt x="6409" y="8901"/>
                    <a:pt x="6285" y="9725"/>
                    <a:pt x="6428" y="10530"/>
                  </a:cubicBezTo>
                  <a:cubicBezTo>
                    <a:pt x="6093" y="10741"/>
                    <a:pt x="5729" y="10894"/>
                    <a:pt x="5355" y="11009"/>
                  </a:cubicBezTo>
                  <a:lnTo>
                    <a:pt x="5078" y="11028"/>
                  </a:lnTo>
                  <a:lnTo>
                    <a:pt x="5078" y="11066"/>
                  </a:lnTo>
                  <a:cubicBezTo>
                    <a:pt x="4769" y="11138"/>
                    <a:pt x="4450" y="11172"/>
                    <a:pt x="4131" y="11172"/>
                  </a:cubicBezTo>
                  <a:cubicBezTo>
                    <a:pt x="3934" y="11172"/>
                    <a:pt x="3738" y="11159"/>
                    <a:pt x="3545" y="11134"/>
                  </a:cubicBezTo>
                  <a:lnTo>
                    <a:pt x="3286" y="11086"/>
                  </a:lnTo>
                  <a:cubicBezTo>
                    <a:pt x="2970" y="11028"/>
                    <a:pt x="2663" y="10942"/>
                    <a:pt x="2357" y="10827"/>
                  </a:cubicBezTo>
                  <a:cubicBezTo>
                    <a:pt x="2491" y="9955"/>
                    <a:pt x="2587" y="9064"/>
                    <a:pt x="2251" y="8221"/>
                  </a:cubicBezTo>
                  <a:cubicBezTo>
                    <a:pt x="1878" y="7292"/>
                    <a:pt x="1083" y="6583"/>
                    <a:pt x="786" y="5615"/>
                  </a:cubicBezTo>
                  <a:cubicBezTo>
                    <a:pt x="0" y="3029"/>
                    <a:pt x="2060" y="605"/>
                    <a:pt x="4627" y="442"/>
                  </a:cubicBezTo>
                  <a:cubicBezTo>
                    <a:pt x="4726" y="435"/>
                    <a:pt x="4825" y="432"/>
                    <a:pt x="4924" y="432"/>
                  </a:cubicBezTo>
                  <a:close/>
                  <a:moveTo>
                    <a:pt x="2041" y="10798"/>
                  </a:moveTo>
                  <a:cubicBezTo>
                    <a:pt x="2041" y="10875"/>
                    <a:pt x="2031" y="10942"/>
                    <a:pt x="2021" y="11009"/>
                  </a:cubicBezTo>
                  <a:cubicBezTo>
                    <a:pt x="2015" y="11105"/>
                    <a:pt x="2101" y="11162"/>
                    <a:pt x="2182" y="11162"/>
                  </a:cubicBezTo>
                  <a:cubicBezTo>
                    <a:pt x="2214" y="11162"/>
                    <a:pt x="2246" y="11153"/>
                    <a:pt x="2271" y="11134"/>
                  </a:cubicBezTo>
                  <a:cubicBezTo>
                    <a:pt x="2884" y="11453"/>
                    <a:pt x="3546" y="11605"/>
                    <a:pt x="4208" y="11605"/>
                  </a:cubicBezTo>
                  <a:cubicBezTo>
                    <a:pt x="5054" y="11605"/>
                    <a:pt x="5901" y="11356"/>
                    <a:pt x="6649" y="10894"/>
                  </a:cubicBezTo>
                  <a:lnTo>
                    <a:pt x="6649" y="10894"/>
                  </a:lnTo>
                  <a:cubicBezTo>
                    <a:pt x="7386" y="11517"/>
                    <a:pt x="6486" y="12283"/>
                    <a:pt x="5873" y="12446"/>
                  </a:cubicBezTo>
                  <a:cubicBezTo>
                    <a:pt x="5346" y="12571"/>
                    <a:pt x="4800" y="12628"/>
                    <a:pt x="4254" y="12638"/>
                  </a:cubicBezTo>
                  <a:cubicBezTo>
                    <a:pt x="4101" y="12651"/>
                    <a:pt x="3948" y="12658"/>
                    <a:pt x="3796" y="12658"/>
                  </a:cubicBezTo>
                  <a:cubicBezTo>
                    <a:pt x="3518" y="12658"/>
                    <a:pt x="3242" y="12636"/>
                    <a:pt x="2970" y="12599"/>
                  </a:cubicBezTo>
                  <a:cubicBezTo>
                    <a:pt x="2194" y="12456"/>
                    <a:pt x="1140" y="11478"/>
                    <a:pt x="2041" y="10798"/>
                  </a:cubicBezTo>
                  <a:close/>
                  <a:moveTo>
                    <a:pt x="6745" y="12475"/>
                  </a:moveTo>
                  <a:lnTo>
                    <a:pt x="6745" y="12475"/>
                  </a:lnTo>
                  <a:cubicBezTo>
                    <a:pt x="7204" y="13921"/>
                    <a:pt x="5461" y="14276"/>
                    <a:pt x="4369" y="14305"/>
                  </a:cubicBezTo>
                  <a:lnTo>
                    <a:pt x="4359" y="14305"/>
                  </a:lnTo>
                  <a:cubicBezTo>
                    <a:pt x="4251" y="14311"/>
                    <a:pt x="4143" y="14314"/>
                    <a:pt x="4035" y="14314"/>
                  </a:cubicBezTo>
                  <a:cubicBezTo>
                    <a:pt x="3624" y="14314"/>
                    <a:pt x="3211" y="14269"/>
                    <a:pt x="2817" y="14170"/>
                  </a:cubicBezTo>
                  <a:cubicBezTo>
                    <a:pt x="2136" y="13979"/>
                    <a:pt x="1265" y="13299"/>
                    <a:pt x="1830" y="12504"/>
                  </a:cubicBezTo>
                  <a:lnTo>
                    <a:pt x="1830" y="12504"/>
                  </a:lnTo>
                  <a:cubicBezTo>
                    <a:pt x="2328" y="12935"/>
                    <a:pt x="3104" y="13030"/>
                    <a:pt x="3756" y="13030"/>
                  </a:cubicBezTo>
                  <a:cubicBezTo>
                    <a:pt x="3833" y="13030"/>
                    <a:pt x="3914" y="13031"/>
                    <a:pt x="3998" y="13031"/>
                  </a:cubicBezTo>
                  <a:cubicBezTo>
                    <a:pt x="4857" y="13031"/>
                    <a:pt x="6047" y="13007"/>
                    <a:pt x="6745" y="12475"/>
                  </a:cubicBezTo>
                  <a:close/>
                  <a:moveTo>
                    <a:pt x="6237" y="14257"/>
                  </a:moveTo>
                  <a:cubicBezTo>
                    <a:pt x="5728" y="15019"/>
                    <a:pt x="4928" y="15450"/>
                    <a:pt x="4148" y="15450"/>
                  </a:cubicBezTo>
                  <a:cubicBezTo>
                    <a:pt x="3458" y="15450"/>
                    <a:pt x="2783" y="15113"/>
                    <a:pt x="2338" y="14372"/>
                  </a:cubicBezTo>
                  <a:lnTo>
                    <a:pt x="2338" y="14372"/>
                  </a:lnTo>
                  <a:cubicBezTo>
                    <a:pt x="2807" y="14573"/>
                    <a:pt x="3363" y="14640"/>
                    <a:pt x="3842" y="14659"/>
                  </a:cubicBezTo>
                  <a:cubicBezTo>
                    <a:pt x="3914" y="14662"/>
                    <a:pt x="3985" y="14663"/>
                    <a:pt x="4057" y="14663"/>
                  </a:cubicBezTo>
                  <a:cubicBezTo>
                    <a:pt x="4799" y="14663"/>
                    <a:pt x="5538" y="14527"/>
                    <a:pt x="6237" y="14257"/>
                  </a:cubicBezTo>
                  <a:close/>
                  <a:moveTo>
                    <a:pt x="4950" y="1"/>
                  </a:moveTo>
                  <a:cubicBezTo>
                    <a:pt x="4846" y="1"/>
                    <a:pt x="4742" y="4"/>
                    <a:pt x="4637" y="11"/>
                  </a:cubicBezTo>
                  <a:cubicBezTo>
                    <a:pt x="2501" y="135"/>
                    <a:pt x="613" y="1620"/>
                    <a:pt x="259" y="3776"/>
                  </a:cubicBezTo>
                  <a:cubicBezTo>
                    <a:pt x="86" y="4811"/>
                    <a:pt x="307" y="5864"/>
                    <a:pt x="862" y="6746"/>
                  </a:cubicBezTo>
                  <a:cubicBezTo>
                    <a:pt x="1226" y="7359"/>
                    <a:pt x="1705" y="7905"/>
                    <a:pt x="1935" y="8585"/>
                  </a:cubicBezTo>
                  <a:cubicBezTo>
                    <a:pt x="2146" y="9217"/>
                    <a:pt x="2136" y="9879"/>
                    <a:pt x="2079" y="10530"/>
                  </a:cubicBezTo>
                  <a:cubicBezTo>
                    <a:pt x="1447" y="10712"/>
                    <a:pt x="1198" y="11392"/>
                    <a:pt x="1456" y="11986"/>
                  </a:cubicBezTo>
                  <a:cubicBezTo>
                    <a:pt x="1504" y="12111"/>
                    <a:pt x="1581" y="12216"/>
                    <a:pt x="1657" y="12321"/>
                  </a:cubicBezTo>
                  <a:cubicBezTo>
                    <a:pt x="1303" y="12714"/>
                    <a:pt x="1255" y="13289"/>
                    <a:pt x="1552" y="13730"/>
                  </a:cubicBezTo>
                  <a:cubicBezTo>
                    <a:pt x="1686" y="13941"/>
                    <a:pt x="1859" y="14113"/>
                    <a:pt x="2069" y="14228"/>
                  </a:cubicBezTo>
                  <a:cubicBezTo>
                    <a:pt x="2290" y="15196"/>
                    <a:pt x="3229" y="15837"/>
                    <a:pt x="4206" y="15837"/>
                  </a:cubicBezTo>
                  <a:cubicBezTo>
                    <a:pt x="4213" y="15838"/>
                    <a:pt x="4219" y="15838"/>
                    <a:pt x="4226" y="15838"/>
                  </a:cubicBezTo>
                  <a:cubicBezTo>
                    <a:pt x="5338" y="15838"/>
                    <a:pt x="6278" y="15065"/>
                    <a:pt x="6735" y="14094"/>
                  </a:cubicBezTo>
                  <a:cubicBezTo>
                    <a:pt x="6745" y="14056"/>
                    <a:pt x="6754" y="14008"/>
                    <a:pt x="6745" y="13969"/>
                  </a:cubicBezTo>
                  <a:cubicBezTo>
                    <a:pt x="7281" y="13586"/>
                    <a:pt x="7521" y="13021"/>
                    <a:pt x="7032" y="12216"/>
                  </a:cubicBezTo>
                  <a:cubicBezTo>
                    <a:pt x="7415" y="11728"/>
                    <a:pt x="7415" y="11009"/>
                    <a:pt x="6907" y="10616"/>
                  </a:cubicBezTo>
                  <a:cubicBezTo>
                    <a:pt x="6888" y="10597"/>
                    <a:pt x="6860" y="10587"/>
                    <a:pt x="6831" y="10578"/>
                  </a:cubicBezTo>
                  <a:cubicBezTo>
                    <a:pt x="6831" y="10568"/>
                    <a:pt x="6831" y="10559"/>
                    <a:pt x="6831" y="10549"/>
                  </a:cubicBezTo>
                  <a:cubicBezTo>
                    <a:pt x="6764" y="9744"/>
                    <a:pt x="6831" y="8959"/>
                    <a:pt x="7195" y="8259"/>
                  </a:cubicBezTo>
                  <a:cubicBezTo>
                    <a:pt x="7568" y="7560"/>
                    <a:pt x="8201" y="7206"/>
                    <a:pt x="8670" y="6602"/>
                  </a:cubicBezTo>
                  <a:cubicBezTo>
                    <a:pt x="9312" y="5778"/>
                    <a:pt x="9264" y="4542"/>
                    <a:pt x="9149" y="3556"/>
                  </a:cubicBezTo>
                  <a:cubicBezTo>
                    <a:pt x="8884" y="1374"/>
                    <a:pt x="7054" y="1"/>
                    <a:pt x="49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2" name="Google Shape;802;p33"/>
            <p:cNvSpPr/>
            <p:nvPr/>
          </p:nvSpPr>
          <p:spPr>
            <a:xfrm>
              <a:off x="4550650" y="4502550"/>
              <a:ext cx="223000" cy="266350"/>
            </a:xfrm>
            <a:custGeom>
              <a:avLst/>
              <a:gdLst/>
              <a:ahLst/>
              <a:cxnLst/>
              <a:rect l="l" t="t" r="r" b="b"/>
              <a:pathLst>
                <a:path w="8920" h="10654" extrusionOk="0">
                  <a:moveTo>
                    <a:pt x="4926" y="0"/>
                  </a:moveTo>
                  <a:cubicBezTo>
                    <a:pt x="4827" y="0"/>
                    <a:pt x="4727" y="3"/>
                    <a:pt x="4628" y="10"/>
                  </a:cubicBezTo>
                  <a:cubicBezTo>
                    <a:pt x="2060" y="173"/>
                    <a:pt x="0" y="2597"/>
                    <a:pt x="786" y="5174"/>
                  </a:cubicBezTo>
                  <a:cubicBezTo>
                    <a:pt x="1083" y="6151"/>
                    <a:pt x="1869" y="6850"/>
                    <a:pt x="2242" y="7789"/>
                  </a:cubicBezTo>
                  <a:cubicBezTo>
                    <a:pt x="2597" y="8632"/>
                    <a:pt x="2491" y="9514"/>
                    <a:pt x="2357" y="10395"/>
                  </a:cubicBezTo>
                  <a:cubicBezTo>
                    <a:pt x="2654" y="10510"/>
                    <a:pt x="2970" y="10596"/>
                    <a:pt x="3287" y="10654"/>
                  </a:cubicBezTo>
                  <a:cubicBezTo>
                    <a:pt x="3210" y="8718"/>
                    <a:pt x="2894" y="6783"/>
                    <a:pt x="2348" y="4915"/>
                  </a:cubicBezTo>
                  <a:cubicBezTo>
                    <a:pt x="2233" y="4992"/>
                    <a:pt x="2099" y="5068"/>
                    <a:pt x="1993" y="5145"/>
                  </a:cubicBezTo>
                  <a:cubicBezTo>
                    <a:pt x="1974" y="5156"/>
                    <a:pt x="1955" y="5161"/>
                    <a:pt x="1937" y="5161"/>
                  </a:cubicBezTo>
                  <a:cubicBezTo>
                    <a:pt x="1843" y="5161"/>
                    <a:pt x="1769" y="5035"/>
                    <a:pt x="1849" y="4963"/>
                  </a:cubicBezTo>
                  <a:cubicBezTo>
                    <a:pt x="1984" y="4848"/>
                    <a:pt x="2118" y="4752"/>
                    <a:pt x="2261" y="4656"/>
                  </a:cubicBezTo>
                  <a:cubicBezTo>
                    <a:pt x="2194" y="4446"/>
                    <a:pt x="2137" y="4244"/>
                    <a:pt x="2060" y="4014"/>
                  </a:cubicBezTo>
                  <a:cubicBezTo>
                    <a:pt x="2014" y="3882"/>
                    <a:pt x="2116" y="3802"/>
                    <a:pt x="2224" y="3802"/>
                  </a:cubicBezTo>
                  <a:cubicBezTo>
                    <a:pt x="2296" y="3802"/>
                    <a:pt x="2371" y="3838"/>
                    <a:pt x="2405" y="3919"/>
                  </a:cubicBezTo>
                  <a:cubicBezTo>
                    <a:pt x="2472" y="4091"/>
                    <a:pt x="2539" y="4273"/>
                    <a:pt x="2606" y="4446"/>
                  </a:cubicBezTo>
                  <a:cubicBezTo>
                    <a:pt x="3057" y="4206"/>
                    <a:pt x="3536" y="4053"/>
                    <a:pt x="4043" y="3986"/>
                  </a:cubicBezTo>
                  <a:cubicBezTo>
                    <a:pt x="4355" y="3941"/>
                    <a:pt x="4670" y="3919"/>
                    <a:pt x="4986" y="3919"/>
                  </a:cubicBezTo>
                  <a:cubicBezTo>
                    <a:pt x="5350" y="3919"/>
                    <a:pt x="5715" y="3948"/>
                    <a:pt x="6074" y="4005"/>
                  </a:cubicBezTo>
                  <a:cubicBezTo>
                    <a:pt x="6237" y="3622"/>
                    <a:pt x="6419" y="3258"/>
                    <a:pt x="6611" y="2894"/>
                  </a:cubicBezTo>
                  <a:cubicBezTo>
                    <a:pt x="6650" y="2828"/>
                    <a:pt x="6706" y="2800"/>
                    <a:pt x="6763" y="2800"/>
                  </a:cubicBezTo>
                  <a:cubicBezTo>
                    <a:pt x="6887" y="2800"/>
                    <a:pt x="7009" y="2934"/>
                    <a:pt x="6937" y="3085"/>
                  </a:cubicBezTo>
                  <a:cubicBezTo>
                    <a:pt x="6774" y="3430"/>
                    <a:pt x="6630" y="3775"/>
                    <a:pt x="6496" y="4120"/>
                  </a:cubicBezTo>
                  <a:cubicBezTo>
                    <a:pt x="6688" y="4187"/>
                    <a:pt x="6860" y="4302"/>
                    <a:pt x="7004" y="4465"/>
                  </a:cubicBezTo>
                  <a:cubicBezTo>
                    <a:pt x="6893" y="4324"/>
                    <a:pt x="6999" y="4144"/>
                    <a:pt x="7137" y="4144"/>
                  </a:cubicBezTo>
                  <a:cubicBezTo>
                    <a:pt x="7177" y="4144"/>
                    <a:pt x="7221" y="4159"/>
                    <a:pt x="7262" y="4197"/>
                  </a:cubicBezTo>
                  <a:lnTo>
                    <a:pt x="7320" y="4254"/>
                  </a:lnTo>
                  <a:cubicBezTo>
                    <a:pt x="7368" y="4302"/>
                    <a:pt x="7387" y="4379"/>
                    <a:pt x="7368" y="4436"/>
                  </a:cubicBezTo>
                  <a:cubicBezTo>
                    <a:pt x="7358" y="4465"/>
                    <a:pt x="7349" y="4493"/>
                    <a:pt x="7339" y="4532"/>
                  </a:cubicBezTo>
                  <a:cubicBezTo>
                    <a:pt x="7310" y="4608"/>
                    <a:pt x="7234" y="4666"/>
                    <a:pt x="7147" y="4676"/>
                  </a:cubicBezTo>
                  <a:cubicBezTo>
                    <a:pt x="6870" y="4666"/>
                    <a:pt x="6592" y="4628"/>
                    <a:pt x="6323" y="4561"/>
                  </a:cubicBezTo>
                  <a:cubicBezTo>
                    <a:pt x="5624" y="6486"/>
                    <a:pt x="5298" y="8527"/>
                    <a:pt x="5346" y="10567"/>
                  </a:cubicBezTo>
                  <a:cubicBezTo>
                    <a:pt x="5729" y="10462"/>
                    <a:pt x="6084" y="10309"/>
                    <a:pt x="6429" y="10098"/>
                  </a:cubicBezTo>
                  <a:cubicBezTo>
                    <a:pt x="6285" y="9293"/>
                    <a:pt x="6410" y="8469"/>
                    <a:pt x="6764" y="7732"/>
                  </a:cubicBezTo>
                  <a:cubicBezTo>
                    <a:pt x="7281" y="6668"/>
                    <a:pt x="8508" y="6141"/>
                    <a:pt x="8699" y="4944"/>
                  </a:cubicBezTo>
                  <a:cubicBezTo>
                    <a:pt x="8920" y="3670"/>
                    <a:pt x="8766" y="2118"/>
                    <a:pt x="7837" y="1160"/>
                  </a:cubicBezTo>
                  <a:cubicBezTo>
                    <a:pt x="7092" y="379"/>
                    <a:pt x="6002" y="0"/>
                    <a:pt x="492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3" name="Google Shape;803;p33"/>
            <p:cNvSpPr/>
            <p:nvPr/>
          </p:nvSpPr>
          <p:spPr>
            <a:xfrm>
              <a:off x="4731200" y="4446625"/>
              <a:ext cx="27350" cy="29100"/>
            </a:xfrm>
            <a:custGeom>
              <a:avLst/>
              <a:gdLst/>
              <a:ahLst/>
              <a:cxnLst/>
              <a:rect l="l" t="t" r="r" b="b"/>
              <a:pathLst>
                <a:path w="1094" h="1164" extrusionOk="0">
                  <a:moveTo>
                    <a:pt x="900" y="1"/>
                  </a:moveTo>
                  <a:cubicBezTo>
                    <a:pt x="857" y="1"/>
                    <a:pt x="814" y="22"/>
                    <a:pt x="788" y="72"/>
                  </a:cubicBezTo>
                  <a:cubicBezTo>
                    <a:pt x="625" y="417"/>
                    <a:pt x="385" y="724"/>
                    <a:pt x="88" y="963"/>
                  </a:cubicBezTo>
                  <a:cubicBezTo>
                    <a:pt x="1" y="1027"/>
                    <a:pt x="85" y="1164"/>
                    <a:pt x="177" y="1164"/>
                  </a:cubicBezTo>
                  <a:cubicBezTo>
                    <a:pt x="195" y="1164"/>
                    <a:pt x="214" y="1158"/>
                    <a:pt x="232" y="1145"/>
                  </a:cubicBezTo>
                  <a:cubicBezTo>
                    <a:pt x="567" y="896"/>
                    <a:pt x="835" y="580"/>
                    <a:pt x="1027" y="216"/>
                  </a:cubicBezTo>
                  <a:cubicBezTo>
                    <a:pt x="1093" y="104"/>
                    <a:pt x="995" y="1"/>
                    <a:pt x="9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4" name="Google Shape;804;p33"/>
            <p:cNvSpPr/>
            <p:nvPr/>
          </p:nvSpPr>
          <p:spPr>
            <a:xfrm>
              <a:off x="4595375" y="4572550"/>
              <a:ext cx="140200" cy="197550"/>
            </a:xfrm>
            <a:custGeom>
              <a:avLst/>
              <a:gdLst/>
              <a:ahLst/>
              <a:cxnLst/>
              <a:rect l="l" t="t" r="r" b="b"/>
              <a:pathLst>
                <a:path w="5608" h="7902" extrusionOk="0">
                  <a:moveTo>
                    <a:pt x="4996" y="0"/>
                  </a:moveTo>
                  <a:cubicBezTo>
                    <a:pt x="4941" y="0"/>
                    <a:pt x="4887" y="28"/>
                    <a:pt x="4851" y="94"/>
                  </a:cubicBezTo>
                  <a:cubicBezTo>
                    <a:pt x="4649" y="458"/>
                    <a:pt x="4477" y="831"/>
                    <a:pt x="4314" y="1205"/>
                  </a:cubicBezTo>
                  <a:cubicBezTo>
                    <a:pt x="3950" y="1148"/>
                    <a:pt x="3585" y="1119"/>
                    <a:pt x="3221" y="1119"/>
                  </a:cubicBezTo>
                  <a:cubicBezTo>
                    <a:pt x="2905" y="1119"/>
                    <a:pt x="2589" y="1141"/>
                    <a:pt x="2274" y="1186"/>
                  </a:cubicBezTo>
                  <a:cubicBezTo>
                    <a:pt x="1775" y="1253"/>
                    <a:pt x="1287" y="1406"/>
                    <a:pt x="836" y="1646"/>
                  </a:cubicBezTo>
                  <a:cubicBezTo>
                    <a:pt x="769" y="1473"/>
                    <a:pt x="702" y="1301"/>
                    <a:pt x="635" y="1119"/>
                  </a:cubicBezTo>
                  <a:cubicBezTo>
                    <a:pt x="601" y="1039"/>
                    <a:pt x="530" y="1005"/>
                    <a:pt x="461" y="1005"/>
                  </a:cubicBezTo>
                  <a:cubicBezTo>
                    <a:pt x="353" y="1005"/>
                    <a:pt x="250" y="1087"/>
                    <a:pt x="290" y="1214"/>
                  </a:cubicBezTo>
                  <a:cubicBezTo>
                    <a:pt x="367" y="1435"/>
                    <a:pt x="434" y="1646"/>
                    <a:pt x="501" y="1856"/>
                  </a:cubicBezTo>
                  <a:cubicBezTo>
                    <a:pt x="348" y="1952"/>
                    <a:pt x="214" y="2048"/>
                    <a:pt x="80" y="2163"/>
                  </a:cubicBezTo>
                  <a:cubicBezTo>
                    <a:pt x="1" y="2234"/>
                    <a:pt x="65" y="2364"/>
                    <a:pt x="160" y="2364"/>
                  </a:cubicBezTo>
                  <a:cubicBezTo>
                    <a:pt x="180" y="2364"/>
                    <a:pt x="202" y="2358"/>
                    <a:pt x="223" y="2345"/>
                  </a:cubicBezTo>
                  <a:cubicBezTo>
                    <a:pt x="338" y="2259"/>
                    <a:pt x="463" y="2192"/>
                    <a:pt x="578" y="2125"/>
                  </a:cubicBezTo>
                  <a:cubicBezTo>
                    <a:pt x="1124" y="3983"/>
                    <a:pt x="1440" y="5918"/>
                    <a:pt x="1517" y="7854"/>
                  </a:cubicBezTo>
                  <a:lnTo>
                    <a:pt x="1766" y="7902"/>
                  </a:lnTo>
                  <a:cubicBezTo>
                    <a:pt x="1766" y="7892"/>
                    <a:pt x="1766" y="7882"/>
                    <a:pt x="1766" y="7882"/>
                  </a:cubicBezTo>
                  <a:cubicBezTo>
                    <a:pt x="1881" y="5861"/>
                    <a:pt x="1593" y="3839"/>
                    <a:pt x="932" y="1933"/>
                  </a:cubicBezTo>
                  <a:cubicBezTo>
                    <a:pt x="1527" y="1654"/>
                    <a:pt x="2186" y="1501"/>
                    <a:pt x="2846" y="1501"/>
                  </a:cubicBezTo>
                  <a:cubicBezTo>
                    <a:pt x="2866" y="1501"/>
                    <a:pt x="2886" y="1502"/>
                    <a:pt x="2906" y="1502"/>
                  </a:cubicBezTo>
                  <a:cubicBezTo>
                    <a:pt x="3318" y="1511"/>
                    <a:pt x="3720" y="1569"/>
                    <a:pt x="4113" y="1674"/>
                  </a:cubicBezTo>
                  <a:cubicBezTo>
                    <a:pt x="3366" y="3619"/>
                    <a:pt x="3088" y="5717"/>
                    <a:pt x="3299" y="7796"/>
                  </a:cubicBezTo>
                  <a:lnTo>
                    <a:pt x="3567" y="7777"/>
                  </a:lnTo>
                  <a:cubicBezTo>
                    <a:pt x="3509" y="5727"/>
                    <a:pt x="3845" y="3686"/>
                    <a:pt x="4544" y="1770"/>
                  </a:cubicBezTo>
                  <a:cubicBezTo>
                    <a:pt x="4812" y="1828"/>
                    <a:pt x="5090" y="1866"/>
                    <a:pt x="5368" y="1876"/>
                  </a:cubicBezTo>
                  <a:cubicBezTo>
                    <a:pt x="5454" y="1866"/>
                    <a:pt x="5531" y="1808"/>
                    <a:pt x="5550" y="1732"/>
                  </a:cubicBezTo>
                  <a:cubicBezTo>
                    <a:pt x="5560" y="1703"/>
                    <a:pt x="5579" y="1674"/>
                    <a:pt x="5588" y="1646"/>
                  </a:cubicBezTo>
                  <a:cubicBezTo>
                    <a:pt x="5607" y="1579"/>
                    <a:pt x="5588" y="1502"/>
                    <a:pt x="5540" y="1454"/>
                  </a:cubicBezTo>
                  <a:lnTo>
                    <a:pt x="5492" y="1406"/>
                  </a:lnTo>
                  <a:cubicBezTo>
                    <a:pt x="5449" y="1365"/>
                    <a:pt x="5404" y="1348"/>
                    <a:pt x="5362" y="1348"/>
                  </a:cubicBezTo>
                  <a:cubicBezTo>
                    <a:pt x="5226" y="1348"/>
                    <a:pt x="5124" y="1526"/>
                    <a:pt x="5234" y="1665"/>
                  </a:cubicBezTo>
                  <a:cubicBezTo>
                    <a:pt x="5100" y="1502"/>
                    <a:pt x="4918" y="1387"/>
                    <a:pt x="4726" y="1320"/>
                  </a:cubicBezTo>
                  <a:cubicBezTo>
                    <a:pt x="4860" y="975"/>
                    <a:pt x="5004" y="630"/>
                    <a:pt x="5167" y="285"/>
                  </a:cubicBezTo>
                  <a:cubicBezTo>
                    <a:pt x="5239" y="134"/>
                    <a:pt x="5117" y="0"/>
                    <a:pt x="49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5" name="Google Shape;805;p33"/>
            <p:cNvSpPr/>
            <p:nvPr/>
          </p:nvSpPr>
          <p:spPr>
            <a:xfrm>
              <a:off x="4669925" y="4423725"/>
              <a:ext cx="13850" cy="31625"/>
            </a:xfrm>
            <a:custGeom>
              <a:avLst/>
              <a:gdLst/>
              <a:ahLst/>
              <a:cxnLst/>
              <a:rect l="l" t="t" r="r" b="b"/>
              <a:pathLst>
                <a:path w="554" h="1265" extrusionOk="0">
                  <a:moveTo>
                    <a:pt x="354" y="1"/>
                  </a:moveTo>
                  <a:cubicBezTo>
                    <a:pt x="306" y="1"/>
                    <a:pt x="259" y="21"/>
                    <a:pt x="230" y="68"/>
                  </a:cubicBezTo>
                  <a:cubicBezTo>
                    <a:pt x="58" y="413"/>
                    <a:pt x="0" y="797"/>
                    <a:pt x="68" y="1180"/>
                  </a:cubicBezTo>
                  <a:cubicBezTo>
                    <a:pt x="76" y="1238"/>
                    <a:pt x="121" y="1264"/>
                    <a:pt x="169" y="1264"/>
                  </a:cubicBezTo>
                  <a:cubicBezTo>
                    <a:pt x="231" y="1264"/>
                    <a:pt x="297" y="1221"/>
                    <a:pt x="297" y="1151"/>
                  </a:cubicBezTo>
                  <a:cubicBezTo>
                    <a:pt x="297" y="816"/>
                    <a:pt x="364" y="490"/>
                    <a:pt x="508" y="193"/>
                  </a:cubicBezTo>
                  <a:cubicBezTo>
                    <a:pt x="553" y="84"/>
                    <a:pt x="452" y="1"/>
                    <a:pt x="3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6" name="Google Shape;806;p33"/>
            <p:cNvSpPr/>
            <p:nvPr/>
          </p:nvSpPr>
          <p:spPr>
            <a:xfrm>
              <a:off x="4618200" y="4610075"/>
              <a:ext cx="79525" cy="161000"/>
            </a:xfrm>
            <a:custGeom>
              <a:avLst/>
              <a:gdLst/>
              <a:ahLst/>
              <a:cxnLst/>
              <a:rect l="l" t="t" r="r" b="b"/>
              <a:pathLst>
                <a:path w="3181" h="6440" extrusionOk="0">
                  <a:moveTo>
                    <a:pt x="1922" y="0"/>
                  </a:moveTo>
                  <a:cubicBezTo>
                    <a:pt x="1254" y="0"/>
                    <a:pt x="604" y="153"/>
                    <a:pt x="0" y="432"/>
                  </a:cubicBezTo>
                  <a:cubicBezTo>
                    <a:pt x="661" y="2338"/>
                    <a:pt x="949" y="4360"/>
                    <a:pt x="843" y="6381"/>
                  </a:cubicBezTo>
                  <a:cubicBezTo>
                    <a:pt x="843" y="6381"/>
                    <a:pt x="843" y="6391"/>
                    <a:pt x="843" y="6401"/>
                  </a:cubicBezTo>
                  <a:cubicBezTo>
                    <a:pt x="1037" y="6426"/>
                    <a:pt x="1233" y="6439"/>
                    <a:pt x="1430" y="6439"/>
                  </a:cubicBezTo>
                  <a:cubicBezTo>
                    <a:pt x="1749" y="6439"/>
                    <a:pt x="2071" y="6405"/>
                    <a:pt x="2386" y="6333"/>
                  </a:cubicBezTo>
                  <a:lnTo>
                    <a:pt x="2386" y="6295"/>
                  </a:lnTo>
                  <a:cubicBezTo>
                    <a:pt x="2175" y="4216"/>
                    <a:pt x="2443" y="2128"/>
                    <a:pt x="3181" y="173"/>
                  </a:cubicBezTo>
                  <a:cubicBezTo>
                    <a:pt x="2788" y="68"/>
                    <a:pt x="2386" y="10"/>
                    <a:pt x="1983" y="1"/>
                  </a:cubicBezTo>
                  <a:cubicBezTo>
                    <a:pt x="1963" y="1"/>
                    <a:pt x="1943" y="0"/>
                    <a:pt x="19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7" name="Google Shape;807;p33"/>
            <p:cNvSpPr/>
            <p:nvPr/>
          </p:nvSpPr>
          <p:spPr>
            <a:xfrm>
              <a:off x="4571600" y="4428150"/>
              <a:ext cx="27200" cy="40725"/>
            </a:xfrm>
            <a:custGeom>
              <a:avLst/>
              <a:gdLst/>
              <a:ahLst/>
              <a:cxnLst/>
              <a:rect l="l" t="t" r="r" b="b"/>
              <a:pathLst>
                <a:path w="1088" h="1629" extrusionOk="0">
                  <a:moveTo>
                    <a:pt x="217" y="1"/>
                  </a:moveTo>
                  <a:cubicBezTo>
                    <a:pt x="107" y="1"/>
                    <a:pt x="1" y="121"/>
                    <a:pt x="73" y="236"/>
                  </a:cubicBezTo>
                  <a:cubicBezTo>
                    <a:pt x="370" y="658"/>
                    <a:pt x="628" y="1099"/>
                    <a:pt x="849" y="1568"/>
                  </a:cubicBezTo>
                  <a:cubicBezTo>
                    <a:pt x="868" y="1610"/>
                    <a:pt x="903" y="1628"/>
                    <a:pt x="940" y="1628"/>
                  </a:cubicBezTo>
                  <a:cubicBezTo>
                    <a:pt x="1011" y="1628"/>
                    <a:pt x="1088" y="1561"/>
                    <a:pt x="1069" y="1472"/>
                  </a:cubicBezTo>
                  <a:cubicBezTo>
                    <a:pt x="935" y="945"/>
                    <a:pt x="686" y="457"/>
                    <a:pt x="322" y="45"/>
                  </a:cubicBezTo>
                  <a:cubicBezTo>
                    <a:pt x="291" y="14"/>
                    <a:pt x="254" y="1"/>
                    <a:pt x="2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8" name="Google Shape;808;p33"/>
            <p:cNvSpPr/>
            <p:nvPr/>
          </p:nvSpPr>
          <p:spPr>
            <a:xfrm>
              <a:off x="4534300" y="4682325"/>
              <a:ext cx="22100" cy="23975"/>
            </a:xfrm>
            <a:custGeom>
              <a:avLst/>
              <a:gdLst/>
              <a:ahLst/>
              <a:cxnLst/>
              <a:rect l="l" t="t" r="r" b="b"/>
              <a:pathLst>
                <a:path w="884" h="959" extrusionOk="0">
                  <a:moveTo>
                    <a:pt x="711" y="1"/>
                  </a:moveTo>
                  <a:cubicBezTo>
                    <a:pt x="679" y="1"/>
                    <a:pt x="646" y="13"/>
                    <a:pt x="616" y="42"/>
                  </a:cubicBezTo>
                  <a:cubicBezTo>
                    <a:pt x="396" y="253"/>
                    <a:pt x="233" y="550"/>
                    <a:pt x="51" y="799"/>
                  </a:cubicBezTo>
                  <a:cubicBezTo>
                    <a:pt x="1" y="871"/>
                    <a:pt x="79" y="958"/>
                    <a:pt x="154" y="958"/>
                  </a:cubicBezTo>
                  <a:cubicBezTo>
                    <a:pt x="179" y="958"/>
                    <a:pt x="204" y="948"/>
                    <a:pt x="223" y="924"/>
                  </a:cubicBezTo>
                  <a:cubicBezTo>
                    <a:pt x="444" y="704"/>
                    <a:pt x="645" y="464"/>
                    <a:pt x="827" y="205"/>
                  </a:cubicBezTo>
                  <a:cubicBezTo>
                    <a:pt x="884" y="106"/>
                    <a:pt x="803" y="1"/>
                    <a:pt x="7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9" name="Google Shape;809;p33"/>
            <p:cNvSpPr/>
            <p:nvPr/>
          </p:nvSpPr>
          <p:spPr>
            <a:xfrm>
              <a:off x="4518625" y="4479600"/>
              <a:ext cx="36325" cy="19700"/>
            </a:xfrm>
            <a:custGeom>
              <a:avLst/>
              <a:gdLst/>
              <a:ahLst/>
              <a:cxnLst/>
              <a:rect l="l" t="t" r="r" b="b"/>
              <a:pathLst>
                <a:path w="1453" h="788" extrusionOk="0">
                  <a:moveTo>
                    <a:pt x="135" y="0"/>
                  </a:moveTo>
                  <a:cubicBezTo>
                    <a:pt x="50" y="0"/>
                    <a:pt x="0" y="149"/>
                    <a:pt x="94" y="200"/>
                  </a:cubicBezTo>
                  <a:cubicBezTo>
                    <a:pt x="438" y="411"/>
                    <a:pt x="802" y="602"/>
                    <a:pt x="1167" y="775"/>
                  </a:cubicBezTo>
                  <a:cubicBezTo>
                    <a:pt x="1187" y="783"/>
                    <a:pt x="1208" y="787"/>
                    <a:pt x="1228" y="787"/>
                  </a:cubicBezTo>
                  <a:cubicBezTo>
                    <a:pt x="1361" y="787"/>
                    <a:pt x="1452" y="609"/>
                    <a:pt x="1310" y="526"/>
                  </a:cubicBezTo>
                  <a:cubicBezTo>
                    <a:pt x="946" y="334"/>
                    <a:pt x="563" y="161"/>
                    <a:pt x="170" y="8"/>
                  </a:cubicBezTo>
                  <a:cubicBezTo>
                    <a:pt x="158" y="3"/>
                    <a:pt x="146" y="0"/>
                    <a:pt x="1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10" name="Google Shape;810;p33"/>
            <p:cNvSpPr/>
            <p:nvPr/>
          </p:nvSpPr>
          <p:spPr>
            <a:xfrm>
              <a:off x="4495675" y="4618475"/>
              <a:ext cx="32525" cy="22900"/>
            </a:xfrm>
            <a:custGeom>
              <a:avLst/>
              <a:gdLst/>
              <a:ahLst/>
              <a:cxnLst/>
              <a:rect l="l" t="t" r="r" b="b"/>
              <a:pathLst>
                <a:path w="1301" h="916" extrusionOk="0">
                  <a:moveTo>
                    <a:pt x="1092" y="1"/>
                  </a:moveTo>
                  <a:cubicBezTo>
                    <a:pt x="1076" y="1"/>
                    <a:pt x="1058" y="4"/>
                    <a:pt x="1040" y="10"/>
                  </a:cubicBezTo>
                  <a:cubicBezTo>
                    <a:pt x="638" y="77"/>
                    <a:pt x="245" y="470"/>
                    <a:pt x="44" y="786"/>
                  </a:cubicBezTo>
                  <a:cubicBezTo>
                    <a:pt x="1" y="850"/>
                    <a:pt x="60" y="915"/>
                    <a:pt x="121" y="915"/>
                  </a:cubicBezTo>
                  <a:cubicBezTo>
                    <a:pt x="141" y="915"/>
                    <a:pt x="161" y="908"/>
                    <a:pt x="178" y="891"/>
                  </a:cubicBezTo>
                  <a:cubicBezTo>
                    <a:pt x="322" y="757"/>
                    <a:pt x="485" y="632"/>
                    <a:pt x="647" y="527"/>
                  </a:cubicBezTo>
                  <a:cubicBezTo>
                    <a:pt x="810" y="431"/>
                    <a:pt x="1002" y="383"/>
                    <a:pt x="1155" y="288"/>
                  </a:cubicBezTo>
                  <a:cubicBezTo>
                    <a:pt x="1301" y="202"/>
                    <a:pt x="1232" y="1"/>
                    <a:pt x="10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11" name="Google Shape;811;p33"/>
            <p:cNvSpPr/>
            <p:nvPr/>
          </p:nvSpPr>
          <p:spPr>
            <a:xfrm>
              <a:off x="4478800" y="4552600"/>
              <a:ext cx="40025" cy="7925"/>
            </a:xfrm>
            <a:custGeom>
              <a:avLst/>
              <a:gdLst/>
              <a:ahLst/>
              <a:cxnLst/>
              <a:rect l="l" t="t" r="r" b="b"/>
              <a:pathLst>
                <a:path w="1601" h="317" extrusionOk="0">
                  <a:moveTo>
                    <a:pt x="1390" y="1"/>
                  </a:moveTo>
                  <a:cubicBezTo>
                    <a:pt x="968" y="10"/>
                    <a:pt x="546" y="20"/>
                    <a:pt x="125" y="49"/>
                  </a:cubicBezTo>
                  <a:cubicBezTo>
                    <a:pt x="0" y="77"/>
                    <a:pt x="0" y="250"/>
                    <a:pt x="125" y="278"/>
                  </a:cubicBezTo>
                  <a:cubicBezTo>
                    <a:pt x="546" y="298"/>
                    <a:pt x="968" y="317"/>
                    <a:pt x="1390" y="317"/>
                  </a:cubicBezTo>
                  <a:cubicBezTo>
                    <a:pt x="1600" y="317"/>
                    <a:pt x="1600" y="1"/>
                    <a:pt x="13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sp>
        <p:nvSpPr>
          <p:cNvPr id="66" name="Google Shape;767;p33">
            <a:extLst>
              <a:ext uri="{FF2B5EF4-FFF2-40B4-BE49-F238E27FC236}">
                <a16:creationId xmlns:a16="http://schemas.microsoft.com/office/drawing/2014/main" id="{4CF4F1BC-87A3-4CE9-B29B-0AB7A81E2E60}"/>
              </a:ext>
            </a:extLst>
          </p:cNvPr>
          <p:cNvSpPr txBox="1">
            <a:spLocks/>
          </p:cNvSpPr>
          <p:nvPr/>
        </p:nvSpPr>
        <p:spPr>
          <a:xfrm>
            <a:off x="6307453" y="4025772"/>
            <a:ext cx="21360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2000" dirty="0">
                <a:solidFill>
                  <a:srgbClr val="C00000"/>
                </a:solidFill>
              </a:rPr>
              <a:t>ASSIGNMENTS , ERROR SOLVING</a:t>
            </a:r>
          </a:p>
        </p:txBody>
      </p:sp>
      <p:grpSp>
        <p:nvGrpSpPr>
          <p:cNvPr id="67" name="Google Shape;2259;p57">
            <a:extLst>
              <a:ext uri="{FF2B5EF4-FFF2-40B4-BE49-F238E27FC236}">
                <a16:creationId xmlns:a16="http://schemas.microsoft.com/office/drawing/2014/main" id="{98E854BB-A9ED-4F27-A76F-39F69B0D9F06}"/>
              </a:ext>
            </a:extLst>
          </p:cNvPr>
          <p:cNvGrpSpPr/>
          <p:nvPr/>
        </p:nvGrpSpPr>
        <p:grpSpPr>
          <a:xfrm>
            <a:off x="7130417" y="3504603"/>
            <a:ext cx="449467" cy="347873"/>
            <a:chOff x="3110125" y="4993400"/>
            <a:chExt cx="444925" cy="467450"/>
          </a:xfrm>
          <a:solidFill>
            <a:srgbClr val="C00000"/>
          </a:solidFill>
        </p:grpSpPr>
        <p:sp>
          <p:nvSpPr>
            <p:cNvPr id="68" name="Google Shape;2260;p57">
              <a:extLst>
                <a:ext uri="{FF2B5EF4-FFF2-40B4-BE49-F238E27FC236}">
                  <a16:creationId xmlns:a16="http://schemas.microsoft.com/office/drawing/2014/main" id="{C843E9F8-B472-44D5-A3F9-6486FA287DB9}"/>
                </a:ext>
              </a:extLst>
            </p:cNvPr>
            <p:cNvSpPr/>
            <p:nvPr/>
          </p:nvSpPr>
          <p:spPr>
            <a:xfrm>
              <a:off x="3110125" y="4993400"/>
              <a:ext cx="434975" cy="465725"/>
            </a:xfrm>
            <a:custGeom>
              <a:avLst/>
              <a:gdLst/>
              <a:ahLst/>
              <a:cxnLst/>
              <a:rect l="l" t="t" r="r" b="b"/>
              <a:pathLst>
                <a:path w="17399" h="18629" extrusionOk="0">
                  <a:moveTo>
                    <a:pt x="15873" y="1"/>
                  </a:moveTo>
                  <a:cubicBezTo>
                    <a:pt x="15284" y="295"/>
                    <a:pt x="14747" y="677"/>
                    <a:pt x="14279" y="1127"/>
                  </a:cubicBezTo>
                  <a:cubicBezTo>
                    <a:pt x="12512" y="2912"/>
                    <a:pt x="11767" y="3466"/>
                    <a:pt x="10380" y="5251"/>
                  </a:cubicBezTo>
                  <a:cubicBezTo>
                    <a:pt x="8613" y="7504"/>
                    <a:pt x="6863" y="9757"/>
                    <a:pt x="5269" y="12182"/>
                  </a:cubicBezTo>
                  <a:cubicBezTo>
                    <a:pt x="4576" y="10866"/>
                    <a:pt x="3830" y="8180"/>
                    <a:pt x="2046" y="7279"/>
                  </a:cubicBezTo>
                  <a:lnTo>
                    <a:pt x="2011" y="7331"/>
                  </a:lnTo>
                  <a:cubicBezTo>
                    <a:pt x="1803" y="7677"/>
                    <a:pt x="1" y="9549"/>
                    <a:pt x="1" y="9826"/>
                  </a:cubicBezTo>
                  <a:lnTo>
                    <a:pt x="1" y="9964"/>
                  </a:lnTo>
                  <a:cubicBezTo>
                    <a:pt x="555" y="10571"/>
                    <a:pt x="1075" y="11229"/>
                    <a:pt x="1526" y="11923"/>
                  </a:cubicBezTo>
                  <a:cubicBezTo>
                    <a:pt x="2843" y="13777"/>
                    <a:pt x="3605" y="15024"/>
                    <a:pt x="4090" y="17242"/>
                  </a:cubicBezTo>
                  <a:cubicBezTo>
                    <a:pt x="4229" y="17693"/>
                    <a:pt x="4298" y="18161"/>
                    <a:pt x="4298" y="18629"/>
                  </a:cubicBezTo>
                  <a:cubicBezTo>
                    <a:pt x="4489" y="18195"/>
                    <a:pt x="5338" y="16913"/>
                    <a:pt x="6187" y="15683"/>
                  </a:cubicBezTo>
                  <a:cubicBezTo>
                    <a:pt x="6690" y="14955"/>
                    <a:pt x="7175" y="14262"/>
                    <a:pt x="7539" y="13759"/>
                  </a:cubicBezTo>
                  <a:cubicBezTo>
                    <a:pt x="7729" y="13499"/>
                    <a:pt x="7868" y="13291"/>
                    <a:pt x="7972" y="13153"/>
                  </a:cubicBezTo>
                  <a:cubicBezTo>
                    <a:pt x="8301" y="12720"/>
                    <a:pt x="8630" y="12286"/>
                    <a:pt x="8960" y="11888"/>
                  </a:cubicBezTo>
                  <a:cubicBezTo>
                    <a:pt x="9497" y="11212"/>
                    <a:pt x="10069" y="10571"/>
                    <a:pt x="10606" y="9964"/>
                  </a:cubicBezTo>
                  <a:cubicBezTo>
                    <a:pt x="11143" y="9375"/>
                    <a:pt x="11697" y="8803"/>
                    <a:pt x="12252" y="8232"/>
                  </a:cubicBezTo>
                  <a:cubicBezTo>
                    <a:pt x="12720" y="7764"/>
                    <a:pt x="13188" y="7296"/>
                    <a:pt x="13655" y="6828"/>
                  </a:cubicBezTo>
                  <a:cubicBezTo>
                    <a:pt x="14279" y="6204"/>
                    <a:pt x="14920" y="5598"/>
                    <a:pt x="15562" y="4957"/>
                  </a:cubicBezTo>
                  <a:cubicBezTo>
                    <a:pt x="16168" y="4367"/>
                    <a:pt x="16775" y="3761"/>
                    <a:pt x="17398" y="3120"/>
                  </a:cubicBezTo>
                  <a:lnTo>
                    <a:pt x="17398" y="2912"/>
                  </a:lnTo>
                  <a:cubicBezTo>
                    <a:pt x="17190" y="2080"/>
                    <a:pt x="16567" y="417"/>
                    <a:pt x="158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261;p57">
              <a:extLst>
                <a:ext uri="{FF2B5EF4-FFF2-40B4-BE49-F238E27FC236}">
                  <a16:creationId xmlns:a16="http://schemas.microsoft.com/office/drawing/2014/main" id="{CCE8DD64-C9F1-4519-A1E3-224B128334F0}"/>
                </a:ext>
              </a:extLst>
            </p:cNvPr>
            <p:cNvSpPr/>
            <p:nvPr/>
          </p:nvSpPr>
          <p:spPr>
            <a:xfrm>
              <a:off x="3160375" y="4993400"/>
              <a:ext cx="346600" cy="304575"/>
            </a:xfrm>
            <a:custGeom>
              <a:avLst/>
              <a:gdLst/>
              <a:ahLst/>
              <a:cxnLst/>
              <a:rect l="l" t="t" r="r" b="b"/>
              <a:pathLst>
                <a:path w="13864" h="12183" fill="none" extrusionOk="0">
                  <a:moveTo>
                    <a:pt x="1" y="7261"/>
                  </a:moveTo>
                  <a:cubicBezTo>
                    <a:pt x="18" y="7261"/>
                    <a:pt x="18" y="7279"/>
                    <a:pt x="36" y="7279"/>
                  </a:cubicBezTo>
                  <a:cubicBezTo>
                    <a:pt x="1820" y="8180"/>
                    <a:pt x="2566" y="10866"/>
                    <a:pt x="3259" y="12182"/>
                  </a:cubicBezTo>
                  <a:cubicBezTo>
                    <a:pt x="4853" y="9757"/>
                    <a:pt x="6603" y="7504"/>
                    <a:pt x="8353" y="5251"/>
                  </a:cubicBezTo>
                  <a:cubicBezTo>
                    <a:pt x="9739" y="3466"/>
                    <a:pt x="10502" y="2912"/>
                    <a:pt x="12252" y="1127"/>
                  </a:cubicBezTo>
                  <a:cubicBezTo>
                    <a:pt x="12737" y="677"/>
                    <a:pt x="13274" y="295"/>
                    <a:pt x="13863" y="1"/>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262;p57">
              <a:extLst>
                <a:ext uri="{FF2B5EF4-FFF2-40B4-BE49-F238E27FC236}">
                  <a16:creationId xmlns:a16="http://schemas.microsoft.com/office/drawing/2014/main" id="{D4D4005B-C924-4D00-9ACB-56BFB9FE46F9}"/>
                </a:ext>
              </a:extLst>
            </p:cNvPr>
            <p:cNvSpPr/>
            <p:nvPr/>
          </p:nvSpPr>
          <p:spPr>
            <a:xfrm>
              <a:off x="3506950" y="4993400"/>
              <a:ext cx="37725" cy="72375"/>
            </a:xfrm>
            <a:custGeom>
              <a:avLst/>
              <a:gdLst/>
              <a:ahLst/>
              <a:cxnLst/>
              <a:rect l="l" t="t" r="r" b="b"/>
              <a:pathLst>
                <a:path w="1509" h="2895" fill="none" extrusionOk="0">
                  <a:moveTo>
                    <a:pt x="0" y="1"/>
                  </a:moveTo>
                  <a:cubicBezTo>
                    <a:pt x="694" y="417"/>
                    <a:pt x="1317" y="2063"/>
                    <a:pt x="1508" y="2895"/>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263;p57">
              <a:extLst>
                <a:ext uri="{FF2B5EF4-FFF2-40B4-BE49-F238E27FC236}">
                  <a16:creationId xmlns:a16="http://schemas.microsoft.com/office/drawing/2014/main" id="{D45D1887-11A2-49AD-B314-A903EDB9BDC3}"/>
                </a:ext>
              </a:extLst>
            </p:cNvPr>
            <p:cNvSpPr/>
            <p:nvPr/>
          </p:nvSpPr>
          <p:spPr>
            <a:xfrm>
              <a:off x="3217575" y="5070950"/>
              <a:ext cx="327525" cy="388175"/>
            </a:xfrm>
            <a:custGeom>
              <a:avLst/>
              <a:gdLst/>
              <a:ahLst/>
              <a:cxnLst/>
              <a:rect l="l" t="t" r="r" b="b"/>
              <a:pathLst>
                <a:path w="13101" h="15527" fill="none" extrusionOk="0">
                  <a:moveTo>
                    <a:pt x="13100" y="0"/>
                  </a:moveTo>
                  <a:cubicBezTo>
                    <a:pt x="12477" y="642"/>
                    <a:pt x="11870" y="1248"/>
                    <a:pt x="11264" y="1855"/>
                  </a:cubicBezTo>
                  <a:cubicBezTo>
                    <a:pt x="10622" y="2478"/>
                    <a:pt x="9981" y="3102"/>
                    <a:pt x="9357" y="3726"/>
                  </a:cubicBezTo>
                  <a:cubicBezTo>
                    <a:pt x="8890" y="4194"/>
                    <a:pt x="8422" y="4662"/>
                    <a:pt x="7954" y="5130"/>
                  </a:cubicBezTo>
                  <a:cubicBezTo>
                    <a:pt x="7399" y="5701"/>
                    <a:pt x="6845" y="6273"/>
                    <a:pt x="6308" y="6862"/>
                  </a:cubicBezTo>
                  <a:cubicBezTo>
                    <a:pt x="5771" y="7469"/>
                    <a:pt x="5199" y="8110"/>
                    <a:pt x="4662" y="8786"/>
                  </a:cubicBezTo>
                  <a:cubicBezTo>
                    <a:pt x="4332" y="9184"/>
                    <a:pt x="4003" y="9618"/>
                    <a:pt x="3674" y="10051"/>
                  </a:cubicBezTo>
                  <a:cubicBezTo>
                    <a:pt x="3570" y="10189"/>
                    <a:pt x="3431" y="10397"/>
                    <a:pt x="3241" y="10657"/>
                  </a:cubicBezTo>
                  <a:cubicBezTo>
                    <a:pt x="2877" y="11160"/>
                    <a:pt x="2392" y="11853"/>
                    <a:pt x="1889" y="12581"/>
                  </a:cubicBezTo>
                  <a:cubicBezTo>
                    <a:pt x="1040" y="13811"/>
                    <a:pt x="191" y="15093"/>
                    <a:pt x="0" y="15527"/>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264;p57">
              <a:extLst>
                <a:ext uri="{FF2B5EF4-FFF2-40B4-BE49-F238E27FC236}">
                  <a16:creationId xmlns:a16="http://schemas.microsoft.com/office/drawing/2014/main" id="{792CF2D6-7B79-4AB6-B264-17A0FA12A725}"/>
                </a:ext>
              </a:extLst>
            </p:cNvPr>
            <p:cNvSpPr/>
            <p:nvPr/>
          </p:nvSpPr>
          <p:spPr>
            <a:xfrm>
              <a:off x="3110125" y="5176650"/>
              <a:ext cx="50275" cy="62400"/>
            </a:xfrm>
            <a:custGeom>
              <a:avLst/>
              <a:gdLst/>
              <a:ahLst/>
              <a:cxnLst/>
              <a:rect l="l" t="t" r="r" b="b"/>
              <a:pathLst>
                <a:path w="2011" h="2496" fill="none" extrusionOk="0">
                  <a:moveTo>
                    <a:pt x="2011" y="1"/>
                  </a:moveTo>
                  <a:cubicBezTo>
                    <a:pt x="1803" y="347"/>
                    <a:pt x="1" y="2219"/>
                    <a:pt x="1" y="2496"/>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265;p57">
              <a:extLst>
                <a:ext uri="{FF2B5EF4-FFF2-40B4-BE49-F238E27FC236}">
                  <a16:creationId xmlns:a16="http://schemas.microsoft.com/office/drawing/2014/main" id="{2FB54446-E2F7-4E29-87B2-BDD102F50DE2}"/>
                </a:ext>
              </a:extLst>
            </p:cNvPr>
            <p:cNvSpPr/>
            <p:nvPr/>
          </p:nvSpPr>
          <p:spPr>
            <a:xfrm>
              <a:off x="3110125" y="5242500"/>
              <a:ext cx="107475" cy="216625"/>
            </a:xfrm>
            <a:custGeom>
              <a:avLst/>
              <a:gdLst/>
              <a:ahLst/>
              <a:cxnLst/>
              <a:rect l="l" t="t" r="r" b="b"/>
              <a:pathLst>
                <a:path w="4299" h="8665" fill="none" extrusionOk="0">
                  <a:moveTo>
                    <a:pt x="1" y="0"/>
                  </a:moveTo>
                  <a:cubicBezTo>
                    <a:pt x="555" y="607"/>
                    <a:pt x="1075" y="1265"/>
                    <a:pt x="1526" y="1959"/>
                  </a:cubicBezTo>
                  <a:cubicBezTo>
                    <a:pt x="2843" y="3830"/>
                    <a:pt x="3605" y="5060"/>
                    <a:pt x="4090" y="7278"/>
                  </a:cubicBezTo>
                  <a:cubicBezTo>
                    <a:pt x="4229" y="7729"/>
                    <a:pt x="4298" y="8197"/>
                    <a:pt x="4298" y="8665"/>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266;p57">
              <a:extLst>
                <a:ext uri="{FF2B5EF4-FFF2-40B4-BE49-F238E27FC236}">
                  <a16:creationId xmlns:a16="http://schemas.microsoft.com/office/drawing/2014/main" id="{7A025F51-FBC1-4579-A88C-9A40F99DFE3A}"/>
                </a:ext>
              </a:extLst>
            </p:cNvPr>
            <p:cNvSpPr/>
            <p:nvPr/>
          </p:nvSpPr>
          <p:spPr>
            <a:xfrm>
              <a:off x="3221025" y="5453900"/>
              <a:ext cx="50275" cy="6950"/>
            </a:xfrm>
            <a:custGeom>
              <a:avLst/>
              <a:gdLst/>
              <a:ahLst/>
              <a:cxnLst/>
              <a:rect l="l" t="t" r="r" b="b"/>
              <a:pathLst>
                <a:path w="2011" h="278" fill="none" extrusionOk="0">
                  <a:moveTo>
                    <a:pt x="1" y="278"/>
                  </a:moveTo>
                  <a:cubicBezTo>
                    <a:pt x="417" y="1"/>
                    <a:pt x="1456" y="209"/>
                    <a:pt x="2011" y="209"/>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267;p57">
              <a:extLst>
                <a:ext uri="{FF2B5EF4-FFF2-40B4-BE49-F238E27FC236}">
                  <a16:creationId xmlns:a16="http://schemas.microsoft.com/office/drawing/2014/main" id="{036E0016-A825-4FFB-ADB9-CC50396FCAA9}"/>
                </a:ext>
              </a:extLst>
            </p:cNvPr>
            <p:cNvSpPr/>
            <p:nvPr/>
          </p:nvSpPr>
          <p:spPr>
            <a:xfrm>
              <a:off x="3545075" y="5070950"/>
              <a:ext cx="9975" cy="64150"/>
            </a:xfrm>
            <a:custGeom>
              <a:avLst/>
              <a:gdLst/>
              <a:ahLst/>
              <a:cxnLst/>
              <a:rect l="l" t="t" r="r" b="b"/>
              <a:pathLst>
                <a:path w="399" h="2566" fill="none" extrusionOk="0">
                  <a:moveTo>
                    <a:pt x="0" y="0"/>
                  </a:moveTo>
                  <a:cubicBezTo>
                    <a:pt x="226" y="850"/>
                    <a:pt x="364" y="1699"/>
                    <a:pt x="399" y="2565"/>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268;p57">
              <a:extLst>
                <a:ext uri="{FF2B5EF4-FFF2-40B4-BE49-F238E27FC236}">
                  <a16:creationId xmlns:a16="http://schemas.microsoft.com/office/drawing/2014/main" id="{EB9D7D46-1296-4F02-A4FA-4E87B046E00C}"/>
                </a:ext>
              </a:extLst>
            </p:cNvPr>
            <p:cNvSpPr/>
            <p:nvPr/>
          </p:nvSpPr>
          <p:spPr>
            <a:xfrm>
              <a:off x="3304200" y="5135075"/>
              <a:ext cx="250850" cy="281600"/>
            </a:xfrm>
            <a:custGeom>
              <a:avLst/>
              <a:gdLst/>
              <a:ahLst/>
              <a:cxnLst/>
              <a:rect l="l" t="t" r="r" b="b"/>
              <a:pathLst>
                <a:path w="10034" h="11264" fill="none" extrusionOk="0">
                  <a:moveTo>
                    <a:pt x="1" y="11263"/>
                  </a:moveTo>
                  <a:cubicBezTo>
                    <a:pt x="469" y="10692"/>
                    <a:pt x="954" y="10120"/>
                    <a:pt x="1404" y="9565"/>
                  </a:cubicBezTo>
                  <a:cubicBezTo>
                    <a:pt x="1543" y="9409"/>
                    <a:pt x="1664" y="9236"/>
                    <a:pt x="1786" y="9080"/>
                  </a:cubicBezTo>
                  <a:cubicBezTo>
                    <a:pt x="2098" y="8699"/>
                    <a:pt x="2410" y="8335"/>
                    <a:pt x="2721" y="7971"/>
                  </a:cubicBezTo>
                  <a:cubicBezTo>
                    <a:pt x="3207" y="7417"/>
                    <a:pt x="3709" y="6879"/>
                    <a:pt x="4194" y="6360"/>
                  </a:cubicBezTo>
                  <a:cubicBezTo>
                    <a:pt x="4697" y="5822"/>
                    <a:pt x="5234" y="5268"/>
                    <a:pt x="5754" y="4731"/>
                  </a:cubicBezTo>
                  <a:cubicBezTo>
                    <a:pt x="6222" y="4245"/>
                    <a:pt x="6672" y="3760"/>
                    <a:pt x="7105" y="3275"/>
                  </a:cubicBezTo>
                  <a:cubicBezTo>
                    <a:pt x="7452" y="2911"/>
                    <a:pt x="7781" y="2530"/>
                    <a:pt x="8093" y="2149"/>
                  </a:cubicBezTo>
                  <a:cubicBezTo>
                    <a:pt x="8249" y="1958"/>
                    <a:pt x="8440" y="1768"/>
                    <a:pt x="8613" y="1560"/>
                  </a:cubicBezTo>
                  <a:cubicBezTo>
                    <a:pt x="9098" y="1040"/>
                    <a:pt x="9618" y="520"/>
                    <a:pt x="10034" y="0"/>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269;p57">
              <a:extLst>
                <a:ext uri="{FF2B5EF4-FFF2-40B4-BE49-F238E27FC236}">
                  <a16:creationId xmlns:a16="http://schemas.microsoft.com/office/drawing/2014/main" id="{F3656453-3FFA-4C04-92EA-48AE39BEF346}"/>
                </a:ext>
              </a:extLst>
            </p:cNvPr>
            <p:cNvSpPr/>
            <p:nvPr/>
          </p:nvSpPr>
          <p:spPr>
            <a:xfrm>
              <a:off x="3271275" y="5416650"/>
              <a:ext cx="32950" cy="42475"/>
            </a:xfrm>
            <a:custGeom>
              <a:avLst/>
              <a:gdLst/>
              <a:ahLst/>
              <a:cxnLst/>
              <a:rect l="l" t="t" r="r" b="b"/>
              <a:pathLst>
                <a:path w="1318" h="1699" fill="none" extrusionOk="0">
                  <a:moveTo>
                    <a:pt x="1" y="1699"/>
                  </a:moveTo>
                  <a:cubicBezTo>
                    <a:pt x="400" y="1144"/>
                    <a:pt x="850" y="572"/>
                    <a:pt x="1318" y="0"/>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270;p57">
              <a:extLst>
                <a:ext uri="{FF2B5EF4-FFF2-40B4-BE49-F238E27FC236}">
                  <a16:creationId xmlns:a16="http://schemas.microsoft.com/office/drawing/2014/main" id="{B72D0023-293E-4D5C-A3F1-D61C311680CC}"/>
                </a:ext>
              </a:extLst>
            </p:cNvPr>
            <p:cNvSpPr/>
            <p:nvPr/>
          </p:nvSpPr>
          <p:spPr>
            <a:xfrm>
              <a:off x="3500025" y="5117725"/>
              <a:ext cx="17350" cy="53750"/>
            </a:xfrm>
            <a:custGeom>
              <a:avLst/>
              <a:gdLst/>
              <a:ahLst/>
              <a:cxnLst/>
              <a:rect l="l" t="t" r="r" b="b"/>
              <a:pathLst>
                <a:path w="694" h="2150" fill="none" extrusionOk="0">
                  <a:moveTo>
                    <a:pt x="0" y="1"/>
                  </a:moveTo>
                  <a:cubicBezTo>
                    <a:pt x="139" y="694"/>
                    <a:pt x="555" y="1456"/>
                    <a:pt x="693" y="2150"/>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271;p57">
              <a:extLst>
                <a:ext uri="{FF2B5EF4-FFF2-40B4-BE49-F238E27FC236}">
                  <a16:creationId xmlns:a16="http://schemas.microsoft.com/office/drawing/2014/main" id="{E9C03DAA-1F9B-417E-A659-8C8E9FEC061A}"/>
                </a:ext>
              </a:extLst>
            </p:cNvPr>
            <p:cNvSpPr/>
            <p:nvPr/>
          </p:nvSpPr>
          <p:spPr>
            <a:xfrm>
              <a:off x="3451500" y="5164100"/>
              <a:ext cx="30350" cy="52425"/>
            </a:xfrm>
            <a:custGeom>
              <a:avLst/>
              <a:gdLst/>
              <a:ahLst/>
              <a:cxnLst/>
              <a:rect l="l" t="t" r="r" b="b"/>
              <a:pathLst>
                <a:path w="1214" h="2097" fill="none" extrusionOk="0">
                  <a:moveTo>
                    <a:pt x="0" y="0"/>
                  </a:moveTo>
                  <a:lnTo>
                    <a:pt x="0" y="0"/>
                  </a:lnTo>
                  <a:cubicBezTo>
                    <a:pt x="486" y="641"/>
                    <a:pt x="902" y="1334"/>
                    <a:pt x="1213" y="2097"/>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272;p57">
              <a:extLst>
                <a:ext uri="{FF2B5EF4-FFF2-40B4-BE49-F238E27FC236}">
                  <a16:creationId xmlns:a16="http://schemas.microsoft.com/office/drawing/2014/main" id="{52DCFF40-2EB0-41D9-80FB-BC1D260040DE}"/>
                </a:ext>
              </a:extLst>
            </p:cNvPr>
            <p:cNvSpPr/>
            <p:nvPr/>
          </p:nvSpPr>
          <p:spPr>
            <a:xfrm>
              <a:off x="3415550" y="5198750"/>
              <a:ext cx="29050" cy="50700"/>
            </a:xfrm>
            <a:custGeom>
              <a:avLst/>
              <a:gdLst/>
              <a:ahLst/>
              <a:cxnLst/>
              <a:rect l="l" t="t" r="r" b="b"/>
              <a:pathLst>
                <a:path w="1162" h="2028" fill="none" extrusionOk="0">
                  <a:moveTo>
                    <a:pt x="0" y="0"/>
                  </a:moveTo>
                  <a:lnTo>
                    <a:pt x="35" y="18"/>
                  </a:lnTo>
                  <a:cubicBezTo>
                    <a:pt x="537" y="607"/>
                    <a:pt x="919" y="1300"/>
                    <a:pt x="1161" y="2028"/>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273;p57">
              <a:extLst>
                <a:ext uri="{FF2B5EF4-FFF2-40B4-BE49-F238E27FC236}">
                  <a16:creationId xmlns:a16="http://schemas.microsoft.com/office/drawing/2014/main" id="{BF4A0862-1129-45A2-92E9-6EF46458D1DB}"/>
                </a:ext>
              </a:extLst>
            </p:cNvPr>
            <p:cNvSpPr/>
            <p:nvPr/>
          </p:nvSpPr>
          <p:spPr>
            <a:xfrm>
              <a:off x="3375250" y="5242500"/>
              <a:ext cx="31225" cy="48550"/>
            </a:xfrm>
            <a:custGeom>
              <a:avLst/>
              <a:gdLst/>
              <a:ahLst/>
              <a:cxnLst/>
              <a:rect l="l" t="t" r="r" b="b"/>
              <a:pathLst>
                <a:path w="1249" h="1942" fill="none" extrusionOk="0">
                  <a:moveTo>
                    <a:pt x="1" y="0"/>
                  </a:moveTo>
                  <a:lnTo>
                    <a:pt x="1" y="0"/>
                  </a:lnTo>
                  <a:cubicBezTo>
                    <a:pt x="486" y="694"/>
                    <a:pt x="902" y="1179"/>
                    <a:pt x="1248" y="1941"/>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274;p57">
              <a:extLst>
                <a:ext uri="{FF2B5EF4-FFF2-40B4-BE49-F238E27FC236}">
                  <a16:creationId xmlns:a16="http://schemas.microsoft.com/office/drawing/2014/main" id="{F76AB0C1-DCD8-4A43-9256-701B8C1F228E}"/>
                </a:ext>
              </a:extLst>
            </p:cNvPr>
            <p:cNvSpPr/>
            <p:nvPr/>
          </p:nvSpPr>
          <p:spPr>
            <a:xfrm>
              <a:off x="3335400" y="5291025"/>
              <a:ext cx="36425" cy="42900"/>
            </a:xfrm>
            <a:custGeom>
              <a:avLst/>
              <a:gdLst/>
              <a:ahLst/>
              <a:cxnLst/>
              <a:rect l="l" t="t" r="r" b="b"/>
              <a:pathLst>
                <a:path w="1457" h="1716" fill="none" extrusionOk="0">
                  <a:moveTo>
                    <a:pt x="1" y="0"/>
                  </a:moveTo>
                  <a:cubicBezTo>
                    <a:pt x="486" y="624"/>
                    <a:pt x="971" y="1092"/>
                    <a:pt x="1456" y="1716"/>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275;p57">
              <a:extLst>
                <a:ext uri="{FF2B5EF4-FFF2-40B4-BE49-F238E27FC236}">
                  <a16:creationId xmlns:a16="http://schemas.microsoft.com/office/drawing/2014/main" id="{A3E0B2B1-1C39-4F11-953B-BB1423E1B35F}"/>
                </a:ext>
              </a:extLst>
            </p:cNvPr>
            <p:cNvSpPr/>
            <p:nvPr/>
          </p:nvSpPr>
          <p:spPr>
            <a:xfrm>
              <a:off x="3299000" y="5337800"/>
              <a:ext cx="37725" cy="34675"/>
            </a:xfrm>
            <a:custGeom>
              <a:avLst/>
              <a:gdLst/>
              <a:ahLst/>
              <a:cxnLst/>
              <a:rect l="l" t="t" r="r" b="b"/>
              <a:pathLst>
                <a:path w="1509" h="1387" fill="none" extrusionOk="0">
                  <a:moveTo>
                    <a:pt x="1" y="1"/>
                  </a:moveTo>
                  <a:cubicBezTo>
                    <a:pt x="625" y="139"/>
                    <a:pt x="1179" y="971"/>
                    <a:pt x="1509" y="1387"/>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276;p57">
              <a:extLst>
                <a:ext uri="{FF2B5EF4-FFF2-40B4-BE49-F238E27FC236}">
                  <a16:creationId xmlns:a16="http://schemas.microsoft.com/office/drawing/2014/main" id="{EE6D8230-01D1-4F99-B09A-B475EBCB364B}"/>
                </a:ext>
              </a:extLst>
            </p:cNvPr>
            <p:cNvSpPr/>
            <p:nvPr/>
          </p:nvSpPr>
          <p:spPr>
            <a:xfrm>
              <a:off x="3266525" y="5386325"/>
              <a:ext cx="39000" cy="31225"/>
            </a:xfrm>
            <a:custGeom>
              <a:avLst/>
              <a:gdLst/>
              <a:ahLst/>
              <a:cxnLst/>
              <a:rect l="l" t="t" r="r" b="b"/>
              <a:pathLst>
                <a:path w="1560" h="1249" fill="none" extrusionOk="0">
                  <a:moveTo>
                    <a:pt x="0" y="0"/>
                  </a:moveTo>
                  <a:cubicBezTo>
                    <a:pt x="399" y="0"/>
                    <a:pt x="1560" y="953"/>
                    <a:pt x="1525" y="1213"/>
                  </a:cubicBezTo>
                  <a:lnTo>
                    <a:pt x="1525" y="1213"/>
                  </a:lnTo>
                  <a:cubicBezTo>
                    <a:pt x="1525" y="1231"/>
                    <a:pt x="1525" y="1231"/>
                    <a:pt x="1525" y="1248"/>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2156;p57">
            <a:extLst>
              <a:ext uri="{FF2B5EF4-FFF2-40B4-BE49-F238E27FC236}">
                <a16:creationId xmlns:a16="http://schemas.microsoft.com/office/drawing/2014/main" id="{28111CF3-536C-4F50-8208-19C91DE188F9}"/>
              </a:ext>
            </a:extLst>
          </p:cNvPr>
          <p:cNvGrpSpPr/>
          <p:nvPr/>
        </p:nvGrpSpPr>
        <p:grpSpPr>
          <a:xfrm>
            <a:off x="5130863" y="2520533"/>
            <a:ext cx="334726" cy="325972"/>
            <a:chOff x="1217575" y="2355450"/>
            <a:chExt cx="874650" cy="851775"/>
          </a:xfrm>
          <a:solidFill>
            <a:srgbClr val="7030A0"/>
          </a:solidFill>
        </p:grpSpPr>
        <p:sp>
          <p:nvSpPr>
            <p:cNvPr id="86" name="Google Shape;2157;p57">
              <a:extLst>
                <a:ext uri="{FF2B5EF4-FFF2-40B4-BE49-F238E27FC236}">
                  <a16:creationId xmlns:a16="http://schemas.microsoft.com/office/drawing/2014/main" id="{843C373F-5240-423D-91E1-E567E3001099}"/>
                </a:ext>
              </a:extLst>
            </p:cNvPr>
            <p:cNvSpPr/>
            <p:nvPr/>
          </p:nvSpPr>
          <p:spPr>
            <a:xfrm>
              <a:off x="1238725" y="2378875"/>
              <a:ext cx="373700" cy="335600"/>
            </a:xfrm>
            <a:custGeom>
              <a:avLst/>
              <a:gdLst/>
              <a:ahLst/>
              <a:cxnLst/>
              <a:rect l="l" t="t" r="r" b="b"/>
              <a:pathLst>
                <a:path w="14948" h="13424" extrusionOk="0">
                  <a:moveTo>
                    <a:pt x="14036" y="1"/>
                  </a:moveTo>
                  <a:cubicBezTo>
                    <a:pt x="13228" y="1"/>
                    <a:pt x="12385" y="369"/>
                    <a:pt x="11651" y="755"/>
                  </a:cubicBezTo>
                  <a:cubicBezTo>
                    <a:pt x="9649" y="1790"/>
                    <a:pt x="7715" y="2964"/>
                    <a:pt x="5869" y="4241"/>
                  </a:cubicBezTo>
                  <a:cubicBezTo>
                    <a:pt x="4315" y="5311"/>
                    <a:pt x="2779" y="6502"/>
                    <a:pt x="1692" y="8038"/>
                  </a:cubicBezTo>
                  <a:cubicBezTo>
                    <a:pt x="605" y="9592"/>
                    <a:pt x="0" y="11577"/>
                    <a:pt x="484" y="13423"/>
                  </a:cubicBezTo>
                  <a:cubicBezTo>
                    <a:pt x="3193" y="11093"/>
                    <a:pt x="6645" y="9799"/>
                    <a:pt x="10218" y="9747"/>
                  </a:cubicBezTo>
                  <a:cubicBezTo>
                    <a:pt x="10960" y="6209"/>
                    <a:pt x="12583" y="2930"/>
                    <a:pt x="14947" y="185"/>
                  </a:cubicBezTo>
                  <a:cubicBezTo>
                    <a:pt x="14654" y="55"/>
                    <a:pt x="14348" y="1"/>
                    <a:pt x="140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158;p57">
              <a:extLst>
                <a:ext uri="{FF2B5EF4-FFF2-40B4-BE49-F238E27FC236}">
                  <a16:creationId xmlns:a16="http://schemas.microsoft.com/office/drawing/2014/main" id="{39685289-9A1A-4FE1-8369-DF0AE5E27127}"/>
                </a:ext>
              </a:extLst>
            </p:cNvPr>
            <p:cNvSpPr/>
            <p:nvPr/>
          </p:nvSpPr>
          <p:spPr>
            <a:xfrm>
              <a:off x="1226650" y="2835700"/>
              <a:ext cx="384050" cy="371525"/>
            </a:xfrm>
            <a:custGeom>
              <a:avLst/>
              <a:gdLst/>
              <a:ahLst/>
              <a:cxnLst/>
              <a:rect l="l" t="t" r="r" b="b"/>
              <a:pathLst>
                <a:path w="15362" h="14861" extrusionOk="0">
                  <a:moveTo>
                    <a:pt x="207" y="0"/>
                  </a:moveTo>
                  <a:lnTo>
                    <a:pt x="207" y="0"/>
                  </a:lnTo>
                  <a:cubicBezTo>
                    <a:pt x="0" y="3798"/>
                    <a:pt x="2261" y="7388"/>
                    <a:pt x="5213" y="9769"/>
                  </a:cubicBezTo>
                  <a:cubicBezTo>
                    <a:pt x="8181" y="12151"/>
                    <a:pt x="11806" y="13515"/>
                    <a:pt x="15361" y="14861"/>
                  </a:cubicBezTo>
                  <a:cubicBezTo>
                    <a:pt x="12375" y="11875"/>
                    <a:pt x="11081" y="7612"/>
                    <a:pt x="11909" y="3470"/>
                  </a:cubicBezTo>
                  <a:lnTo>
                    <a:pt x="11909" y="3470"/>
                  </a:lnTo>
                  <a:cubicBezTo>
                    <a:pt x="11188" y="3579"/>
                    <a:pt x="10465" y="3632"/>
                    <a:pt x="9747" y="3632"/>
                  </a:cubicBezTo>
                  <a:cubicBezTo>
                    <a:pt x="6252" y="3632"/>
                    <a:pt x="2856" y="2363"/>
                    <a:pt x="20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159;p57">
              <a:extLst>
                <a:ext uri="{FF2B5EF4-FFF2-40B4-BE49-F238E27FC236}">
                  <a16:creationId xmlns:a16="http://schemas.microsoft.com/office/drawing/2014/main" id="{171EB9B4-B637-44D4-B671-15F9CEBDCD0E}"/>
                </a:ext>
              </a:extLst>
            </p:cNvPr>
            <p:cNvSpPr/>
            <p:nvPr/>
          </p:nvSpPr>
          <p:spPr>
            <a:xfrm>
              <a:off x="1681000" y="2355450"/>
              <a:ext cx="383200" cy="413400"/>
            </a:xfrm>
            <a:custGeom>
              <a:avLst/>
              <a:gdLst/>
              <a:ahLst/>
              <a:cxnLst/>
              <a:rect l="l" t="t" r="r" b="b"/>
              <a:pathLst>
                <a:path w="15328" h="16536" extrusionOk="0">
                  <a:moveTo>
                    <a:pt x="1" y="0"/>
                  </a:moveTo>
                  <a:lnTo>
                    <a:pt x="1" y="0"/>
                  </a:lnTo>
                  <a:cubicBezTo>
                    <a:pt x="967" y="2917"/>
                    <a:pt x="1934" y="5851"/>
                    <a:pt x="2900" y="8768"/>
                  </a:cubicBezTo>
                  <a:cubicBezTo>
                    <a:pt x="3004" y="9183"/>
                    <a:pt x="3194" y="9562"/>
                    <a:pt x="3470" y="9890"/>
                  </a:cubicBezTo>
                  <a:cubicBezTo>
                    <a:pt x="3798" y="10166"/>
                    <a:pt x="4195" y="10373"/>
                    <a:pt x="4609" y="10494"/>
                  </a:cubicBezTo>
                  <a:cubicBezTo>
                    <a:pt x="8423" y="11858"/>
                    <a:pt x="11944" y="13912"/>
                    <a:pt x="15034" y="16535"/>
                  </a:cubicBezTo>
                  <a:cubicBezTo>
                    <a:pt x="15327" y="7854"/>
                    <a:pt x="8665" y="518"/>
                    <a:pt x="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2160;p57">
              <a:extLst>
                <a:ext uri="{FF2B5EF4-FFF2-40B4-BE49-F238E27FC236}">
                  <a16:creationId xmlns:a16="http://schemas.microsoft.com/office/drawing/2014/main" id="{1955AF6A-2089-4675-96BA-B4782F1DC305}"/>
                </a:ext>
              </a:extLst>
            </p:cNvPr>
            <p:cNvSpPr/>
            <p:nvPr/>
          </p:nvSpPr>
          <p:spPr>
            <a:xfrm>
              <a:off x="1679275" y="2836125"/>
              <a:ext cx="366800" cy="356450"/>
            </a:xfrm>
            <a:custGeom>
              <a:avLst/>
              <a:gdLst/>
              <a:ahLst/>
              <a:cxnLst/>
              <a:rect l="l" t="t" r="r" b="b"/>
              <a:pathLst>
                <a:path w="14672" h="14258" extrusionOk="0">
                  <a:moveTo>
                    <a:pt x="14671" y="1"/>
                  </a:moveTo>
                  <a:lnTo>
                    <a:pt x="14671" y="1"/>
                  </a:lnTo>
                  <a:cubicBezTo>
                    <a:pt x="11495" y="1882"/>
                    <a:pt x="7923" y="3004"/>
                    <a:pt x="4246" y="3315"/>
                  </a:cubicBezTo>
                  <a:cubicBezTo>
                    <a:pt x="4229" y="7353"/>
                    <a:pt x="2710" y="11254"/>
                    <a:pt x="0" y="14257"/>
                  </a:cubicBezTo>
                  <a:cubicBezTo>
                    <a:pt x="7629" y="13532"/>
                    <a:pt x="13722" y="7595"/>
                    <a:pt x="146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161;p57">
              <a:extLst>
                <a:ext uri="{FF2B5EF4-FFF2-40B4-BE49-F238E27FC236}">
                  <a16:creationId xmlns:a16="http://schemas.microsoft.com/office/drawing/2014/main" id="{FE3CBB23-B83E-459A-85DF-C9FE81174A0B}"/>
                </a:ext>
              </a:extLst>
            </p:cNvPr>
            <p:cNvSpPr/>
            <p:nvPr/>
          </p:nvSpPr>
          <p:spPr>
            <a:xfrm>
              <a:off x="1217575" y="2358650"/>
              <a:ext cx="874650" cy="844500"/>
            </a:xfrm>
            <a:custGeom>
              <a:avLst/>
              <a:gdLst/>
              <a:ahLst/>
              <a:cxnLst/>
              <a:rect l="l" t="t" r="r" b="b"/>
              <a:pathLst>
                <a:path w="34986" h="33780" extrusionOk="0">
                  <a:moveTo>
                    <a:pt x="17661" y="670"/>
                  </a:moveTo>
                  <a:cubicBezTo>
                    <a:pt x="22505" y="670"/>
                    <a:pt x="27228" y="2985"/>
                    <a:pt x="30188" y="6932"/>
                  </a:cubicBezTo>
                  <a:cubicBezTo>
                    <a:pt x="33985" y="11971"/>
                    <a:pt x="34037" y="19290"/>
                    <a:pt x="31033" y="24692"/>
                  </a:cubicBezTo>
                  <a:cubicBezTo>
                    <a:pt x="29325" y="27747"/>
                    <a:pt x="26356" y="29939"/>
                    <a:pt x="23508" y="31837"/>
                  </a:cubicBezTo>
                  <a:cubicBezTo>
                    <a:pt x="21944" y="32869"/>
                    <a:pt x="20274" y="33118"/>
                    <a:pt x="18456" y="33118"/>
                  </a:cubicBezTo>
                  <a:cubicBezTo>
                    <a:pt x="18329" y="33118"/>
                    <a:pt x="18201" y="33117"/>
                    <a:pt x="18072" y="33115"/>
                  </a:cubicBezTo>
                  <a:cubicBezTo>
                    <a:pt x="16018" y="33045"/>
                    <a:pt x="13981" y="32890"/>
                    <a:pt x="11996" y="32355"/>
                  </a:cubicBezTo>
                  <a:cubicBezTo>
                    <a:pt x="5903" y="30750"/>
                    <a:pt x="2003" y="24485"/>
                    <a:pt x="1502" y="18478"/>
                  </a:cubicBezTo>
                  <a:cubicBezTo>
                    <a:pt x="850" y="10435"/>
                    <a:pt x="6873" y="3137"/>
                    <a:pt x="14407" y="1026"/>
                  </a:cubicBezTo>
                  <a:lnTo>
                    <a:pt x="14407" y="1026"/>
                  </a:lnTo>
                  <a:cubicBezTo>
                    <a:pt x="15485" y="786"/>
                    <a:pt x="16576" y="670"/>
                    <a:pt x="17661" y="670"/>
                  </a:cubicBezTo>
                  <a:close/>
                  <a:moveTo>
                    <a:pt x="17869" y="0"/>
                  </a:moveTo>
                  <a:cubicBezTo>
                    <a:pt x="16475" y="0"/>
                    <a:pt x="15083" y="188"/>
                    <a:pt x="13739" y="580"/>
                  </a:cubicBezTo>
                  <a:cubicBezTo>
                    <a:pt x="13620" y="620"/>
                    <a:pt x="13557" y="702"/>
                    <a:pt x="13539" y="793"/>
                  </a:cubicBezTo>
                  <a:lnTo>
                    <a:pt x="13539" y="793"/>
                  </a:lnTo>
                  <a:cubicBezTo>
                    <a:pt x="8695" y="2066"/>
                    <a:pt x="4711" y="5662"/>
                    <a:pt x="2503" y="10125"/>
                  </a:cubicBezTo>
                  <a:cubicBezTo>
                    <a:pt x="1" y="15164"/>
                    <a:pt x="415" y="21067"/>
                    <a:pt x="3125" y="25917"/>
                  </a:cubicBezTo>
                  <a:cubicBezTo>
                    <a:pt x="4436" y="28247"/>
                    <a:pt x="6318" y="30198"/>
                    <a:pt x="8596" y="31613"/>
                  </a:cubicBezTo>
                  <a:cubicBezTo>
                    <a:pt x="11323" y="33287"/>
                    <a:pt x="14533" y="33615"/>
                    <a:pt x="17657" y="33753"/>
                  </a:cubicBezTo>
                  <a:cubicBezTo>
                    <a:pt x="18017" y="33769"/>
                    <a:pt x="18376" y="33779"/>
                    <a:pt x="18733" y="33779"/>
                  </a:cubicBezTo>
                  <a:cubicBezTo>
                    <a:pt x="19953" y="33779"/>
                    <a:pt x="21156" y="33659"/>
                    <a:pt x="22317" y="33218"/>
                  </a:cubicBezTo>
                  <a:cubicBezTo>
                    <a:pt x="23871" y="32631"/>
                    <a:pt x="25234" y="31458"/>
                    <a:pt x="26546" y="30474"/>
                  </a:cubicBezTo>
                  <a:cubicBezTo>
                    <a:pt x="28962" y="28662"/>
                    <a:pt x="30964" y="26556"/>
                    <a:pt x="32276" y="23794"/>
                  </a:cubicBezTo>
                  <a:cubicBezTo>
                    <a:pt x="34986" y="18064"/>
                    <a:pt x="34261" y="10919"/>
                    <a:pt x="30326" y="5930"/>
                  </a:cubicBezTo>
                  <a:cubicBezTo>
                    <a:pt x="27377" y="2181"/>
                    <a:pt x="22614" y="0"/>
                    <a:pt x="178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162;p57">
              <a:extLst>
                <a:ext uri="{FF2B5EF4-FFF2-40B4-BE49-F238E27FC236}">
                  <a16:creationId xmlns:a16="http://schemas.microsoft.com/office/drawing/2014/main" id="{4243A187-9F11-4E5C-B8DC-941E770705E5}"/>
                </a:ext>
              </a:extLst>
            </p:cNvPr>
            <p:cNvSpPr/>
            <p:nvPr/>
          </p:nvSpPr>
          <p:spPr>
            <a:xfrm>
              <a:off x="1480800" y="2365700"/>
              <a:ext cx="157925" cy="818825"/>
            </a:xfrm>
            <a:custGeom>
              <a:avLst/>
              <a:gdLst/>
              <a:ahLst/>
              <a:cxnLst/>
              <a:rect l="l" t="t" r="r" b="b"/>
              <a:pathLst>
                <a:path w="6317" h="32753" extrusionOk="0">
                  <a:moveTo>
                    <a:pt x="6120" y="0"/>
                  </a:moveTo>
                  <a:cubicBezTo>
                    <a:pt x="6095" y="0"/>
                    <a:pt x="6068" y="7"/>
                    <a:pt x="6041" y="22"/>
                  </a:cubicBezTo>
                  <a:cubicBezTo>
                    <a:pt x="3883" y="1178"/>
                    <a:pt x="2589" y="3612"/>
                    <a:pt x="1761" y="5821"/>
                  </a:cubicBezTo>
                  <a:cubicBezTo>
                    <a:pt x="639" y="8807"/>
                    <a:pt x="293" y="12104"/>
                    <a:pt x="155" y="15279"/>
                  </a:cubicBezTo>
                  <a:cubicBezTo>
                    <a:pt x="0" y="18887"/>
                    <a:pt x="293" y="22494"/>
                    <a:pt x="1053" y="26032"/>
                  </a:cubicBezTo>
                  <a:cubicBezTo>
                    <a:pt x="1536" y="28397"/>
                    <a:pt x="2468" y="31383"/>
                    <a:pt x="4695" y="32712"/>
                  </a:cubicBezTo>
                  <a:cubicBezTo>
                    <a:pt x="4746" y="32740"/>
                    <a:pt x="4797" y="32753"/>
                    <a:pt x="4845" y="32753"/>
                  </a:cubicBezTo>
                  <a:cubicBezTo>
                    <a:pt x="5092" y="32753"/>
                    <a:pt x="5276" y="32428"/>
                    <a:pt x="5074" y="32211"/>
                  </a:cubicBezTo>
                  <a:cubicBezTo>
                    <a:pt x="3072" y="30330"/>
                    <a:pt x="2227" y="28121"/>
                    <a:pt x="1674" y="25480"/>
                  </a:cubicBezTo>
                  <a:cubicBezTo>
                    <a:pt x="1036" y="22270"/>
                    <a:pt x="759" y="19008"/>
                    <a:pt x="846" y="15745"/>
                  </a:cubicBezTo>
                  <a:cubicBezTo>
                    <a:pt x="880" y="12811"/>
                    <a:pt x="1295" y="9894"/>
                    <a:pt x="2054" y="7047"/>
                  </a:cubicBezTo>
                  <a:cubicBezTo>
                    <a:pt x="2831" y="4302"/>
                    <a:pt x="4194" y="2214"/>
                    <a:pt x="6231" y="246"/>
                  </a:cubicBezTo>
                  <a:cubicBezTo>
                    <a:pt x="6316" y="147"/>
                    <a:pt x="6237" y="0"/>
                    <a:pt x="6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163;p57">
              <a:extLst>
                <a:ext uri="{FF2B5EF4-FFF2-40B4-BE49-F238E27FC236}">
                  <a16:creationId xmlns:a16="http://schemas.microsoft.com/office/drawing/2014/main" id="{623011EB-F62D-4B8B-B348-07DA14762D9F}"/>
                </a:ext>
              </a:extLst>
            </p:cNvPr>
            <p:cNvSpPr/>
            <p:nvPr/>
          </p:nvSpPr>
          <p:spPr>
            <a:xfrm>
              <a:off x="1677750" y="2367625"/>
              <a:ext cx="133150" cy="810875"/>
            </a:xfrm>
            <a:custGeom>
              <a:avLst/>
              <a:gdLst/>
              <a:ahLst/>
              <a:cxnLst/>
              <a:rect l="l" t="t" r="r" b="b"/>
              <a:pathLst>
                <a:path w="5326" h="32435" extrusionOk="0">
                  <a:moveTo>
                    <a:pt x="250" y="1"/>
                  </a:moveTo>
                  <a:cubicBezTo>
                    <a:pt x="130" y="1"/>
                    <a:pt x="0" y="142"/>
                    <a:pt x="79" y="273"/>
                  </a:cubicBezTo>
                  <a:lnTo>
                    <a:pt x="79" y="256"/>
                  </a:lnTo>
                  <a:cubicBezTo>
                    <a:pt x="3030" y="4829"/>
                    <a:pt x="3651" y="10059"/>
                    <a:pt x="3807" y="15375"/>
                  </a:cubicBezTo>
                  <a:cubicBezTo>
                    <a:pt x="3962" y="20864"/>
                    <a:pt x="4618" y="27698"/>
                    <a:pt x="303" y="31858"/>
                  </a:cubicBezTo>
                  <a:cubicBezTo>
                    <a:pt x="62" y="32099"/>
                    <a:pt x="289" y="32434"/>
                    <a:pt x="556" y="32434"/>
                  </a:cubicBezTo>
                  <a:cubicBezTo>
                    <a:pt x="633" y="32434"/>
                    <a:pt x="713" y="32407"/>
                    <a:pt x="786" y="32341"/>
                  </a:cubicBezTo>
                  <a:cubicBezTo>
                    <a:pt x="5326" y="28303"/>
                    <a:pt x="4808" y="21278"/>
                    <a:pt x="4653" y="15789"/>
                  </a:cubicBezTo>
                  <a:cubicBezTo>
                    <a:pt x="4497" y="10387"/>
                    <a:pt x="3893" y="4381"/>
                    <a:pt x="355" y="48"/>
                  </a:cubicBezTo>
                  <a:cubicBezTo>
                    <a:pt x="326" y="15"/>
                    <a:pt x="289" y="1"/>
                    <a:pt x="2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164;p57">
              <a:extLst>
                <a:ext uri="{FF2B5EF4-FFF2-40B4-BE49-F238E27FC236}">
                  <a16:creationId xmlns:a16="http://schemas.microsoft.com/office/drawing/2014/main" id="{AB8DC70F-7E57-41FC-BAC0-8F7271095AE5}"/>
                </a:ext>
              </a:extLst>
            </p:cNvPr>
            <p:cNvSpPr/>
            <p:nvPr/>
          </p:nvSpPr>
          <p:spPr>
            <a:xfrm>
              <a:off x="1244975" y="2610200"/>
              <a:ext cx="814025" cy="161450"/>
            </a:xfrm>
            <a:custGeom>
              <a:avLst/>
              <a:gdLst/>
              <a:ahLst/>
              <a:cxnLst/>
              <a:rect l="l" t="t" r="r" b="b"/>
              <a:pathLst>
                <a:path w="32561" h="6458" extrusionOk="0">
                  <a:moveTo>
                    <a:pt x="15525" y="0"/>
                  </a:moveTo>
                  <a:cubicBezTo>
                    <a:pt x="12576" y="0"/>
                    <a:pt x="9635" y="336"/>
                    <a:pt x="6741" y="977"/>
                  </a:cubicBezTo>
                  <a:cubicBezTo>
                    <a:pt x="4341" y="1512"/>
                    <a:pt x="1425" y="2531"/>
                    <a:pt x="130" y="4809"/>
                  </a:cubicBezTo>
                  <a:cubicBezTo>
                    <a:pt x="0" y="5030"/>
                    <a:pt x="212" y="5280"/>
                    <a:pt x="428" y="5280"/>
                  </a:cubicBezTo>
                  <a:cubicBezTo>
                    <a:pt x="499" y="5280"/>
                    <a:pt x="571" y="5253"/>
                    <a:pt x="631" y="5189"/>
                  </a:cubicBezTo>
                  <a:cubicBezTo>
                    <a:pt x="2460" y="3118"/>
                    <a:pt x="4618" y="2186"/>
                    <a:pt x="7293" y="1599"/>
                  </a:cubicBezTo>
                  <a:cubicBezTo>
                    <a:pt x="10092" y="1018"/>
                    <a:pt x="12958" y="721"/>
                    <a:pt x="15820" y="721"/>
                  </a:cubicBezTo>
                  <a:cubicBezTo>
                    <a:pt x="16188" y="721"/>
                    <a:pt x="16556" y="726"/>
                    <a:pt x="16924" y="736"/>
                  </a:cubicBezTo>
                  <a:cubicBezTo>
                    <a:pt x="19841" y="788"/>
                    <a:pt x="22740" y="1202"/>
                    <a:pt x="25536" y="2013"/>
                  </a:cubicBezTo>
                  <a:cubicBezTo>
                    <a:pt x="28298" y="2841"/>
                    <a:pt x="30352" y="4291"/>
                    <a:pt x="32268" y="6414"/>
                  </a:cubicBezTo>
                  <a:cubicBezTo>
                    <a:pt x="32298" y="6444"/>
                    <a:pt x="32332" y="6457"/>
                    <a:pt x="32366" y="6457"/>
                  </a:cubicBezTo>
                  <a:cubicBezTo>
                    <a:pt x="32467" y="6457"/>
                    <a:pt x="32561" y="6341"/>
                    <a:pt x="32509" y="6224"/>
                  </a:cubicBezTo>
                  <a:cubicBezTo>
                    <a:pt x="31387" y="4015"/>
                    <a:pt x="28988" y="2617"/>
                    <a:pt x="26762" y="1737"/>
                  </a:cubicBezTo>
                  <a:cubicBezTo>
                    <a:pt x="23810" y="563"/>
                    <a:pt x="20531" y="201"/>
                    <a:pt x="17390" y="45"/>
                  </a:cubicBezTo>
                  <a:cubicBezTo>
                    <a:pt x="16768" y="15"/>
                    <a:pt x="16147" y="0"/>
                    <a:pt x="15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165;p57">
              <a:extLst>
                <a:ext uri="{FF2B5EF4-FFF2-40B4-BE49-F238E27FC236}">
                  <a16:creationId xmlns:a16="http://schemas.microsoft.com/office/drawing/2014/main" id="{ACC842AC-28D2-4FBA-9E55-4B60BE5C837C}"/>
                </a:ext>
              </a:extLst>
            </p:cNvPr>
            <p:cNvSpPr/>
            <p:nvPr/>
          </p:nvSpPr>
          <p:spPr>
            <a:xfrm>
              <a:off x="1250275" y="2815650"/>
              <a:ext cx="807650" cy="122500"/>
            </a:xfrm>
            <a:custGeom>
              <a:avLst/>
              <a:gdLst/>
              <a:ahLst/>
              <a:cxnLst/>
              <a:rect l="l" t="t" r="r" b="b"/>
              <a:pathLst>
                <a:path w="32306" h="4900" extrusionOk="0">
                  <a:moveTo>
                    <a:pt x="32067" y="1"/>
                  </a:moveTo>
                  <a:cubicBezTo>
                    <a:pt x="32040" y="1"/>
                    <a:pt x="32013" y="8"/>
                    <a:pt x="31987" y="26"/>
                  </a:cubicBezTo>
                  <a:cubicBezTo>
                    <a:pt x="27516" y="3098"/>
                    <a:pt x="22338" y="3788"/>
                    <a:pt x="17005" y="3961"/>
                  </a:cubicBezTo>
                  <a:cubicBezTo>
                    <a:pt x="15527" y="4007"/>
                    <a:pt x="13957" y="4084"/>
                    <a:pt x="12372" y="4084"/>
                  </a:cubicBezTo>
                  <a:cubicBezTo>
                    <a:pt x="8075" y="4084"/>
                    <a:pt x="3671" y="3521"/>
                    <a:pt x="695" y="267"/>
                  </a:cubicBezTo>
                  <a:cubicBezTo>
                    <a:pt x="626" y="190"/>
                    <a:pt x="547" y="158"/>
                    <a:pt x="471" y="158"/>
                  </a:cubicBezTo>
                  <a:cubicBezTo>
                    <a:pt x="223" y="158"/>
                    <a:pt x="0" y="500"/>
                    <a:pt x="212" y="751"/>
                  </a:cubicBezTo>
                  <a:cubicBezTo>
                    <a:pt x="3211" y="4329"/>
                    <a:pt x="7965" y="4899"/>
                    <a:pt x="12495" y="4899"/>
                  </a:cubicBezTo>
                  <a:cubicBezTo>
                    <a:pt x="13908" y="4899"/>
                    <a:pt x="15299" y="4844"/>
                    <a:pt x="16608" y="4807"/>
                  </a:cubicBezTo>
                  <a:cubicBezTo>
                    <a:pt x="21993" y="4634"/>
                    <a:pt x="27948" y="3961"/>
                    <a:pt x="32176" y="285"/>
                  </a:cubicBezTo>
                  <a:cubicBezTo>
                    <a:pt x="32305" y="184"/>
                    <a:pt x="32196" y="1"/>
                    <a:pt x="320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166;p57">
              <a:extLst>
                <a:ext uri="{FF2B5EF4-FFF2-40B4-BE49-F238E27FC236}">
                  <a16:creationId xmlns:a16="http://schemas.microsoft.com/office/drawing/2014/main" id="{30A3BD20-1105-4148-8903-3B719465690A}"/>
                </a:ext>
              </a:extLst>
            </p:cNvPr>
            <p:cNvSpPr/>
            <p:nvPr/>
          </p:nvSpPr>
          <p:spPr>
            <a:xfrm>
              <a:off x="1390775" y="2528025"/>
              <a:ext cx="63000" cy="62600"/>
            </a:xfrm>
            <a:custGeom>
              <a:avLst/>
              <a:gdLst/>
              <a:ahLst/>
              <a:cxnLst/>
              <a:rect l="l" t="t" r="r" b="b"/>
              <a:pathLst>
                <a:path w="2520" h="2504" extrusionOk="0">
                  <a:moveTo>
                    <a:pt x="2286" y="0"/>
                  </a:moveTo>
                  <a:cubicBezTo>
                    <a:pt x="2250" y="0"/>
                    <a:pt x="2215" y="11"/>
                    <a:pt x="2186" y="36"/>
                  </a:cubicBezTo>
                  <a:cubicBezTo>
                    <a:pt x="1789" y="381"/>
                    <a:pt x="1426" y="761"/>
                    <a:pt x="1098" y="1158"/>
                  </a:cubicBezTo>
                  <a:cubicBezTo>
                    <a:pt x="753" y="1537"/>
                    <a:pt x="391" y="1917"/>
                    <a:pt x="80" y="2314"/>
                  </a:cubicBezTo>
                  <a:cubicBezTo>
                    <a:pt x="1" y="2394"/>
                    <a:pt x="74" y="2504"/>
                    <a:pt x="159" y="2504"/>
                  </a:cubicBezTo>
                  <a:cubicBezTo>
                    <a:pt x="185" y="2504"/>
                    <a:pt x="211" y="2493"/>
                    <a:pt x="235" y="2469"/>
                  </a:cubicBezTo>
                  <a:lnTo>
                    <a:pt x="253" y="2469"/>
                  </a:lnTo>
                  <a:cubicBezTo>
                    <a:pt x="632" y="2124"/>
                    <a:pt x="995" y="1762"/>
                    <a:pt x="1357" y="1399"/>
                  </a:cubicBezTo>
                  <a:cubicBezTo>
                    <a:pt x="1737" y="1037"/>
                    <a:pt x="2099" y="640"/>
                    <a:pt x="2427" y="243"/>
                  </a:cubicBezTo>
                  <a:cubicBezTo>
                    <a:pt x="2519" y="111"/>
                    <a:pt x="2401" y="0"/>
                    <a:pt x="22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167;p57">
              <a:extLst>
                <a:ext uri="{FF2B5EF4-FFF2-40B4-BE49-F238E27FC236}">
                  <a16:creationId xmlns:a16="http://schemas.microsoft.com/office/drawing/2014/main" id="{DAC147A8-B05C-497A-A8E0-8611A9E260E0}"/>
                </a:ext>
              </a:extLst>
            </p:cNvPr>
            <p:cNvSpPr/>
            <p:nvPr/>
          </p:nvSpPr>
          <p:spPr>
            <a:xfrm>
              <a:off x="1432200" y="2581725"/>
              <a:ext cx="29275" cy="19025"/>
            </a:xfrm>
            <a:custGeom>
              <a:avLst/>
              <a:gdLst/>
              <a:ahLst/>
              <a:cxnLst/>
              <a:rect l="l" t="t" r="r" b="b"/>
              <a:pathLst>
                <a:path w="1171" h="761" extrusionOk="0">
                  <a:moveTo>
                    <a:pt x="987" y="0"/>
                  </a:moveTo>
                  <a:cubicBezTo>
                    <a:pt x="972" y="0"/>
                    <a:pt x="957" y="4"/>
                    <a:pt x="943" y="11"/>
                  </a:cubicBezTo>
                  <a:cubicBezTo>
                    <a:pt x="650" y="166"/>
                    <a:pt x="373" y="321"/>
                    <a:pt x="115" y="511"/>
                  </a:cubicBezTo>
                  <a:cubicBezTo>
                    <a:pt x="0" y="583"/>
                    <a:pt x="63" y="761"/>
                    <a:pt x="177" y="761"/>
                  </a:cubicBezTo>
                  <a:cubicBezTo>
                    <a:pt x="200" y="761"/>
                    <a:pt x="226" y="753"/>
                    <a:pt x="253" y="736"/>
                  </a:cubicBezTo>
                  <a:cubicBezTo>
                    <a:pt x="529" y="580"/>
                    <a:pt x="822" y="390"/>
                    <a:pt x="1081" y="201"/>
                  </a:cubicBezTo>
                  <a:cubicBezTo>
                    <a:pt x="1170" y="126"/>
                    <a:pt x="1080" y="0"/>
                    <a:pt x="9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168;p57">
              <a:extLst>
                <a:ext uri="{FF2B5EF4-FFF2-40B4-BE49-F238E27FC236}">
                  <a16:creationId xmlns:a16="http://schemas.microsoft.com/office/drawing/2014/main" id="{1F84B4E3-C879-4B2D-BB21-438E96D54357}"/>
                </a:ext>
              </a:extLst>
            </p:cNvPr>
            <p:cNvSpPr/>
            <p:nvPr/>
          </p:nvSpPr>
          <p:spPr>
            <a:xfrm>
              <a:off x="1645000" y="2842800"/>
              <a:ext cx="53450" cy="50550"/>
            </a:xfrm>
            <a:custGeom>
              <a:avLst/>
              <a:gdLst/>
              <a:ahLst/>
              <a:cxnLst/>
              <a:rect l="l" t="t" r="r" b="b"/>
              <a:pathLst>
                <a:path w="2138" h="2022" extrusionOk="0">
                  <a:moveTo>
                    <a:pt x="1961" y="0"/>
                  </a:moveTo>
                  <a:cubicBezTo>
                    <a:pt x="1944" y="0"/>
                    <a:pt x="1926" y="3"/>
                    <a:pt x="1907" y="10"/>
                  </a:cubicBezTo>
                  <a:cubicBezTo>
                    <a:pt x="1510" y="113"/>
                    <a:pt x="1182" y="459"/>
                    <a:pt x="888" y="752"/>
                  </a:cubicBezTo>
                  <a:cubicBezTo>
                    <a:pt x="578" y="1080"/>
                    <a:pt x="301" y="1442"/>
                    <a:pt x="60" y="1839"/>
                  </a:cubicBezTo>
                  <a:cubicBezTo>
                    <a:pt x="0" y="1934"/>
                    <a:pt x="88" y="2021"/>
                    <a:pt x="177" y="2021"/>
                  </a:cubicBezTo>
                  <a:cubicBezTo>
                    <a:pt x="217" y="2021"/>
                    <a:pt x="257" y="2003"/>
                    <a:pt x="284" y="1960"/>
                  </a:cubicBezTo>
                  <a:lnTo>
                    <a:pt x="301" y="1960"/>
                  </a:lnTo>
                  <a:cubicBezTo>
                    <a:pt x="560" y="1615"/>
                    <a:pt x="836" y="1304"/>
                    <a:pt x="1164" y="1011"/>
                  </a:cubicBezTo>
                  <a:cubicBezTo>
                    <a:pt x="1441" y="752"/>
                    <a:pt x="1803" y="545"/>
                    <a:pt x="2062" y="251"/>
                  </a:cubicBezTo>
                  <a:cubicBezTo>
                    <a:pt x="2137" y="146"/>
                    <a:pt x="2081" y="0"/>
                    <a:pt x="19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169;p57">
              <a:extLst>
                <a:ext uri="{FF2B5EF4-FFF2-40B4-BE49-F238E27FC236}">
                  <a16:creationId xmlns:a16="http://schemas.microsoft.com/office/drawing/2014/main" id="{54607012-DD69-4BC1-B0CF-D75D10FF1307}"/>
                </a:ext>
              </a:extLst>
            </p:cNvPr>
            <p:cNvSpPr/>
            <p:nvPr/>
          </p:nvSpPr>
          <p:spPr>
            <a:xfrm>
              <a:off x="1678000" y="2883300"/>
              <a:ext cx="24700" cy="19000"/>
            </a:xfrm>
            <a:custGeom>
              <a:avLst/>
              <a:gdLst/>
              <a:ahLst/>
              <a:cxnLst/>
              <a:rect l="l" t="t" r="r" b="b"/>
              <a:pathLst>
                <a:path w="988" h="760" extrusionOk="0">
                  <a:moveTo>
                    <a:pt x="824" y="1"/>
                  </a:moveTo>
                  <a:cubicBezTo>
                    <a:pt x="808" y="1"/>
                    <a:pt x="792" y="4"/>
                    <a:pt x="776" y="12"/>
                  </a:cubicBezTo>
                  <a:cubicBezTo>
                    <a:pt x="535" y="185"/>
                    <a:pt x="310" y="357"/>
                    <a:pt x="86" y="547"/>
                  </a:cubicBezTo>
                  <a:cubicBezTo>
                    <a:pt x="1" y="618"/>
                    <a:pt x="91" y="759"/>
                    <a:pt x="183" y="759"/>
                  </a:cubicBezTo>
                  <a:cubicBezTo>
                    <a:pt x="203" y="759"/>
                    <a:pt x="223" y="752"/>
                    <a:pt x="241" y="737"/>
                  </a:cubicBezTo>
                  <a:cubicBezTo>
                    <a:pt x="466" y="565"/>
                    <a:pt x="690" y="375"/>
                    <a:pt x="914" y="185"/>
                  </a:cubicBezTo>
                  <a:cubicBezTo>
                    <a:pt x="988" y="112"/>
                    <a:pt x="912" y="1"/>
                    <a:pt x="8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170;p57">
              <a:extLst>
                <a:ext uri="{FF2B5EF4-FFF2-40B4-BE49-F238E27FC236}">
                  <a16:creationId xmlns:a16="http://schemas.microsoft.com/office/drawing/2014/main" id="{E7806372-8CB0-41EC-B3AA-D95C40894A89}"/>
                </a:ext>
              </a:extLst>
            </p:cNvPr>
            <p:cNvSpPr/>
            <p:nvPr/>
          </p:nvSpPr>
          <p:spPr>
            <a:xfrm>
              <a:off x="1791925" y="3062575"/>
              <a:ext cx="50275" cy="36050"/>
            </a:xfrm>
            <a:custGeom>
              <a:avLst/>
              <a:gdLst/>
              <a:ahLst/>
              <a:cxnLst/>
              <a:rect l="l" t="t" r="r" b="b"/>
              <a:pathLst>
                <a:path w="2011" h="1442" extrusionOk="0">
                  <a:moveTo>
                    <a:pt x="1855" y="1"/>
                  </a:moveTo>
                  <a:cubicBezTo>
                    <a:pt x="1847" y="1"/>
                    <a:pt x="1838" y="2"/>
                    <a:pt x="1829" y="4"/>
                  </a:cubicBezTo>
                  <a:cubicBezTo>
                    <a:pt x="1069" y="142"/>
                    <a:pt x="431" y="608"/>
                    <a:pt x="51" y="1264"/>
                  </a:cubicBezTo>
                  <a:cubicBezTo>
                    <a:pt x="0" y="1353"/>
                    <a:pt x="71" y="1441"/>
                    <a:pt x="152" y="1441"/>
                  </a:cubicBezTo>
                  <a:cubicBezTo>
                    <a:pt x="182" y="1441"/>
                    <a:pt x="213" y="1430"/>
                    <a:pt x="241" y="1402"/>
                  </a:cubicBezTo>
                  <a:cubicBezTo>
                    <a:pt x="707" y="919"/>
                    <a:pt x="1276" y="539"/>
                    <a:pt x="1898" y="263"/>
                  </a:cubicBezTo>
                  <a:cubicBezTo>
                    <a:pt x="2011" y="215"/>
                    <a:pt x="1973" y="1"/>
                    <a:pt x="18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171;p57">
              <a:extLst>
                <a:ext uri="{FF2B5EF4-FFF2-40B4-BE49-F238E27FC236}">
                  <a16:creationId xmlns:a16="http://schemas.microsoft.com/office/drawing/2014/main" id="{D1A160ED-D633-4DDA-B1C5-2EB69747B196}"/>
                </a:ext>
              </a:extLst>
            </p:cNvPr>
            <p:cNvSpPr/>
            <p:nvPr/>
          </p:nvSpPr>
          <p:spPr>
            <a:xfrm>
              <a:off x="1799150" y="3097075"/>
              <a:ext cx="25975" cy="19425"/>
            </a:xfrm>
            <a:custGeom>
              <a:avLst/>
              <a:gdLst/>
              <a:ahLst/>
              <a:cxnLst/>
              <a:rect l="l" t="t" r="r" b="b"/>
              <a:pathLst>
                <a:path w="1039" h="777" extrusionOk="0">
                  <a:moveTo>
                    <a:pt x="872" y="0"/>
                  </a:moveTo>
                  <a:cubicBezTo>
                    <a:pt x="853" y="0"/>
                    <a:pt x="833" y="7"/>
                    <a:pt x="815" y="22"/>
                  </a:cubicBezTo>
                  <a:cubicBezTo>
                    <a:pt x="573" y="195"/>
                    <a:pt x="349" y="367"/>
                    <a:pt x="124" y="557"/>
                  </a:cubicBezTo>
                  <a:cubicBezTo>
                    <a:pt x="1" y="640"/>
                    <a:pt x="107" y="777"/>
                    <a:pt x="225" y="777"/>
                  </a:cubicBezTo>
                  <a:cubicBezTo>
                    <a:pt x="255" y="777"/>
                    <a:pt x="286" y="768"/>
                    <a:pt x="314" y="747"/>
                  </a:cubicBezTo>
                  <a:cubicBezTo>
                    <a:pt x="521" y="574"/>
                    <a:pt x="746" y="402"/>
                    <a:pt x="953" y="212"/>
                  </a:cubicBezTo>
                  <a:cubicBezTo>
                    <a:pt x="1038" y="141"/>
                    <a:pt x="960" y="0"/>
                    <a:pt x="8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 name="Google Shape;2128;p57">
            <a:extLst>
              <a:ext uri="{FF2B5EF4-FFF2-40B4-BE49-F238E27FC236}">
                <a16:creationId xmlns:a16="http://schemas.microsoft.com/office/drawing/2014/main" id="{804A09AD-C0CA-4EF6-A275-2781413F345E}"/>
              </a:ext>
            </a:extLst>
          </p:cNvPr>
          <p:cNvGrpSpPr/>
          <p:nvPr/>
        </p:nvGrpSpPr>
        <p:grpSpPr>
          <a:xfrm>
            <a:off x="892061" y="3035955"/>
            <a:ext cx="920126" cy="521320"/>
            <a:chOff x="2201850" y="617375"/>
            <a:chExt cx="1168900" cy="772850"/>
          </a:xfrm>
          <a:solidFill>
            <a:srgbClr val="00B050"/>
          </a:solidFill>
        </p:grpSpPr>
        <p:sp>
          <p:nvSpPr>
            <p:cNvPr id="102" name="Google Shape;2129;p57">
              <a:extLst>
                <a:ext uri="{FF2B5EF4-FFF2-40B4-BE49-F238E27FC236}">
                  <a16:creationId xmlns:a16="http://schemas.microsoft.com/office/drawing/2014/main" id="{3C664752-A632-49FF-963D-B95F59B0BCF4}"/>
                </a:ext>
              </a:extLst>
            </p:cNvPr>
            <p:cNvSpPr/>
            <p:nvPr/>
          </p:nvSpPr>
          <p:spPr>
            <a:xfrm>
              <a:off x="2387775" y="1373175"/>
              <a:ext cx="763775" cy="16875"/>
            </a:xfrm>
            <a:custGeom>
              <a:avLst/>
              <a:gdLst/>
              <a:ahLst/>
              <a:cxnLst/>
              <a:rect l="l" t="t" r="r" b="b"/>
              <a:pathLst>
                <a:path w="30551" h="675" extrusionOk="0">
                  <a:moveTo>
                    <a:pt x="23514" y="1"/>
                  </a:moveTo>
                  <a:cubicBezTo>
                    <a:pt x="20740" y="1"/>
                    <a:pt x="17968" y="43"/>
                    <a:pt x="15207" y="43"/>
                  </a:cubicBezTo>
                  <a:cubicBezTo>
                    <a:pt x="12756" y="43"/>
                    <a:pt x="10298" y="2"/>
                    <a:pt x="7844" y="2"/>
                  </a:cubicBezTo>
                  <a:cubicBezTo>
                    <a:pt x="5267" y="2"/>
                    <a:pt x="2694" y="47"/>
                    <a:pt x="139" y="233"/>
                  </a:cubicBezTo>
                  <a:cubicBezTo>
                    <a:pt x="1" y="233"/>
                    <a:pt x="1" y="440"/>
                    <a:pt x="139" y="440"/>
                  </a:cubicBezTo>
                  <a:cubicBezTo>
                    <a:pt x="2694" y="625"/>
                    <a:pt x="5271" y="671"/>
                    <a:pt x="7850" y="671"/>
                  </a:cubicBezTo>
                  <a:cubicBezTo>
                    <a:pt x="10307" y="671"/>
                    <a:pt x="12765" y="630"/>
                    <a:pt x="15207" y="630"/>
                  </a:cubicBezTo>
                  <a:cubicBezTo>
                    <a:pt x="18057" y="630"/>
                    <a:pt x="20930" y="675"/>
                    <a:pt x="23806" y="675"/>
                  </a:cubicBezTo>
                  <a:cubicBezTo>
                    <a:pt x="25963" y="675"/>
                    <a:pt x="28122" y="649"/>
                    <a:pt x="30274" y="561"/>
                  </a:cubicBezTo>
                  <a:cubicBezTo>
                    <a:pt x="30550" y="561"/>
                    <a:pt x="30550" y="129"/>
                    <a:pt x="30274" y="129"/>
                  </a:cubicBezTo>
                  <a:cubicBezTo>
                    <a:pt x="28023" y="29"/>
                    <a:pt x="25768" y="1"/>
                    <a:pt x="235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 name="Google Shape;2130;p57">
              <a:extLst>
                <a:ext uri="{FF2B5EF4-FFF2-40B4-BE49-F238E27FC236}">
                  <a16:creationId xmlns:a16="http://schemas.microsoft.com/office/drawing/2014/main" id="{1665D2D6-4F27-4F50-AC37-20B510AE766F}"/>
                </a:ext>
              </a:extLst>
            </p:cNvPr>
            <p:cNvGrpSpPr/>
            <p:nvPr/>
          </p:nvGrpSpPr>
          <p:grpSpPr>
            <a:xfrm>
              <a:off x="2201850" y="617375"/>
              <a:ext cx="1168900" cy="772850"/>
              <a:chOff x="2201850" y="617375"/>
              <a:chExt cx="1168900" cy="772850"/>
            </a:xfrm>
            <a:grpFill/>
          </p:grpSpPr>
          <p:sp>
            <p:nvSpPr>
              <p:cNvPr id="104" name="Google Shape;2131;p57">
                <a:extLst>
                  <a:ext uri="{FF2B5EF4-FFF2-40B4-BE49-F238E27FC236}">
                    <a16:creationId xmlns:a16="http://schemas.microsoft.com/office/drawing/2014/main" id="{CC3754EF-817B-46A5-BC14-14301115547B}"/>
                  </a:ext>
                </a:extLst>
              </p:cNvPr>
              <p:cNvSpPr/>
              <p:nvPr/>
            </p:nvSpPr>
            <p:spPr>
              <a:xfrm>
                <a:off x="2440000" y="934600"/>
                <a:ext cx="708525" cy="401775"/>
              </a:xfrm>
              <a:custGeom>
                <a:avLst/>
                <a:gdLst/>
                <a:ahLst/>
                <a:cxnLst/>
                <a:rect l="l" t="t" r="r" b="b"/>
                <a:pathLst>
                  <a:path w="28341" h="16071" extrusionOk="0">
                    <a:moveTo>
                      <a:pt x="16058" y="0"/>
                    </a:moveTo>
                    <a:cubicBezTo>
                      <a:pt x="9747" y="0"/>
                      <a:pt x="2888" y="639"/>
                      <a:pt x="2089" y="1241"/>
                    </a:cubicBezTo>
                    <a:cubicBezTo>
                      <a:pt x="0" y="2811"/>
                      <a:pt x="863" y="15342"/>
                      <a:pt x="1485" y="15843"/>
                    </a:cubicBezTo>
                    <a:cubicBezTo>
                      <a:pt x="1685" y="16003"/>
                      <a:pt x="4344" y="16070"/>
                      <a:pt x="7861" y="16070"/>
                    </a:cubicBezTo>
                    <a:cubicBezTo>
                      <a:pt x="14947" y="16070"/>
                      <a:pt x="25519" y="15797"/>
                      <a:pt x="26511" y="15463"/>
                    </a:cubicBezTo>
                    <a:cubicBezTo>
                      <a:pt x="27978" y="14980"/>
                      <a:pt x="28341" y="4555"/>
                      <a:pt x="26873" y="1724"/>
                    </a:cubicBezTo>
                    <a:cubicBezTo>
                      <a:pt x="26206" y="445"/>
                      <a:pt x="21323" y="0"/>
                      <a:pt x="160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132;p57">
                <a:extLst>
                  <a:ext uri="{FF2B5EF4-FFF2-40B4-BE49-F238E27FC236}">
                    <a16:creationId xmlns:a16="http://schemas.microsoft.com/office/drawing/2014/main" id="{E69008D0-79F7-46E7-85EC-FF793A603A42}"/>
                  </a:ext>
                </a:extLst>
              </p:cNvPr>
              <p:cNvSpPr/>
              <p:nvPr/>
            </p:nvSpPr>
            <p:spPr>
              <a:xfrm>
                <a:off x="2345000" y="1313225"/>
                <a:ext cx="867375" cy="77000"/>
              </a:xfrm>
              <a:custGeom>
                <a:avLst/>
                <a:gdLst/>
                <a:ahLst/>
                <a:cxnLst/>
                <a:rect l="l" t="t" r="r" b="b"/>
                <a:pathLst>
                  <a:path w="34695" h="3080" extrusionOk="0">
                    <a:moveTo>
                      <a:pt x="3255" y="0"/>
                    </a:moveTo>
                    <a:cubicBezTo>
                      <a:pt x="3023" y="0"/>
                      <a:pt x="2791" y="7"/>
                      <a:pt x="2558" y="24"/>
                    </a:cubicBezTo>
                    <a:cubicBezTo>
                      <a:pt x="1764" y="93"/>
                      <a:pt x="763" y="301"/>
                      <a:pt x="469" y="1146"/>
                    </a:cubicBezTo>
                    <a:cubicBezTo>
                      <a:pt x="1" y="2438"/>
                      <a:pt x="1678" y="2808"/>
                      <a:pt x="2645" y="2808"/>
                    </a:cubicBezTo>
                    <a:cubicBezTo>
                      <a:pt x="2711" y="2808"/>
                      <a:pt x="2775" y="2807"/>
                      <a:pt x="2834" y="2803"/>
                    </a:cubicBezTo>
                    <a:cubicBezTo>
                      <a:pt x="2972" y="2803"/>
                      <a:pt x="2972" y="2596"/>
                      <a:pt x="2834" y="2596"/>
                    </a:cubicBezTo>
                    <a:lnTo>
                      <a:pt x="2834" y="2613"/>
                    </a:lnTo>
                    <a:cubicBezTo>
                      <a:pt x="2057" y="2527"/>
                      <a:pt x="607" y="2354"/>
                      <a:pt x="832" y="1267"/>
                    </a:cubicBezTo>
                    <a:cubicBezTo>
                      <a:pt x="935" y="784"/>
                      <a:pt x="1608" y="646"/>
                      <a:pt x="2005" y="559"/>
                    </a:cubicBezTo>
                    <a:cubicBezTo>
                      <a:pt x="2386" y="479"/>
                      <a:pt x="2779" y="451"/>
                      <a:pt x="3173" y="451"/>
                    </a:cubicBezTo>
                    <a:cubicBezTo>
                      <a:pt x="3710" y="451"/>
                      <a:pt x="4250" y="502"/>
                      <a:pt x="4767" y="542"/>
                    </a:cubicBezTo>
                    <a:cubicBezTo>
                      <a:pt x="6301" y="659"/>
                      <a:pt x="7850" y="687"/>
                      <a:pt x="9401" y="687"/>
                    </a:cubicBezTo>
                    <a:cubicBezTo>
                      <a:pt x="10832" y="687"/>
                      <a:pt x="12265" y="663"/>
                      <a:pt x="13690" y="663"/>
                    </a:cubicBezTo>
                    <a:lnTo>
                      <a:pt x="25427" y="663"/>
                    </a:lnTo>
                    <a:cubicBezTo>
                      <a:pt x="26658" y="663"/>
                      <a:pt x="27897" y="655"/>
                      <a:pt x="29133" y="655"/>
                    </a:cubicBezTo>
                    <a:cubicBezTo>
                      <a:pt x="29751" y="655"/>
                      <a:pt x="30369" y="657"/>
                      <a:pt x="30984" y="663"/>
                    </a:cubicBezTo>
                    <a:cubicBezTo>
                      <a:pt x="31115" y="656"/>
                      <a:pt x="31247" y="653"/>
                      <a:pt x="31379" y="653"/>
                    </a:cubicBezTo>
                    <a:cubicBezTo>
                      <a:pt x="31909" y="653"/>
                      <a:pt x="32444" y="708"/>
                      <a:pt x="32969" y="818"/>
                    </a:cubicBezTo>
                    <a:cubicBezTo>
                      <a:pt x="33504" y="939"/>
                      <a:pt x="34177" y="1215"/>
                      <a:pt x="33452" y="2078"/>
                    </a:cubicBezTo>
                    <a:cubicBezTo>
                      <a:pt x="33073" y="2527"/>
                      <a:pt x="32365" y="2613"/>
                      <a:pt x="31847" y="2648"/>
                    </a:cubicBezTo>
                    <a:cubicBezTo>
                      <a:pt x="31554" y="2648"/>
                      <a:pt x="31554" y="3079"/>
                      <a:pt x="31847" y="3079"/>
                    </a:cubicBezTo>
                    <a:cubicBezTo>
                      <a:pt x="32710" y="3079"/>
                      <a:pt x="34695" y="2596"/>
                      <a:pt x="34402" y="1302"/>
                    </a:cubicBezTo>
                    <a:cubicBezTo>
                      <a:pt x="34125" y="111"/>
                      <a:pt x="32399" y="76"/>
                      <a:pt x="31433" y="76"/>
                    </a:cubicBezTo>
                    <a:cubicBezTo>
                      <a:pt x="29517" y="47"/>
                      <a:pt x="27599" y="38"/>
                      <a:pt x="25681" y="38"/>
                    </a:cubicBezTo>
                    <a:cubicBezTo>
                      <a:pt x="21844" y="38"/>
                      <a:pt x="18005" y="76"/>
                      <a:pt x="14173" y="76"/>
                    </a:cubicBezTo>
                    <a:cubicBezTo>
                      <a:pt x="11446" y="76"/>
                      <a:pt x="8719" y="76"/>
                      <a:pt x="5992" y="93"/>
                    </a:cubicBezTo>
                    <a:cubicBezTo>
                      <a:pt x="5936" y="94"/>
                      <a:pt x="5881" y="95"/>
                      <a:pt x="5825" y="95"/>
                    </a:cubicBezTo>
                    <a:cubicBezTo>
                      <a:pt x="4961" y="95"/>
                      <a:pt x="4113" y="0"/>
                      <a:pt x="32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133;p57">
                <a:extLst>
                  <a:ext uri="{FF2B5EF4-FFF2-40B4-BE49-F238E27FC236}">
                    <a16:creationId xmlns:a16="http://schemas.microsoft.com/office/drawing/2014/main" id="{4622CD5F-0316-4901-A7B4-F9D374617D85}"/>
                  </a:ext>
                </a:extLst>
              </p:cNvPr>
              <p:cNvSpPr/>
              <p:nvPr/>
            </p:nvSpPr>
            <p:spPr>
              <a:xfrm>
                <a:off x="2394675" y="882400"/>
                <a:ext cx="808225" cy="444500"/>
              </a:xfrm>
              <a:custGeom>
                <a:avLst/>
                <a:gdLst/>
                <a:ahLst/>
                <a:cxnLst/>
                <a:rect l="l" t="t" r="r" b="b"/>
                <a:pathLst>
                  <a:path w="32329" h="17780" extrusionOk="0">
                    <a:moveTo>
                      <a:pt x="7984" y="1"/>
                    </a:moveTo>
                    <a:cubicBezTo>
                      <a:pt x="7653" y="1"/>
                      <a:pt x="7322" y="5"/>
                      <a:pt x="6991" y="15"/>
                    </a:cubicBezTo>
                    <a:cubicBezTo>
                      <a:pt x="5023" y="84"/>
                      <a:pt x="2176" y="170"/>
                      <a:pt x="847" y="1862"/>
                    </a:cubicBezTo>
                    <a:cubicBezTo>
                      <a:pt x="363" y="2466"/>
                      <a:pt x="243" y="3294"/>
                      <a:pt x="156" y="4037"/>
                    </a:cubicBezTo>
                    <a:cubicBezTo>
                      <a:pt x="1" y="5504"/>
                      <a:pt x="35" y="7040"/>
                      <a:pt x="35" y="8524"/>
                    </a:cubicBezTo>
                    <a:cubicBezTo>
                      <a:pt x="35" y="11510"/>
                      <a:pt x="105" y="14565"/>
                      <a:pt x="536" y="17516"/>
                    </a:cubicBezTo>
                    <a:cubicBezTo>
                      <a:pt x="544" y="17594"/>
                      <a:pt x="604" y="17630"/>
                      <a:pt x="668" y="17630"/>
                    </a:cubicBezTo>
                    <a:cubicBezTo>
                      <a:pt x="746" y="17630"/>
                      <a:pt x="829" y="17577"/>
                      <a:pt x="829" y="17482"/>
                    </a:cubicBezTo>
                    <a:lnTo>
                      <a:pt x="847" y="17482"/>
                    </a:lnTo>
                    <a:cubicBezTo>
                      <a:pt x="778" y="14962"/>
                      <a:pt x="605" y="12459"/>
                      <a:pt x="588" y="9939"/>
                    </a:cubicBezTo>
                    <a:cubicBezTo>
                      <a:pt x="588" y="8679"/>
                      <a:pt x="605" y="7419"/>
                      <a:pt x="640" y="6159"/>
                    </a:cubicBezTo>
                    <a:cubicBezTo>
                      <a:pt x="691" y="4934"/>
                      <a:pt x="622" y="3622"/>
                      <a:pt x="1123" y="2483"/>
                    </a:cubicBezTo>
                    <a:cubicBezTo>
                      <a:pt x="1675" y="1275"/>
                      <a:pt x="3246" y="1051"/>
                      <a:pt x="4385" y="843"/>
                    </a:cubicBezTo>
                    <a:cubicBezTo>
                      <a:pt x="5589" y="638"/>
                      <a:pt x="6822" y="548"/>
                      <a:pt x="8044" y="548"/>
                    </a:cubicBezTo>
                    <a:cubicBezTo>
                      <a:pt x="8153" y="548"/>
                      <a:pt x="8263" y="549"/>
                      <a:pt x="8372" y="550"/>
                    </a:cubicBezTo>
                    <a:cubicBezTo>
                      <a:pt x="10823" y="550"/>
                      <a:pt x="13274" y="826"/>
                      <a:pt x="15707" y="964"/>
                    </a:cubicBezTo>
                    <a:cubicBezTo>
                      <a:pt x="17332" y="1051"/>
                      <a:pt x="18957" y="1090"/>
                      <a:pt x="20583" y="1090"/>
                    </a:cubicBezTo>
                    <a:cubicBezTo>
                      <a:pt x="21546" y="1090"/>
                      <a:pt x="22510" y="1076"/>
                      <a:pt x="23474" y="1051"/>
                    </a:cubicBezTo>
                    <a:cubicBezTo>
                      <a:pt x="24734" y="1016"/>
                      <a:pt x="25977" y="947"/>
                      <a:pt x="27237" y="878"/>
                    </a:cubicBezTo>
                    <a:cubicBezTo>
                      <a:pt x="27447" y="865"/>
                      <a:pt x="27657" y="856"/>
                      <a:pt x="27863" y="856"/>
                    </a:cubicBezTo>
                    <a:cubicBezTo>
                      <a:pt x="28993" y="856"/>
                      <a:pt x="30035" y="1107"/>
                      <a:pt x="30706" y="2172"/>
                    </a:cubicBezTo>
                    <a:cubicBezTo>
                      <a:pt x="31379" y="3243"/>
                      <a:pt x="31327" y="4796"/>
                      <a:pt x="31327" y="6021"/>
                    </a:cubicBezTo>
                    <a:cubicBezTo>
                      <a:pt x="31327" y="7281"/>
                      <a:pt x="31206" y="8541"/>
                      <a:pt x="31137" y="9784"/>
                    </a:cubicBezTo>
                    <a:lnTo>
                      <a:pt x="30654" y="17482"/>
                    </a:lnTo>
                    <a:cubicBezTo>
                      <a:pt x="30645" y="17680"/>
                      <a:pt x="30796" y="17780"/>
                      <a:pt x="30954" y="17780"/>
                    </a:cubicBezTo>
                    <a:cubicBezTo>
                      <a:pt x="31111" y="17780"/>
                      <a:pt x="31275" y="17680"/>
                      <a:pt x="31293" y="17482"/>
                    </a:cubicBezTo>
                    <a:lnTo>
                      <a:pt x="31810" y="8351"/>
                    </a:lnTo>
                    <a:cubicBezTo>
                      <a:pt x="31914" y="6332"/>
                      <a:pt x="32328" y="3260"/>
                      <a:pt x="30947" y="1534"/>
                    </a:cubicBezTo>
                    <a:cubicBezTo>
                      <a:pt x="30124" y="512"/>
                      <a:pt x="28918" y="271"/>
                      <a:pt x="27660" y="271"/>
                    </a:cubicBezTo>
                    <a:cubicBezTo>
                      <a:pt x="26731" y="271"/>
                      <a:pt x="25775" y="402"/>
                      <a:pt x="24924" y="446"/>
                    </a:cubicBezTo>
                    <a:cubicBezTo>
                      <a:pt x="23611" y="505"/>
                      <a:pt x="22298" y="533"/>
                      <a:pt x="20985" y="533"/>
                    </a:cubicBezTo>
                    <a:cubicBezTo>
                      <a:pt x="19225" y="533"/>
                      <a:pt x="17466" y="484"/>
                      <a:pt x="15707" y="395"/>
                    </a:cubicBezTo>
                    <a:cubicBezTo>
                      <a:pt x="13122" y="272"/>
                      <a:pt x="10563" y="1"/>
                      <a:pt x="79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134;p57">
                <a:extLst>
                  <a:ext uri="{FF2B5EF4-FFF2-40B4-BE49-F238E27FC236}">
                    <a16:creationId xmlns:a16="http://schemas.microsoft.com/office/drawing/2014/main" id="{1044E45A-C66F-4F43-9D61-ED28BA27C868}"/>
                  </a:ext>
                </a:extLst>
              </p:cNvPr>
              <p:cNvSpPr/>
              <p:nvPr/>
            </p:nvSpPr>
            <p:spPr>
              <a:xfrm>
                <a:off x="2445600" y="932100"/>
                <a:ext cx="695600" cy="385200"/>
              </a:xfrm>
              <a:custGeom>
                <a:avLst/>
                <a:gdLst/>
                <a:ahLst/>
                <a:cxnLst/>
                <a:rect l="l" t="t" r="r" b="b"/>
                <a:pathLst>
                  <a:path w="27824" h="15408" extrusionOk="0">
                    <a:moveTo>
                      <a:pt x="7259" y="1"/>
                    </a:moveTo>
                    <a:cubicBezTo>
                      <a:pt x="6991" y="1"/>
                      <a:pt x="6724" y="4"/>
                      <a:pt x="6456" y="12"/>
                    </a:cubicBezTo>
                    <a:cubicBezTo>
                      <a:pt x="4937" y="46"/>
                      <a:pt x="2262" y="81"/>
                      <a:pt x="1209" y="1427"/>
                    </a:cubicBezTo>
                    <a:cubicBezTo>
                      <a:pt x="1" y="2998"/>
                      <a:pt x="380" y="5621"/>
                      <a:pt x="380" y="7468"/>
                    </a:cubicBezTo>
                    <a:cubicBezTo>
                      <a:pt x="380" y="10022"/>
                      <a:pt x="432" y="12629"/>
                      <a:pt x="812" y="15149"/>
                    </a:cubicBezTo>
                    <a:cubicBezTo>
                      <a:pt x="827" y="15226"/>
                      <a:pt x="888" y="15262"/>
                      <a:pt x="951" y="15262"/>
                    </a:cubicBezTo>
                    <a:cubicBezTo>
                      <a:pt x="1027" y="15262"/>
                      <a:pt x="1105" y="15209"/>
                      <a:pt x="1105" y="15114"/>
                    </a:cubicBezTo>
                    <a:lnTo>
                      <a:pt x="1122" y="15131"/>
                    </a:lnTo>
                    <a:cubicBezTo>
                      <a:pt x="1088" y="13060"/>
                      <a:pt x="950" y="10989"/>
                      <a:pt x="915" y="8918"/>
                    </a:cubicBezTo>
                    <a:cubicBezTo>
                      <a:pt x="898" y="6847"/>
                      <a:pt x="708" y="4499"/>
                      <a:pt x="1243" y="2515"/>
                    </a:cubicBezTo>
                    <a:cubicBezTo>
                      <a:pt x="1830" y="409"/>
                      <a:pt x="5696" y="581"/>
                      <a:pt x="7370" y="564"/>
                    </a:cubicBezTo>
                    <a:cubicBezTo>
                      <a:pt x="7503" y="562"/>
                      <a:pt x="7636" y="561"/>
                      <a:pt x="7769" y="561"/>
                    </a:cubicBezTo>
                    <a:cubicBezTo>
                      <a:pt x="9794" y="561"/>
                      <a:pt x="11817" y="796"/>
                      <a:pt x="13826" y="909"/>
                    </a:cubicBezTo>
                    <a:cubicBezTo>
                      <a:pt x="15270" y="995"/>
                      <a:pt x="16714" y="1029"/>
                      <a:pt x="18151" y="1029"/>
                    </a:cubicBezTo>
                    <a:cubicBezTo>
                      <a:pt x="18741" y="1029"/>
                      <a:pt x="19331" y="1023"/>
                      <a:pt x="19918" y="1013"/>
                    </a:cubicBezTo>
                    <a:cubicBezTo>
                      <a:pt x="20852" y="988"/>
                      <a:pt x="22162" y="754"/>
                      <a:pt x="23392" y="754"/>
                    </a:cubicBezTo>
                    <a:cubicBezTo>
                      <a:pt x="24687" y="754"/>
                      <a:pt x="25893" y="1013"/>
                      <a:pt x="26477" y="2049"/>
                    </a:cubicBezTo>
                    <a:cubicBezTo>
                      <a:pt x="27461" y="3826"/>
                      <a:pt x="26891" y="6709"/>
                      <a:pt x="26770" y="8624"/>
                    </a:cubicBezTo>
                    <a:lnTo>
                      <a:pt x="26373" y="15097"/>
                    </a:lnTo>
                    <a:cubicBezTo>
                      <a:pt x="26356" y="15304"/>
                      <a:pt x="26507" y="15408"/>
                      <a:pt x="26665" y="15408"/>
                    </a:cubicBezTo>
                    <a:cubicBezTo>
                      <a:pt x="26822" y="15408"/>
                      <a:pt x="26986" y="15304"/>
                      <a:pt x="26995" y="15097"/>
                    </a:cubicBezTo>
                    <a:cubicBezTo>
                      <a:pt x="27133" y="12629"/>
                      <a:pt x="27271" y="10161"/>
                      <a:pt x="27409" y="7692"/>
                    </a:cubicBezTo>
                    <a:cubicBezTo>
                      <a:pt x="27530" y="5673"/>
                      <a:pt x="27823" y="3308"/>
                      <a:pt x="26788" y="1462"/>
                    </a:cubicBezTo>
                    <a:cubicBezTo>
                      <a:pt x="26230" y="451"/>
                      <a:pt x="25106" y="229"/>
                      <a:pt x="23963" y="229"/>
                    </a:cubicBezTo>
                    <a:cubicBezTo>
                      <a:pt x="23194" y="229"/>
                      <a:pt x="22417" y="329"/>
                      <a:pt x="21799" y="357"/>
                    </a:cubicBezTo>
                    <a:cubicBezTo>
                      <a:pt x="20510" y="424"/>
                      <a:pt x="19220" y="459"/>
                      <a:pt x="17930" y="459"/>
                    </a:cubicBezTo>
                    <a:cubicBezTo>
                      <a:pt x="16562" y="459"/>
                      <a:pt x="15194" y="420"/>
                      <a:pt x="13826" y="340"/>
                    </a:cubicBezTo>
                    <a:cubicBezTo>
                      <a:pt x="11641" y="232"/>
                      <a:pt x="9456" y="1"/>
                      <a:pt x="72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135;p57">
                <a:extLst>
                  <a:ext uri="{FF2B5EF4-FFF2-40B4-BE49-F238E27FC236}">
                    <a16:creationId xmlns:a16="http://schemas.microsoft.com/office/drawing/2014/main" id="{D6D7CD50-65C1-4C87-9665-5A634DD1AC94}"/>
                  </a:ext>
                </a:extLst>
              </p:cNvPr>
              <p:cNvSpPr/>
              <p:nvPr/>
            </p:nvSpPr>
            <p:spPr>
              <a:xfrm>
                <a:off x="2739875" y="1173325"/>
                <a:ext cx="75325" cy="27500"/>
              </a:xfrm>
              <a:custGeom>
                <a:avLst/>
                <a:gdLst/>
                <a:ahLst/>
                <a:cxnLst/>
                <a:rect l="l" t="t" r="r" b="b"/>
                <a:pathLst>
                  <a:path w="3013" h="1100" extrusionOk="0">
                    <a:moveTo>
                      <a:pt x="1803" y="0"/>
                    </a:moveTo>
                    <a:cubicBezTo>
                      <a:pt x="1118" y="0"/>
                      <a:pt x="361" y="370"/>
                      <a:pt x="52" y="874"/>
                    </a:cubicBezTo>
                    <a:cubicBezTo>
                      <a:pt x="0" y="992"/>
                      <a:pt x="97" y="1100"/>
                      <a:pt x="207" y="1100"/>
                    </a:cubicBezTo>
                    <a:cubicBezTo>
                      <a:pt x="242" y="1100"/>
                      <a:pt x="278" y="1089"/>
                      <a:pt x="311" y="1064"/>
                    </a:cubicBezTo>
                    <a:cubicBezTo>
                      <a:pt x="605" y="736"/>
                      <a:pt x="1036" y="529"/>
                      <a:pt x="1485" y="494"/>
                    </a:cubicBezTo>
                    <a:cubicBezTo>
                      <a:pt x="1515" y="492"/>
                      <a:pt x="1544" y="491"/>
                      <a:pt x="1572" y="491"/>
                    </a:cubicBezTo>
                    <a:cubicBezTo>
                      <a:pt x="2009" y="491"/>
                      <a:pt x="2322" y="729"/>
                      <a:pt x="2710" y="891"/>
                    </a:cubicBezTo>
                    <a:cubicBezTo>
                      <a:pt x="2728" y="896"/>
                      <a:pt x="2745" y="899"/>
                      <a:pt x="2761" y="899"/>
                    </a:cubicBezTo>
                    <a:cubicBezTo>
                      <a:pt x="2908" y="899"/>
                      <a:pt x="3012" y="705"/>
                      <a:pt x="2935" y="581"/>
                    </a:cubicBezTo>
                    <a:cubicBezTo>
                      <a:pt x="2698" y="170"/>
                      <a:pt x="2267" y="0"/>
                      <a:pt x="18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136;p57">
                <a:extLst>
                  <a:ext uri="{FF2B5EF4-FFF2-40B4-BE49-F238E27FC236}">
                    <a16:creationId xmlns:a16="http://schemas.microsoft.com/office/drawing/2014/main" id="{2C779469-63E2-4C66-BE09-3B4C64F85BD9}"/>
                  </a:ext>
                </a:extLst>
              </p:cNvPr>
              <p:cNvSpPr/>
              <p:nvPr/>
            </p:nvSpPr>
            <p:spPr>
              <a:xfrm>
                <a:off x="2683875" y="1119100"/>
                <a:ext cx="188325" cy="53250"/>
              </a:xfrm>
              <a:custGeom>
                <a:avLst/>
                <a:gdLst/>
                <a:ahLst/>
                <a:cxnLst/>
                <a:rect l="l" t="t" r="r" b="b"/>
                <a:pathLst>
                  <a:path w="7533" h="2130" extrusionOk="0">
                    <a:moveTo>
                      <a:pt x="4494" y="0"/>
                    </a:moveTo>
                    <a:cubicBezTo>
                      <a:pt x="2770" y="0"/>
                      <a:pt x="842" y="821"/>
                      <a:pt x="66" y="1921"/>
                    </a:cubicBezTo>
                    <a:cubicBezTo>
                      <a:pt x="1" y="2026"/>
                      <a:pt x="93" y="2130"/>
                      <a:pt x="195" y="2130"/>
                    </a:cubicBezTo>
                    <a:cubicBezTo>
                      <a:pt x="227" y="2130"/>
                      <a:pt x="261" y="2119"/>
                      <a:pt x="290" y="2094"/>
                    </a:cubicBezTo>
                    <a:cubicBezTo>
                      <a:pt x="1171" y="1265"/>
                      <a:pt x="2292" y="782"/>
                      <a:pt x="3501" y="678"/>
                    </a:cubicBezTo>
                    <a:cubicBezTo>
                      <a:pt x="3712" y="656"/>
                      <a:pt x="3914" y="645"/>
                      <a:pt x="4109" y="645"/>
                    </a:cubicBezTo>
                    <a:cubicBezTo>
                      <a:pt x="5263" y="645"/>
                      <a:pt x="6145" y="1042"/>
                      <a:pt x="7091" y="1869"/>
                    </a:cubicBezTo>
                    <a:cubicBezTo>
                      <a:pt x="7134" y="1907"/>
                      <a:pt x="7188" y="1925"/>
                      <a:pt x="7243" y="1925"/>
                    </a:cubicBezTo>
                    <a:cubicBezTo>
                      <a:pt x="7387" y="1925"/>
                      <a:pt x="7533" y="1807"/>
                      <a:pt x="7470" y="1645"/>
                    </a:cubicBezTo>
                    <a:cubicBezTo>
                      <a:pt x="6987" y="470"/>
                      <a:pt x="5799" y="0"/>
                      <a:pt x="44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137;p57">
                <a:extLst>
                  <a:ext uri="{FF2B5EF4-FFF2-40B4-BE49-F238E27FC236}">
                    <a16:creationId xmlns:a16="http://schemas.microsoft.com/office/drawing/2014/main" id="{54AFD212-021E-4797-BEDC-DB4221A242D6}"/>
                  </a:ext>
                </a:extLst>
              </p:cNvPr>
              <p:cNvSpPr/>
              <p:nvPr/>
            </p:nvSpPr>
            <p:spPr>
              <a:xfrm>
                <a:off x="2639175" y="1040625"/>
                <a:ext cx="292800" cy="82575"/>
              </a:xfrm>
              <a:custGeom>
                <a:avLst/>
                <a:gdLst/>
                <a:ahLst/>
                <a:cxnLst/>
                <a:rect l="l" t="t" r="r" b="b"/>
                <a:pathLst>
                  <a:path w="11712" h="3303" extrusionOk="0">
                    <a:moveTo>
                      <a:pt x="6881" y="1"/>
                    </a:moveTo>
                    <a:cubicBezTo>
                      <a:pt x="6487" y="1"/>
                      <a:pt x="6106" y="27"/>
                      <a:pt x="5755" y="72"/>
                    </a:cubicBezTo>
                    <a:cubicBezTo>
                      <a:pt x="3822" y="331"/>
                      <a:pt x="905" y="1125"/>
                      <a:pt x="59" y="3110"/>
                    </a:cubicBezTo>
                    <a:cubicBezTo>
                      <a:pt x="1" y="3214"/>
                      <a:pt x="83" y="3303"/>
                      <a:pt x="164" y="3303"/>
                    </a:cubicBezTo>
                    <a:cubicBezTo>
                      <a:pt x="204" y="3303"/>
                      <a:pt x="243" y="3282"/>
                      <a:pt x="266" y="3231"/>
                    </a:cubicBezTo>
                    <a:lnTo>
                      <a:pt x="266" y="3248"/>
                    </a:lnTo>
                    <a:cubicBezTo>
                      <a:pt x="1371" y="1643"/>
                      <a:pt x="3597" y="1142"/>
                      <a:pt x="5392" y="780"/>
                    </a:cubicBezTo>
                    <a:cubicBezTo>
                      <a:pt x="5856" y="690"/>
                      <a:pt x="6326" y="644"/>
                      <a:pt x="6793" y="644"/>
                    </a:cubicBezTo>
                    <a:cubicBezTo>
                      <a:pt x="7490" y="644"/>
                      <a:pt x="8183" y="746"/>
                      <a:pt x="8844" y="952"/>
                    </a:cubicBezTo>
                    <a:cubicBezTo>
                      <a:pt x="9862" y="1263"/>
                      <a:pt x="10466" y="1971"/>
                      <a:pt x="11174" y="2678"/>
                    </a:cubicBezTo>
                    <a:cubicBezTo>
                      <a:pt x="11238" y="2746"/>
                      <a:pt x="11307" y="2775"/>
                      <a:pt x="11373" y="2775"/>
                    </a:cubicBezTo>
                    <a:cubicBezTo>
                      <a:pt x="11557" y="2775"/>
                      <a:pt x="11712" y="2549"/>
                      <a:pt x="11623" y="2333"/>
                    </a:cubicBezTo>
                    <a:cubicBezTo>
                      <a:pt x="10869" y="569"/>
                      <a:pt x="8731" y="1"/>
                      <a:pt x="6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138;p57">
                <a:extLst>
                  <a:ext uri="{FF2B5EF4-FFF2-40B4-BE49-F238E27FC236}">
                    <a16:creationId xmlns:a16="http://schemas.microsoft.com/office/drawing/2014/main" id="{F3DEDC86-751C-4E5A-A440-79C19AE179C6}"/>
                  </a:ext>
                </a:extLst>
              </p:cNvPr>
              <p:cNvSpPr/>
              <p:nvPr/>
            </p:nvSpPr>
            <p:spPr>
              <a:xfrm>
                <a:off x="2312350" y="862900"/>
                <a:ext cx="72050" cy="52825"/>
              </a:xfrm>
              <a:custGeom>
                <a:avLst/>
                <a:gdLst/>
                <a:ahLst/>
                <a:cxnLst/>
                <a:rect l="l" t="t" r="r" b="b"/>
                <a:pathLst>
                  <a:path w="2882" h="2113" extrusionOk="0">
                    <a:moveTo>
                      <a:pt x="255" y="0"/>
                    </a:moveTo>
                    <a:cubicBezTo>
                      <a:pt x="62" y="0"/>
                      <a:pt x="1" y="264"/>
                      <a:pt x="118" y="381"/>
                    </a:cubicBezTo>
                    <a:cubicBezTo>
                      <a:pt x="412" y="691"/>
                      <a:pt x="895" y="864"/>
                      <a:pt x="1257" y="1106"/>
                    </a:cubicBezTo>
                    <a:cubicBezTo>
                      <a:pt x="1723" y="1416"/>
                      <a:pt x="2103" y="1796"/>
                      <a:pt x="2552" y="2089"/>
                    </a:cubicBezTo>
                    <a:cubicBezTo>
                      <a:pt x="2584" y="2105"/>
                      <a:pt x="2616" y="2113"/>
                      <a:pt x="2646" y="2113"/>
                    </a:cubicBezTo>
                    <a:cubicBezTo>
                      <a:pt x="2779" y="2113"/>
                      <a:pt x="2881" y="1974"/>
                      <a:pt x="2811" y="1848"/>
                    </a:cubicBezTo>
                    <a:cubicBezTo>
                      <a:pt x="2483" y="1416"/>
                      <a:pt x="2086" y="1054"/>
                      <a:pt x="1654" y="760"/>
                    </a:cubicBezTo>
                    <a:cubicBezTo>
                      <a:pt x="1257" y="467"/>
                      <a:pt x="774" y="70"/>
                      <a:pt x="274" y="1"/>
                    </a:cubicBezTo>
                    <a:cubicBezTo>
                      <a:pt x="267" y="1"/>
                      <a:pt x="261" y="0"/>
                      <a:pt x="2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139;p57">
                <a:extLst>
                  <a:ext uri="{FF2B5EF4-FFF2-40B4-BE49-F238E27FC236}">
                    <a16:creationId xmlns:a16="http://schemas.microsoft.com/office/drawing/2014/main" id="{8AB0AE2B-C92C-4670-BA08-667276F05ADD}"/>
                  </a:ext>
                </a:extLst>
              </p:cNvPr>
              <p:cNvSpPr/>
              <p:nvPr/>
            </p:nvSpPr>
            <p:spPr>
              <a:xfrm>
                <a:off x="2245825" y="796200"/>
                <a:ext cx="94325" cy="83350"/>
              </a:xfrm>
              <a:custGeom>
                <a:avLst/>
                <a:gdLst/>
                <a:ahLst/>
                <a:cxnLst/>
                <a:rect l="l" t="t" r="r" b="b"/>
                <a:pathLst>
                  <a:path w="3773" h="3334" extrusionOk="0">
                    <a:moveTo>
                      <a:pt x="1998" y="462"/>
                    </a:moveTo>
                    <a:cubicBezTo>
                      <a:pt x="2235" y="462"/>
                      <a:pt x="2484" y="552"/>
                      <a:pt x="2727" y="753"/>
                    </a:cubicBezTo>
                    <a:cubicBezTo>
                      <a:pt x="3352" y="1256"/>
                      <a:pt x="3130" y="2107"/>
                      <a:pt x="2701" y="2668"/>
                    </a:cubicBezTo>
                    <a:lnTo>
                      <a:pt x="2701" y="2668"/>
                    </a:lnTo>
                    <a:cubicBezTo>
                      <a:pt x="2477" y="2780"/>
                      <a:pt x="2242" y="2846"/>
                      <a:pt x="1982" y="2846"/>
                    </a:cubicBezTo>
                    <a:cubicBezTo>
                      <a:pt x="1847" y="2846"/>
                      <a:pt x="1705" y="2829"/>
                      <a:pt x="1554" y="2790"/>
                    </a:cubicBezTo>
                    <a:cubicBezTo>
                      <a:pt x="1260" y="2686"/>
                      <a:pt x="1001" y="2514"/>
                      <a:pt x="812" y="2272"/>
                    </a:cubicBezTo>
                    <a:cubicBezTo>
                      <a:pt x="501" y="1944"/>
                      <a:pt x="725" y="1633"/>
                      <a:pt x="898" y="1288"/>
                    </a:cubicBezTo>
                    <a:cubicBezTo>
                      <a:pt x="1136" y="790"/>
                      <a:pt x="1545" y="462"/>
                      <a:pt x="1998" y="462"/>
                    </a:cubicBezTo>
                    <a:close/>
                    <a:moveTo>
                      <a:pt x="2035" y="0"/>
                    </a:moveTo>
                    <a:cubicBezTo>
                      <a:pt x="1590" y="0"/>
                      <a:pt x="1136" y="204"/>
                      <a:pt x="812" y="563"/>
                    </a:cubicBezTo>
                    <a:cubicBezTo>
                      <a:pt x="466" y="943"/>
                      <a:pt x="277" y="1461"/>
                      <a:pt x="121" y="1944"/>
                    </a:cubicBezTo>
                    <a:cubicBezTo>
                      <a:pt x="0" y="2307"/>
                      <a:pt x="674" y="2824"/>
                      <a:pt x="898" y="2997"/>
                    </a:cubicBezTo>
                    <a:cubicBezTo>
                      <a:pt x="1215" y="3223"/>
                      <a:pt x="1614" y="3333"/>
                      <a:pt x="2017" y="3333"/>
                    </a:cubicBezTo>
                    <a:cubicBezTo>
                      <a:pt x="2689" y="3333"/>
                      <a:pt x="3370" y="3027"/>
                      <a:pt x="3694" y="2445"/>
                    </a:cubicBezTo>
                    <a:cubicBezTo>
                      <a:pt x="3772" y="2302"/>
                      <a:pt x="3644" y="2149"/>
                      <a:pt x="3510" y="2149"/>
                    </a:cubicBezTo>
                    <a:cubicBezTo>
                      <a:pt x="3466" y="2149"/>
                      <a:pt x="3421" y="2165"/>
                      <a:pt x="3383" y="2203"/>
                    </a:cubicBezTo>
                    <a:cubicBezTo>
                      <a:pt x="3349" y="2231"/>
                      <a:pt x="3314" y="2259"/>
                      <a:pt x="3280" y="2287"/>
                    </a:cubicBezTo>
                    <a:lnTo>
                      <a:pt x="3280" y="2287"/>
                    </a:lnTo>
                    <a:cubicBezTo>
                      <a:pt x="3536" y="1771"/>
                      <a:pt x="3520" y="1136"/>
                      <a:pt x="3176" y="615"/>
                    </a:cubicBezTo>
                    <a:cubicBezTo>
                      <a:pt x="2888" y="191"/>
                      <a:pt x="2465" y="0"/>
                      <a:pt x="20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140;p57">
                <a:extLst>
                  <a:ext uri="{FF2B5EF4-FFF2-40B4-BE49-F238E27FC236}">
                    <a16:creationId xmlns:a16="http://schemas.microsoft.com/office/drawing/2014/main" id="{6750D2A8-F523-4C3F-91FA-AB54811E336E}"/>
                  </a:ext>
                </a:extLst>
              </p:cNvPr>
              <p:cNvSpPr/>
              <p:nvPr/>
            </p:nvSpPr>
            <p:spPr>
              <a:xfrm>
                <a:off x="2259625" y="1123125"/>
                <a:ext cx="78550" cy="13975"/>
              </a:xfrm>
              <a:custGeom>
                <a:avLst/>
                <a:gdLst/>
                <a:ahLst/>
                <a:cxnLst/>
                <a:rect l="l" t="t" r="r" b="b"/>
                <a:pathLst>
                  <a:path w="3142" h="559" extrusionOk="0">
                    <a:moveTo>
                      <a:pt x="2136" y="1"/>
                    </a:moveTo>
                    <a:cubicBezTo>
                      <a:pt x="2005" y="1"/>
                      <a:pt x="1875" y="6"/>
                      <a:pt x="1744" y="17"/>
                    </a:cubicBezTo>
                    <a:cubicBezTo>
                      <a:pt x="1658" y="14"/>
                      <a:pt x="1572" y="13"/>
                      <a:pt x="1486" y="13"/>
                    </a:cubicBezTo>
                    <a:cubicBezTo>
                      <a:pt x="1059" y="13"/>
                      <a:pt x="639" y="49"/>
                      <a:pt x="208" y="120"/>
                    </a:cubicBezTo>
                    <a:cubicBezTo>
                      <a:pt x="18" y="172"/>
                      <a:pt x="1" y="500"/>
                      <a:pt x="208" y="535"/>
                    </a:cubicBezTo>
                    <a:cubicBezTo>
                      <a:pt x="410" y="550"/>
                      <a:pt x="608" y="559"/>
                      <a:pt x="806" y="559"/>
                    </a:cubicBezTo>
                    <a:cubicBezTo>
                      <a:pt x="1048" y="559"/>
                      <a:pt x="1290" y="546"/>
                      <a:pt x="1537" y="517"/>
                    </a:cubicBezTo>
                    <a:cubicBezTo>
                      <a:pt x="2020" y="483"/>
                      <a:pt x="2572" y="500"/>
                      <a:pt x="3038" y="310"/>
                    </a:cubicBezTo>
                    <a:cubicBezTo>
                      <a:pt x="3142" y="276"/>
                      <a:pt x="3142" y="138"/>
                      <a:pt x="3038" y="103"/>
                    </a:cubicBezTo>
                    <a:cubicBezTo>
                      <a:pt x="2738" y="31"/>
                      <a:pt x="2437" y="1"/>
                      <a:pt x="21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141;p57">
                <a:extLst>
                  <a:ext uri="{FF2B5EF4-FFF2-40B4-BE49-F238E27FC236}">
                    <a16:creationId xmlns:a16="http://schemas.microsoft.com/office/drawing/2014/main" id="{8AACE34D-0B23-4D2B-9317-C5C7DAD1876D}"/>
                  </a:ext>
                </a:extLst>
              </p:cNvPr>
              <p:cNvSpPr/>
              <p:nvPr/>
            </p:nvSpPr>
            <p:spPr>
              <a:xfrm>
                <a:off x="2201850" y="1083825"/>
                <a:ext cx="82825" cy="92900"/>
              </a:xfrm>
              <a:custGeom>
                <a:avLst/>
                <a:gdLst/>
                <a:ahLst/>
                <a:cxnLst/>
                <a:rect l="l" t="t" r="r" b="b"/>
                <a:pathLst>
                  <a:path w="3313" h="3716" extrusionOk="0">
                    <a:moveTo>
                      <a:pt x="1941" y="1"/>
                    </a:moveTo>
                    <a:cubicBezTo>
                      <a:pt x="951" y="1"/>
                      <a:pt x="102" y="993"/>
                      <a:pt x="51" y="1951"/>
                    </a:cubicBezTo>
                    <a:cubicBezTo>
                      <a:pt x="1" y="2833"/>
                      <a:pt x="561" y="3716"/>
                      <a:pt x="1498" y="3716"/>
                    </a:cubicBezTo>
                    <a:cubicBezTo>
                      <a:pt x="1533" y="3716"/>
                      <a:pt x="1568" y="3714"/>
                      <a:pt x="1604" y="3712"/>
                    </a:cubicBezTo>
                    <a:cubicBezTo>
                      <a:pt x="2294" y="3677"/>
                      <a:pt x="2829" y="2797"/>
                      <a:pt x="2450" y="2193"/>
                    </a:cubicBezTo>
                    <a:cubicBezTo>
                      <a:pt x="2420" y="2145"/>
                      <a:pt x="2375" y="2124"/>
                      <a:pt x="2330" y="2124"/>
                    </a:cubicBezTo>
                    <a:cubicBezTo>
                      <a:pt x="2248" y="2124"/>
                      <a:pt x="2168" y="2196"/>
                      <a:pt x="2191" y="2297"/>
                    </a:cubicBezTo>
                    <a:lnTo>
                      <a:pt x="2208" y="2314"/>
                    </a:lnTo>
                    <a:cubicBezTo>
                      <a:pt x="2302" y="2835"/>
                      <a:pt x="1960" y="3232"/>
                      <a:pt x="1513" y="3232"/>
                    </a:cubicBezTo>
                    <a:cubicBezTo>
                      <a:pt x="1383" y="3232"/>
                      <a:pt x="1243" y="3199"/>
                      <a:pt x="1104" y="3125"/>
                    </a:cubicBezTo>
                    <a:cubicBezTo>
                      <a:pt x="551" y="2849"/>
                      <a:pt x="534" y="2141"/>
                      <a:pt x="689" y="1623"/>
                    </a:cubicBezTo>
                    <a:cubicBezTo>
                      <a:pt x="836" y="1155"/>
                      <a:pt x="1318" y="562"/>
                      <a:pt x="1861" y="562"/>
                    </a:cubicBezTo>
                    <a:cubicBezTo>
                      <a:pt x="1958" y="562"/>
                      <a:pt x="2057" y="581"/>
                      <a:pt x="2156" y="622"/>
                    </a:cubicBezTo>
                    <a:cubicBezTo>
                      <a:pt x="2640" y="829"/>
                      <a:pt x="2605" y="1468"/>
                      <a:pt x="2743" y="1882"/>
                    </a:cubicBezTo>
                    <a:cubicBezTo>
                      <a:pt x="2779" y="1981"/>
                      <a:pt x="2885" y="2038"/>
                      <a:pt x="2984" y="2038"/>
                    </a:cubicBezTo>
                    <a:cubicBezTo>
                      <a:pt x="3074" y="2038"/>
                      <a:pt x="3158" y="1990"/>
                      <a:pt x="3175" y="1882"/>
                    </a:cubicBezTo>
                    <a:cubicBezTo>
                      <a:pt x="3313" y="1157"/>
                      <a:pt x="2829" y="18"/>
                      <a:pt x="1966" y="1"/>
                    </a:cubicBezTo>
                    <a:cubicBezTo>
                      <a:pt x="1958" y="1"/>
                      <a:pt x="1949" y="1"/>
                      <a:pt x="19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142;p57">
                <a:extLst>
                  <a:ext uri="{FF2B5EF4-FFF2-40B4-BE49-F238E27FC236}">
                    <a16:creationId xmlns:a16="http://schemas.microsoft.com/office/drawing/2014/main" id="{D23006F5-C532-4684-BD2E-4047D1BC0423}"/>
                  </a:ext>
                </a:extLst>
              </p:cNvPr>
              <p:cNvSpPr/>
              <p:nvPr/>
            </p:nvSpPr>
            <p:spPr>
              <a:xfrm>
                <a:off x="2550175" y="722225"/>
                <a:ext cx="37850" cy="125975"/>
              </a:xfrm>
              <a:custGeom>
                <a:avLst/>
                <a:gdLst/>
                <a:ahLst/>
                <a:cxnLst/>
                <a:rect l="l" t="t" r="r" b="b"/>
                <a:pathLst>
                  <a:path w="1514" h="5039" extrusionOk="0">
                    <a:moveTo>
                      <a:pt x="250" y="1"/>
                    </a:moveTo>
                    <a:cubicBezTo>
                      <a:pt x="130" y="1"/>
                      <a:pt x="1" y="87"/>
                      <a:pt x="12" y="226"/>
                    </a:cubicBezTo>
                    <a:cubicBezTo>
                      <a:pt x="81" y="985"/>
                      <a:pt x="340" y="1727"/>
                      <a:pt x="547" y="2470"/>
                    </a:cubicBezTo>
                    <a:cubicBezTo>
                      <a:pt x="771" y="3298"/>
                      <a:pt x="944" y="4195"/>
                      <a:pt x="1323" y="4989"/>
                    </a:cubicBezTo>
                    <a:cubicBezTo>
                      <a:pt x="1344" y="5023"/>
                      <a:pt x="1377" y="5038"/>
                      <a:pt x="1410" y="5038"/>
                    </a:cubicBezTo>
                    <a:cubicBezTo>
                      <a:pt x="1462" y="5038"/>
                      <a:pt x="1513" y="5001"/>
                      <a:pt x="1513" y="4938"/>
                    </a:cubicBezTo>
                    <a:cubicBezTo>
                      <a:pt x="1496" y="4178"/>
                      <a:pt x="1272" y="3419"/>
                      <a:pt x="1099" y="2694"/>
                    </a:cubicBezTo>
                    <a:cubicBezTo>
                      <a:pt x="909" y="1831"/>
                      <a:pt x="771" y="933"/>
                      <a:pt x="426" y="105"/>
                    </a:cubicBezTo>
                    <a:cubicBezTo>
                      <a:pt x="393" y="33"/>
                      <a:pt x="323" y="1"/>
                      <a:pt x="2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143;p57">
                <a:extLst>
                  <a:ext uri="{FF2B5EF4-FFF2-40B4-BE49-F238E27FC236}">
                    <a16:creationId xmlns:a16="http://schemas.microsoft.com/office/drawing/2014/main" id="{AD00D1C6-45B5-4609-BAAD-06F4C508E506}"/>
                  </a:ext>
                </a:extLst>
              </p:cNvPr>
              <p:cNvSpPr/>
              <p:nvPr/>
            </p:nvSpPr>
            <p:spPr>
              <a:xfrm>
                <a:off x="2517225" y="653275"/>
                <a:ext cx="78400" cy="80425"/>
              </a:xfrm>
              <a:custGeom>
                <a:avLst/>
                <a:gdLst/>
                <a:ahLst/>
                <a:cxnLst/>
                <a:rect l="l" t="t" r="r" b="b"/>
                <a:pathLst>
                  <a:path w="3136" h="3217" extrusionOk="0">
                    <a:moveTo>
                      <a:pt x="1989" y="495"/>
                    </a:moveTo>
                    <a:cubicBezTo>
                      <a:pt x="2553" y="495"/>
                      <a:pt x="2713" y="1184"/>
                      <a:pt x="2469" y="1672"/>
                    </a:cubicBezTo>
                    <a:cubicBezTo>
                      <a:pt x="2193" y="2224"/>
                      <a:pt x="1571" y="2345"/>
                      <a:pt x="1174" y="2742"/>
                    </a:cubicBezTo>
                    <a:cubicBezTo>
                      <a:pt x="1164" y="2753"/>
                      <a:pt x="1155" y="2763"/>
                      <a:pt x="1147" y="2774"/>
                    </a:cubicBezTo>
                    <a:lnTo>
                      <a:pt x="1147" y="2774"/>
                    </a:lnTo>
                    <a:cubicBezTo>
                      <a:pt x="846" y="2584"/>
                      <a:pt x="635" y="2261"/>
                      <a:pt x="605" y="1879"/>
                    </a:cubicBezTo>
                    <a:cubicBezTo>
                      <a:pt x="553" y="1206"/>
                      <a:pt x="1157" y="705"/>
                      <a:pt x="1744" y="533"/>
                    </a:cubicBezTo>
                    <a:cubicBezTo>
                      <a:pt x="1833" y="507"/>
                      <a:pt x="1914" y="495"/>
                      <a:pt x="1989" y="495"/>
                    </a:cubicBezTo>
                    <a:close/>
                    <a:moveTo>
                      <a:pt x="1926" y="0"/>
                    </a:moveTo>
                    <a:cubicBezTo>
                      <a:pt x="1823" y="0"/>
                      <a:pt x="1716" y="11"/>
                      <a:pt x="1606" y="32"/>
                    </a:cubicBezTo>
                    <a:cubicBezTo>
                      <a:pt x="777" y="188"/>
                      <a:pt x="1" y="1085"/>
                      <a:pt x="139" y="1931"/>
                    </a:cubicBezTo>
                    <a:cubicBezTo>
                      <a:pt x="239" y="2633"/>
                      <a:pt x="815" y="3216"/>
                      <a:pt x="1492" y="3216"/>
                    </a:cubicBezTo>
                    <a:cubicBezTo>
                      <a:pt x="1630" y="3216"/>
                      <a:pt x="1773" y="3192"/>
                      <a:pt x="1916" y="3139"/>
                    </a:cubicBezTo>
                    <a:cubicBezTo>
                      <a:pt x="2003" y="3105"/>
                      <a:pt x="2003" y="2949"/>
                      <a:pt x="1899" y="2949"/>
                    </a:cubicBezTo>
                    <a:cubicBezTo>
                      <a:pt x="1857" y="2954"/>
                      <a:pt x="1816" y="2956"/>
                      <a:pt x="1774" y="2956"/>
                    </a:cubicBezTo>
                    <a:cubicBezTo>
                      <a:pt x="1737" y="2956"/>
                      <a:pt x="1700" y="2954"/>
                      <a:pt x="1663" y="2951"/>
                    </a:cubicBezTo>
                    <a:lnTo>
                      <a:pt x="1663" y="2951"/>
                    </a:lnTo>
                    <a:cubicBezTo>
                      <a:pt x="2364" y="2704"/>
                      <a:pt x="3060" y="2039"/>
                      <a:pt x="3090" y="1310"/>
                    </a:cubicBezTo>
                    <a:cubicBezTo>
                      <a:pt x="3135" y="510"/>
                      <a:pt x="2640" y="0"/>
                      <a:pt x="192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144;p57">
                <a:extLst>
                  <a:ext uri="{FF2B5EF4-FFF2-40B4-BE49-F238E27FC236}">
                    <a16:creationId xmlns:a16="http://schemas.microsoft.com/office/drawing/2014/main" id="{FBC60044-DD99-4853-ADB0-C308659AC7BA}"/>
                  </a:ext>
                </a:extLst>
              </p:cNvPr>
              <p:cNvSpPr/>
              <p:nvPr/>
            </p:nvSpPr>
            <p:spPr>
              <a:xfrm>
                <a:off x="2770950" y="690325"/>
                <a:ext cx="18150" cy="155250"/>
              </a:xfrm>
              <a:custGeom>
                <a:avLst/>
                <a:gdLst/>
                <a:ahLst/>
                <a:cxnLst/>
                <a:rect l="l" t="t" r="r" b="b"/>
                <a:pathLst>
                  <a:path w="726" h="6210" extrusionOk="0">
                    <a:moveTo>
                      <a:pt x="363" y="0"/>
                    </a:moveTo>
                    <a:cubicBezTo>
                      <a:pt x="233" y="0"/>
                      <a:pt x="104" y="86"/>
                      <a:pt x="104" y="259"/>
                    </a:cubicBezTo>
                    <a:cubicBezTo>
                      <a:pt x="18" y="2158"/>
                      <a:pt x="0" y="4246"/>
                      <a:pt x="259" y="6145"/>
                    </a:cubicBezTo>
                    <a:cubicBezTo>
                      <a:pt x="276" y="6188"/>
                      <a:pt x="320" y="6209"/>
                      <a:pt x="363" y="6209"/>
                    </a:cubicBezTo>
                    <a:cubicBezTo>
                      <a:pt x="406" y="6209"/>
                      <a:pt x="449" y="6188"/>
                      <a:pt x="466" y="6145"/>
                    </a:cubicBezTo>
                    <a:cubicBezTo>
                      <a:pt x="725" y="4246"/>
                      <a:pt x="708" y="2158"/>
                      <a:pt x="622" y="259"/>
                    </a:cubicBezTo>
                    <a:cubicBezTo>
                      <a:pt x="622" y="86"/>
                      <a:pt x="492" y="0"/>
                      <a:pt x="3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145;p57">
                <a:extLst>
                  <a:ext uri="{FF2B5EF4-FFF2-40B4-BE49-F238E27FC236}">
                    <a16:creationId xmlns:a16="http://schemas.microsoft.com/office/drawing/2014/main" id="{AA963229-289E-4773-9605-B6FA6D463547}"/>
                  </a:ext>
                </a:extLst>
              </p:cNvPr>
              <p:cNvSpPr/>
              <p:nvPr/>
            </p:nvSpPr>
            <p:spPr>
              <a:xfrm>
                <a:off x="2730500" y="617375"/>
                <a:ext cx="83125" cy="87900"/>
              </a:xfrm>
              <a:custGeom>
                <a:avLst/>
                <a:gdLst/>
                <a:ahLst/>
                <a:cxnLst/>
                <a:rect l="l" t="t" r="r" b="b"/>
                <a:pathLst>
                  <a:path w="3325" h="3516" extrusionOk="0">
                    <a:moveTo>
                      <a:pt x="1971" y="536"/>
                    </a:moveTo>
                    <a:cubicBezTo>
                      <a:pt x="2536" y="536"/>
                      <a:pt x="2620" y="1112"/>
                      <a:pt x="2671" y="1555"/>
                    </a:cubicBezTo>
                    <a:cubicBezTo>
                      <a:pt x="2740" y="2228"/>
                      <a:pt x="2481" y="2780"/>
                      <a:pt x="1739" y="2797"/>
                    </a:cubicBezTo>
                    <a:cubicBezTo>
                      <a:pt x="1536" y="2797"/>
                      <a:pt x="1466" y="3063"/>
                      <a:pt x="1626" y="3187"/>
                    </a:cubicBezTo>
                    <a:lnTo>
                      <a:pt x="1626" y="3187"/>
                    </a:lnTo>
                    <a:cubicBezTo>
                      <a:pt x="1176" y="2999"/>
                      <a:pt x="825" y="2725"/>
                      <a:pt x="635" y="2228"/>
                    </a:cubicBezTo>
                    <a:cubicBezTo>
                      <a:pt x="410" y="1641"/>
                      <a:pt x="773" y="1054"/>
                      <a:pt x="1256" y="726"/>
                    </a:cubicBezTo>
                    <a:cubicBezTo>
                      <a:pt x="1463" y="588"/>
                      <a:pt x="1705" y="536"/>
                      <a:pt x="1946" y="536"/>
                    </a:cubicBezTo>
                    <a:cubicBezTo>
                      <a:pt x="1955" y="536"/>
                      <a:pt x="1963" y="536"/>
                      <a:pt x="1971" y="536"/>
                    </a:cubicBezTo>
                    <a:close/>
                    <a:moveTo>
                      <a:pt x="1832" y="0"/>
                    </a:moveTo>
                    <a:cubicBezTo>
                      <a:pt x="1813" y="0"/>
                      <a:pt x="1793" y="1"/>
                      <a:pt x="1774" y="1"/>
                    </a:cubicBezTo>
                    <a:cubicBezTo>
                      <a:pt x="842" y="36"/>
                      <a:pt x="151" y="916"/>
                      <a:pt x="65" y="1779"/>
                    </a:cubicBezTo>
                    <a:cubicBezTo>
                      <a:pt x="0" y="2640"/>
                      <a:pt x="821" y="3516"/>
                      <a:pt x="1680" y="3516"/>
                    </a:cubicBezTo>
                    <a:cubicBezTo>
                      <a:pt x="1734" y="3516"/>
                      <a:pt x="1789" y="3512"/>
                      <a:pt x="1843" y="3505"/>
                    </a:cubicBezTo>
                    <a:cubicBezTo>
                      <a:pt x="1942" y="3505"/>
                      <a:pt x="1988" y="3398"/>
                      <a:pt x="1954" y="3325"/>
                    </a:cubicBezTo>
                    <a:lnTo>
                      <a:pt x="1954" y="3325"/>
                    </a:lnTo>
                    <a:cubicBezTo>
                      <a:pt x="1999" y="3333"/>
                      <a:pt x="2043" y="3337"/>
                      <a:pt x="2086" y="3337"/>
                    </a:cubicBezTo>
                    <a:cubicBezTo>
                      <a:pt x="2705" y="3337"/>
                      <a:pt x="3150" y="2510"/>
                      <a:pt x="3206" y="1934"/>
                    </a:cubicBezTo>
                    <a:cubicBezTo>
                      <a:pt x="3325" y="934"/>
                      <a:pt x="2894" y="0"/>
                      <a:pt x="18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146;p57">
                <a:extLst>
                  <a:ext uri="{FF2B5EF4-FFF2-40B4-BE49-F238E27FC236}">
                    <a16:creationId xmlns:a16="http://schemas.microsoft.com/office/drawing/2014/main" id="{9A9627CE-5064-42BF-96F5-7C5EDB89E4FB}"/>
                  </a:ext>
                </a:extLst>
              </p:cNvPr>
              <p:cNvSpPr/>
              <p:nvPr/>
            </p:nvSpPr>
            <p:spPr>
              <a:xfrm>
                <a:off x="2976375" y="722925"/>
                <a:ext cx="65125" cy="121950"/>
              </a:xfrm>
              <a:custGeom>
                <a:avLst/>
                <a:gdLst/>
                <a:ahLst/>
                <a:cxnLst/>
                <a:rect l="l" t="t" r="r" b="b"/>
                <a:pathLst>
                  <a:path w="2605" h="4878" extrusionOk="0">
                    <a:moveTo>
                      <a:pt x="2361" y="0"/>
                    </a:moveTo>
                    <a:cubicBezTo>
                      <a:pt x="2297" y="0"/>
                      <a:pt x="2233" y="29"/>
                      <a:pt x="2191" y="94"/>
                    </a:cubicBezTo>
                    <a:cubicBezTo>
                      <a:pt x="1742" y="733"/>
                      <a:pt x="1483" y="1544"/>
                      <a:pt x="1173" y="2269"/>
                    </a:cubicBezTo>
                    <a:cubicBezTo>
                      <a:pt x="1097" y="2420"/>
                      <a:pt x="410" y="4154"/>
                      <a:pt x="242" y="4576"/>
                    </a:cubicBezTo>
                    <a:lnTo>
                      <a:pt x="243" y="4576"/>
                    </a:lnTo>
                    <a:cubicBezTo>
                      <a:pt x="237" y="4571"/>
                      <a:pt x="231" y="4567"/>
                      <a:pt x="223" y="4564"/>
                    </a:cubicBezTo>
                    <a:lnTo>
                      <a:pt x="206" y="4564"/>
                    </a:lnTo>
                    <a:lnTo>
                      <a:pt x="154" y="4547"/>
                    </a:lnTo>
                    <a:cubicBezTo>
                      <a:pt x="149" y="4542"/>
                      <a:pt x="143" y="4540"/>
                      <a:pt x="136" y="4540"/>
                    </a:cubicBezTo>
                    <a:cubicBezTo>
                      <a:pt x="118" y="4540"/>
                      <a:pt x="97" y="4552"/>
                      <a:pt x="85" y="4564"/>
                    </a:cubicBezTo>
                    <a:cubicBezTo>
                      <a:pt x="51" y="4616"/>
                      <a:pt x="33" y="4651"/>
                      <a:pt x="16" y="4703"/>
                    </a:cubicBezTo>
                    <a:cubicBezTo>
                      <a:pt x="0" y="4797"/>
                      <a:pt x="71" y="4877"/>
                      <a:pt x="162" y="4877"/>
                    </a:cubicBezTo>
                    <a:cubicBezTo>
                      <a:pt x="171" y="4877"/>
                      <a:pt x="180" y="4877"/>
                      <a:pt x="189" y="4875"/>
                    </a:cubicBezTo>
                    <a:cubicBezTo>
                      <a:pt x="758" y="4754"/>
                      <a:pt x="1034" y="3581"/>
                      <a:pt x="1276" y="3115"/>
                    </a:cubicBezTo>
                    <a:cubicBezTo>
                      <a:pt x="1708" y="2200"/>
                      <a:pt x="2329" y="1233"/>
                      <a:pt x="2571" y="250"/>
                    </a:cubicBezTo>
                    <a:cubicBezTo>
                      <a:pt x="2604" y="103"/>
                      <a:pt x="2483" y="0"/>
                      <a:pt x="23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2147;p57">
                <a:extLst>
                  <a:ext uri="{FF2B5EF4-FFF2-40B4-BE49-F238E27FC236}">
                    <a16:creationId xmlns:a16="http://schemas.microsoft.com/office/drawing/2014/main" id="{C93F47D0-E636-4D6F-9BDE-AA7C9BD58898}"/>
                  </a:ext>
                </a:extLst>
              </p:cNvPr>
              <p:cNvSpPr/>
              <p:nvPr/>
            </p:nvSpPr>
            <p:spPr>
              <a:xfrm>
                <a:off x="3014750" y="667100"/>
                <a:ext cx="86750" cy="73150"/>
              </a:xfrm>
              <a:custGeom>
                <a:avLst/>
                <a:gdLst/>
                <a:ahLst/>
                <a:cxnLst/>
                <a:rect l="l" t="t" r="r" b="b"/>
                <a:pathLst>
                  <a:path w="3470" h="2926" extrusionOk="0">
                    <a:moveTo>
                      <a:pt x="1776" y="1"/>
                    </a:moveTo>
                    <a:cubicBezTo>
                      <a:pt x="1266" y="1"/>
                      <a:pt x="747" y="218"/>
                      <a:pt x="466" y="618"/>
                    </a:cubicBezTo>
                    <a:cubicBezTo>
                      <a:pt x="0" y="1309"/>
                      <a:pt x="69" y="2379"/>
                      <a:pt x="794" y="2880"/>
                    </a:cubicBezTo>
                    <a:cubicBezTo>
                      <a:pt x="817" y="2896"/>
                      <a:pt x="841" y="2903"/>
                      <a:pt x="864" y="2903"/>
                    </a:cubicBezTo>
                    <a:cubicBezTo>
                      <a:pt x="965" y="2903"/>
                      <a:pt x="1054" y="2771"/>
                      <a:pt x="984" y="2672"/>
                    </a:cubicBezTo>
                    <a:lnTo>
                      <a:pt x="1001" y="2672"/>
                    </a:lnTo>
                    <a:cubicBezTo>
                      <a:pt x="690" y="2224"/>
                      <a:pt x="535" y="1740"/>
                      <a:pt x="708" y="1188"/>
                    </a:cubicBezTo>
                    <a:cubicBezTo>
                      <a:pt x="866" y="739"/>
                      <a:pt x="1307" y="523"/>
                      <a:pt x="1745" y="523"/>
                    </a:cubicBezTo>
                    <a:cubicBezTo>
                      <a:pt x="1880" y="523"/>
                      <a:pt x="2014" y="543"/>
                      <a:pt x="2140" y="584"/>
                    </a:cubicBezTo>
                    <a:cubicBezTo>
                      <a:pt x="2693" y="757"/>
                      <a:pt x="2848" y="1395"/>
                      <a:pt x="2623" y="1896"/>
                    </a:cubicBezTo>
                    <a:cubicBezTo>
                      <a:pt x="2460" y="2263"/>
                      <a:pt x="2153" y="2377"/>
                      <a:pt x="1818" y="2377"/>
                    </a:cubicBezTo>
                    <a:cubicBezTo>
                      <a:pt x="1586" y="2377"/>
                      <a:pt x="1341" y="2322"/>
                      <a:pt x="1122" y="2258"/>
                    </a:cubicBezTo>
                    <a:cubicBezTo>
                      <a:pt x="1103" y="2253"/>
                      <a:pt x="1084" y="2251"/>
                      <a:pt x="1067" y="2251"/>
                    </a:cubicBezTo>
                    <a:cubicBezTo>
                      <a:pt x="910" y="2251"/>
                      <a:pt x="825" y="2445"/>
                      <a:pt x="949" y="2569"/>
                    </a:cubicBezTo>
                    <a:cubicBezTo>
                      <a:pt x="1212" y="2810"/>
                      <a:pt x="1538" y="2926"/>
                      <a:pt x="1863" y="2926"/>
                    </a:cubicBezTo>
                    <a:cubicBezTo>
                      <a:pt x="2329" y="2926"/>
                      <a:pt x="2791" y="2688"/>
                      <a:pt x="3055" y="2241"/>
                    </a:cubicBezTo>
                    <a:cubicBezTo>
                      <a:pt x="3469" y="1568"/>
                      <a:pt x="3279" y="688"/>
                      <a:pt x="2623" y="239"/>
                    </a:cubicBezTo>
                    <a:cubicBezTo>
                      <a:pt x="2379" y="78"/>
                      <a:pt x="2079" y="1"/>
                      <a:pt x="1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148;p57">
                <a:extLst>
                  <a:ext uri="{FF2B5EF4-FFF2-40B4-BE49-F238E27FC236}">
                    <a16:creationId xmlns:a16="http://schemas.microsoft.com/office/drawing/2014/main" id="{55F4F65D-C532-40C7-81FA-619B0E7F5E09}"/>
                  </a:ext>
                </a:extLst>
              </p:cNvPr>
              <p:cNvSpPr/>
              <p:nvPr/>
            </p:nvSpPr>
            <p:spPr>
              <a:xfrm>
                <a:off x="3207400" y="842375"/>
                <a:ext cx="75775" cy="81725"/>
              </a:xfrm>
              <a:custGeom>
                <a:avLst/>
                <a:gdLst/>
                <a:ahLst/>
                <a:cxnLst/>
                <a:rect l="l" t="t" r="r" b="b"/>
                <a:pathLst>
                  <a:path w="3031" h="3269" extrusionOk="0">
                    <a:moveTo>
                      <a:pt x="2796" y="0"/>
                    </a:moveTo>
                    <a:cubicBezTo>
                      <a:pt x="2766" y="0"/>
                      <a:pt x="2734" y="9"/>
                      <a:pt x="2702" y="28"/>
                    </a:cubicBezTo>
                    <a:cubicBezTo>
                      <a:pt x="2167" y="356"/>
                      <a:pt x="1787" y="960"/>
                      <a:pt x="1390" y="1426"/>
                    </a:cubicBezTo>
                    <a:cubicBezTo>
                      <a:pt x="924" y="1961"/>
                      <a:pt x="389" y="2479"/>
                      <a:pt x="44" y="3100"/>
                    </a:cubicBezTo>
                    <a:cubicBezTo>
                      <a:pt x="0" y="3172"/>
                      <a:pt x="65" y="3268"/>
                      <a:pt x="148" y="3268"/>
                    </a:cubicBezTo>
                    <a:cubicBezTo>
                      <a:pt x="164" y="3268"/>
                      <a:pt x="182" y="3264"/>
                      <a:pt x="199" y="3256"/>
                    </a:cubicBezTo>
                    <a:cubicBezTo>
                      <a:pt x="717" y="2893"/>
                      <a:pt x="1114" y="2393"/>
                      <a:pt x="1545" y="1927"/>
                    </a:cubicBezTo>
                    <a:cubicBezTo>
                      <a:pt x="2011" y="1426"/>
                      <a:pt x="2667" y="908"/>
                      <a:pt x="2960" y="304"/>
                    </a:cubicBezTo>
                    <a:cubicBezTo>
                      <a:pt x="3031" y="164"/>
                      <a:pt x="2929" y="0"/>
                      <a:pt x="27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149;p57">
                <a:extLst>
                  <a:ext uri="{FF2B5EF4-FFF2-40B4-BE49-F238E27FC236}">
                    <a16:creationId xmlns:a16="http://schemas.microsoft.com/office/drawing/2014/main" id="{1ED282BB-3611-4AF7-A031-C36980ACFBE6}"/>
                  </a:ext>
                </a:extLst>
              </p:cNvPr>
              <p:cNvSpPr/>
              <p:nvPr/>
            </p:nvSpPr>
            <p:spPr>
              <a:xfrm>
                <a:off x="3255625" y="789025"/>
                <a:ext cx="86200" cy="68300"/>
              </a:xfrm>
              <a:custGeom>
                <a:avLst/>
                <a:gdLst/>
                <a:ahLst/>
                <a:cxnLst/>
                <a:rect l="l" t="t" r="r" b="b"/>
                <a:pathLst>
                  <a:path w="3448" h="2732" extrusionOk="0">
                    <a:moveTo>
                      <a:pt x="1828" y="539"/>
                    </a:moveTo>
                    <a:cubicBezTo>
                      <a:pt x="2049" y="539"/>
                      <a:pt x="2276" y="624"/>
                      <a:pt x="2481" y="833"/>
                    </a:cubicBezTo>
                    <a:cubicBezTo>
                      <a:pt x="2861" y="1213"/>
                      <a:pt x="2826" y="1851"/>
                      <a:pt x="2395" y="2179"/>
                    </a:cubicBezTo>
                    <a:cubicBezTo>
                      <a:pt x="2223" y="2291"/>
                      <a:pt x="2029" y="2345"/>
                      <a:pt x="1836" y="2345"/>
                    </a:cubicBezTo>
                    <a:cubicBezTo>
                      <a:pt x="1583" y="2345"/>
                      <a:pt x="1331" y="2252"/>
                      <a:pt x="1135" y="2076"/>
                    </a:cubicBezTo>
                    <a:cubicBezTo>
                      <a:pt x="1111" y="2052"/>
                      <a:pt x="1083" y="2040"/>
                      <a:pt x="1056" y="2037"/>
                    </a:cubicBezTo>
                    <a:lnTo>
                      <a:pt x="1056" y="2037"/>
                    </a:lnTo>
                    <a:cubicBezTo>
                      <a:pt x="1041" y="2018"/>
                      <a:pt x="1022" y="2002"/>
                      <a:pt x="997" y="1990"/>
                    </a:cubicBezTo>
                    <a:cubicBezTo>
                      <a:pt x="307" y="1651"/>
                      <a:pt x="1027" y="539"/>
                      <a:pt x="1828" y="539"/>
                    </a:cubicBezTo>
                    <a:close/>
                    <a:moveTo>
                      <a:pt x="1846" y="1"/>
                    </a:moveTo>
                    <a:cubicBezTo>
                      <a:pt x="1354" y="1"/>
                      <a:pt x="852" y="260"/>
                      <a:pt x="531" y="643"/>
                    </a:cubicBezTo>
                    <a:cubicBezTo>
                      <a:pt x="156" y="1103"/>
                      <a:pt x="0" y="2353"/>
                      <a:pt x="858" y="2353"/>
                    </a:cubicBezTo>
                    <a:cubicBezTo>
                      <a:pt x="870" y="2353"/>
                      <a:pt x="881" y="2352"/>
                      <a:pt x="893" y="2352"/>
                    </a:cubicBezTo>
                    <a:cubicBezTo>
                      <a:pt x="935" y="2352"/>
                      <a:pt x="972" y="2338"/>
                      <a:pt x="1003" y="2316"/>
                    </a:cubicBezTo>
                    <a:lnTo>
                      <a:pt x="1003" y="2316"/>
                    </a:lnTo>
                    <a:cubicBezTo>
                      <a:pt x="1216" y="2599"/>
                      <a:pt x="1564" y="2731"/>
                      <a:pt x="1918" y="2731"/>
                    </a:cubicBezTo>
                    <a:cubicBezTo>
                      <a:pt x="2219" y="2731"/>
                      <a:pt x="2524" y="2636"/>
                      <a:pt x="2757" y="2456"/>
                    </a:cubicBezTo>
                    <a:cubicBezTo>
                      <a:pt x="3448" y="1920"/>
                      <a:pt x="3310" y="971"/>
                      <a:pt x="2757" y="384"/>
                    </a:cubicBezTo>
                    <a:cubicBezTo>
                      <a:pt x="2495" y="115"/>
                      <a:pt x="2173" y="1"/>
                      <a:pt x="18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150;p57">
                <a:extLst>
                  <a:ext uri="{FF2B5EF4-FFF2-40B4-BE49-F238E27FC236}">
                    <a16:creationId xmlns:a16="http://schemas.microsoft.com/office/drawing/2014/main" id="{52F81301-5757-4A4D-883D-2CD441EB9C69}"/>
                  </a:ext>
                </a:extLst>
              </p:cNvPr>
              <p:cNvSpPr/>
              <p:nvPr/>
            </p:nvSpPr>
            <p:spPr>
              <a:xfrm>
                <a:off x="3220550" y="1114950"/>
                <a:ext cx="75125" cy="12275"/>
              </a:xfrm>
              <a:custGeom>
                <a:avLst/>
                <a:gdLst/>
                <a:ahLst/>
                <a:cxnLst/>
                <a:rect l="l" t="t" r="r" b="b"/>
                <a:pathLst>
                  <a:path w="3005" h="491" extrusionOk="0">
                    <a:moveTo>
                      <a:pt x="2187" y="1"/>
                    </a:moveTo>
                    <a:cubicBezTo>
                      <a:pt x="1986" y="1"/>
                      <a:pt x="1784" y="16"/>
                      <a:pt x="1589" y="16"/>
                    </a:cubicBezTo>
                    <a:cubicBezTo>
                      <a:pt x="1396" y="9"/>
                      <a:pt x="1203" y="5"/>
                      <a:pt x="1008" y="5"/>
                    </a:cubicBezTo>
                    <a:cubicBezTo>
                      <a:pt x="734" y="5"/>
                      <a:pt x="457" y="13"/>
                      <a:pt x="173" y="33"/>
                    </a:cubicBezTo>
                    <a:cubicBezTo>
                      <a:pt x="53" y="50"/>
                      <a:pt x="1" y="258"/>
                      <a:pt x="156" y="275"/>
                    </a:cubicBezTo>
                    <a:cubicBezTo>
                      <a:pt x="553" y="344"/>
                      <a:pt x="967" y="378"/>
                      <a:pt x="1382" y="396"/>
                    </a:cubicBezTo>
                    <a:cubicBezTo>
                      <a:pt x="1710" y="419"/>
                      <a:pt x="2062" y="490"/>
                      <a:pt x="2395" y="490"/>
                    </a:cubicBezTo>
                    <a:cubicBezTo>
                      <a:pt x="2552" y="490"/>
                      <a:pt x="2705" y="474"/>
                      <a:pt x="2849" y="430"/>
                    </a:cubicBezTo>
                    <a:cubicBezTo>
                      <a:pt x="3004" y="378"/>
                      <a:pt x="3004" y="154"/>
                      <a:pt x="2849" y="102"/>
                    </a:cubicBezTo>
                    <a:cubicBezTo>
                      <a:pt x="2639" y="20"/>
                      <a:pt x="2414" y="1"/>
                      <a:pt x="21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151;p57">
                <a:extLst>
                  <a:ext uri="{FF2B5EF4-FFF2-40B4-BE49-F238E27FC236}">
                    <a16:creationId xmlns:a16="http://schemas.microsoft.com/office/drawing/2014/main" id="{1FAD7D01-FF52-4DA2-99D5-B00FA16ABEBD}"/>
                  </a:ext>
                </a:extLst>
              </p:cNvPr>
              <p:cNvSpPr/>
              <p:nvPr/>
            </p:nvSpPr>
            <p:spPr>
              <a:xfrm>
                <a:off x="3287450" y="1093700"/>
                <a:ext cx="83300" cy="72125"/>
              </a:xfrm>
              <a:custGeom>
                <a:avLst/>
                <a:gdLst/>
                <a:ahLst/>
                <a:cxnLst/>
                <a:rect l="l" t="t" r="r" b="b"/>
                <a:pathLst>
                  <a:path w="3332" h="2885" extrusionOk="0">
                    <a:moveTo>
                      <a:pt x="1397" y="449"/>
                    </a:moveTo>
                    <a:cubicBezTo>
                      <a:pt x="1465" y="449"/>
                      <a:pt x="1535" y="456"/>
                      <a:pt x="1605" y="469"/>
                    </a:cubicBezTo>
                    <a:cubicBezTo>
                      <a:pt x="1847" y="538"/>
                      <a:pt x="2054" y="642"/>
                      <a:pt x="2261" y="780"/>
                    </a:cubicBezTo>
                    <a:cubicBezTo>
                      <a:pt x="2624" y="1021"/>
                      <a:pt x="2624" y="1349"/>
                      <a:pt x="2451" y="1694"/>
                    </a:cubicBezTo>
                    <a:cubicBezTo>
                      <a:pt x="2247" y="2117"/>
                      <a:pt x="1859" y="2483"/>
                      <a:pt x="1390" y="2483"/>
                    </a:cubicBezTo>
                    <a:cubicBezTo>
                      <a:pt x="1342" y="2483"/>
                      <a:pt x="1293" y="2479"/>
                      <a:pt x="1243" y="2471"/>
                    </a:cubicBezTo>
                    <a:cubicBezTo>
                      <a:pt x="731" y="2402"/>
                      <a:pt x="518" y="1944"/>
                      <a:pt x="552" y="1490"/>
                    </a:cubicBezTo>
                    <a:lnTo>
                      <a:pt x="552" y="1490"/>
                    </a:lnTo>
                    <a:cubicBezTo>
                      <a:pt x="637" y="1472"/>
                      <a:pt x="711" y="1391"/>
                      <a:pt x="690" y="1280"/>
                    </a:cubicBezTo>
                    <a:cubicBezTo>
                      <a:pt x="555" y="753"/>
                      <a:pt x="932" y="449"/>
                      <a:pt x="1397" y="449"/>
                    </a:cubicBezTo>
                    <a:close/>
                    <a:moveTo>
                      <a:pt x="1303" y="1"/>
                    </a:moveTo>
                    <a:cubicBezTo>
                      <a:pt x="690" y="1"/>
                      <a:pt x="0" y="689"/>
                      <a:pt x="294" y="1284"/>
                    </a:cubicBezTo>
                    <a:lnTo>
                      <a:pt x="294" y="1284"/>
                    </a:lnTo>
                    <a:cubicBezTo>
                      <a:pt x="93" y="1892"/>
                      <a:pt x="408" y="2569"/>
                      <a:pt x="1036" y="2799"/>
                    </a:cubicBezTo>
                    <a:cubicBezTo>
                      <a:pt x="1176" y="2858"/>
                      <a:pt x="1314" y="2885"/>
                      <a:pt x="1449" y="2885"/>
                    </a:cubicBezTo>
                    <a:cubicBezTo>
                      <a:pt x="2139" y="2885"/>
                      <a:pt x="2723" y="2183"/>
                      <a:pt x="2969" y="1591"/>
                    </a:cubicBezTo>
                    <a:cubicBezTo>
                      <a:pt x="3331" y="659"/>
                      <a:pt x="2106" y="55"/>
                      <a:pt x="1364" y="3"/>
                    </a:cubicBezTo>
                    <a:cubicBezTo>
                      <a:pt x="1343" y="1"/>
                      <a:pt x="1323" y="1"/>
                      <a:pt x="13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152;p57">
                <a:extLst>
                  <a:ext uri="{FF2B5EF4-FFF2-40B4-BE49-F238E27FC236}">
                    <a16:creationId xmlns:a16="http://schemas.microsoft.com/office/drawing/2014/main" id="{10AF2C4F-C7BA-4671-981B-A5E7729F6125}"/>
                  </a:ext>
                </a:extLst>
              </p:cNvPr>
              <p:cNvSpPr/>
              <p:nvPr/>
            </p:nvSpPr>
            <p:spPr>
              <a:xfrm>
                <a:off x="2500825" y="984700"/>
                <a:ext cx="33075" cy="103800"/>
              </a:xfrm>
              <a:custGeom>
                <a:avLst/>
                <a:gdLst/>
                <a:ahLst/>
                <a:cxnLst/>
                <a:rect l="l" t="t" r="r" b="b"/>
                <a:pathLst>
                  <a:path w="1323" h="4152" extrusionOk="0">
                    <a:moveTo>
                      <a:pt x="1070" y="1"/>
                    </a:moveTo>
                    <a:cubicBezTo>
                      <a:pt x="1029" y="1"/>
                      <a:pt x="987" y="15"/>
                      <a:pt x="950" y="48"/>
                    </a:cubicBezTo>
                    <a:cubicBezTo>
                      <a:pt x="225" y="721"/>
                      <a:pt x="1" y="1809"/>
                      <a:pt x="35" y="2758"/>
                    </a:cubicBezTo>
                    <a:cubicBezTo>
                      <a:pt x="35" y="3211"/>
                      <a:pt x="172" y="4151"/>
                      <a:pt x="759" y="4151"/>
                    </a:cubicBezTo>
                    <a:cubicBezTo>
                      <a:pt x="798" y="4151"/>
                      <a:pt x="839" y="4147"/>
                      <a:pt x="881" y="4139"/>
                    </a:cubicBezTo>
                    <a:cubicBezTo>
                      <a:pt x="985" y="4121"/>
                      <a:pt x="950" y="3966"/>
                      <a:pt x="847" y="3949"/>
                    </a:cubicBezTo>
                    <a:cubicBezTo>
                      <a:pt x="242" y="3880"/>
                      <a:pt x="467" y="2257"/>
                      <a:pt x="536" y="1895"/>
                    </a:cubicBezTo>
                    <a:cubicBezTo>
                      <a:pt x="639" y="1308"/>
                      <a:pt x="985" y="825"/>
                      <a:pt x="1244" y="290"/>
                    </a:cubicBezTo>
                    <a:cubicBezTo>
                      <a:pt x="1322" y="145"/>
                      <a:pt x="1201" y="1"/>
                      <a:pt x="10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153;p57">
                <a:extLst>
                  <a:ext uri="{FF2B5EF4-FFF2-40B4-BE49-F238E27FC236}">
                    <a16:creationId xmlns:a16="http://schemas.microsoft.com/office/drawing/2014/main" id="{DF3FC39D-A226-425D-8DC7-64DFCB03A734}"/>
                  </a:ext>
                </a:extLst>
              </p:cNvPr>
              <p:cNvSpPr/>
              <p:nvPr/>
            </p:nvSpPr>
            <p:spPr>
              <a:xfrm>
                <a:off x="2554350" y="968025"/>
                <a:ext cx="40625" cy="10075"/>
              </a:xfrm>
              <a:custGeom>
                <a:avLst/>
                <a:gdLst/>
                <a:ahLst/>
                <a:cxnLst/>
                <a:rect l="l" t="t" r="r" b="b"/>
                <a:pathLst>
                  <a:path w="1625" h="403" extrusionOk="0">
                    <a:moveTo>
                      <a:pt x="1442" y="1"/>
                    </a:moveTo>
                    <a:cubicBezTo>
                      <a:pt x="1428" y="1"/>
                      <a:pt x="1414" y="3"/>
                      <a:pt x="1398" y="7"/>
                    </a:cubicBezTo>
                    <a:cubicBezTo>
                      <a:pt x="1156" y="42"/>
                      <a:pt x="898" y="94"/>
                      <a:pt x="656" y="128"/>
                    </a:cubicBezTo>
                    <a:cubicBezTo>
                      <a:pt x="449" y="128"/>
                      <a:pt x="242" y="145"/>
                      <a:pt x="52" y="180"/>
                    </a:cubicBezTo>
                    <a:cubicBezTo>
                      <a:pt x="0" y="197"/>
                      <a:pt x="0" y="249"/>
                      <a:pt x="35" y="266"/>
                    </a:cubicBezTo>
                    <a:cubicBezTo>
                      <a:pt x="227" y="363"/>
                      <a:pt x="461" y="403"/>
                      <a:pt x="697" y="403"/>
                    </a:cubicBezTo>
                    <a:cubicBezTo>
                      <a:pt x="969" y="403"/>
                      <a:pt x="1245" y="349"/>
                      <a:pt x="1467" y="266"/>
                    </a:cubicBezTo>
                    <a:cubicBezTo>
                      <a:pt x="1624" y="219"/>
                      <a:pt x="1581" y="1"/>
                      <a:pt x="1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154;p57">
                <a:extLst>
                  <a:ext uri="{FF2B5EF4-FFF2-40B4-BE49-F238E27FC236}">
                    <a16:creationId xmlns:a16="http://schemas.microsoft.com/office/drawing/2014/main" id="{79369650-8026-4720-802E-8F1F704D71DC}"/>
                  </a:ext>
                </a:extLst>
              </p:cNvPr>
              <p:cNvSpPr/>
              <p:nvPr/>
            </p:nvSpPr>
            <p:spPr>
              <a:xfrm>
                <a:off x="3009275" y="1243825"/>
                <a:ext cx="49675" cy="33575"/>
              </a:xfrm>
              <a:custGeom>
                <a:avLst/>
                <a:gdLst/>
                <a:ahLst/>
                <a:cxnLst/>
                <a:rect l="l" t="t" r="r" b="b"/>
                <a:pathLst>
                  <a:path w="1987" h="1343" extrusionOk="0">
                    <a:moveTo>
                      <a:pt x="1776" y="1"/>
                    </a:moveTo>
                    <a:cubicBezTo>
                      <a:pt x="1764" y="1"/>
                      <a:pt x="1751" y="2"/>
                      <a:pt x="1738" y="4"/>
                    </a:cubicBezTo>
                    <a:cubicBezTo>
                      <a:pt x="1375" y="73"/>
                      <a:pt x="1047" y="246"/>
                      <a:pt x="754" y="470"/>
                    </a:cubicBezTo>
                    <a:cubicBezTo>
                      <a:pt x="495" y="660"/>
                      <a:pt x="167" y="902"/>
                      <a:pt x="29" y="1213"/>
                    </a:cubicBezTo>
                    <a:cubicBezTo>
                      <a:pt x="1" y="1283"/>
                      <a:pt x="77" y="1342"/>
                      <a:pt x="143" y="1342"/>
                    </a:cubicBezTo>
                    <a:cubicBezTo>
                      <a:pt x="158" y="1342"/>
                      <a:pt x="172" y="1340"/>
                      <a:pt x="185" y="1333"/>
                    </a:cubicBezTo>
                    <a:cubicBezTo>
                      <a:pt x="461" y="1195"/>
                      <a:pt x="685" y="954"/>
                      <a:pt x="944" y="781"/>
                    </a:cubicBezTo>
                    <a:cubicBezTo>
                      <a:pt x="1237" y="591"/>
                      <a:pt x="1565" y="453"/>
                      <a:pt x="1859" y="263"/>
                    </a:cubicBezTo>
                    <a:cubicBezTo>
                      <a:pt x="1986" y="183"/>
                      <a:pt x="1922" y="1"/>
                      <a:pt x="1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155;p57">
                <a:extLst>
                  <a:ext uri="{FF2B5EF4-FFF2-40B4-BE49-F238E27FC236}">
                    <a16:creationId xmlns:a16="http://schemas.microsoft.com/office/drawing/2014/main" id="{27F8A0E2-8B40-4F9A-A7F6-5656CF7759A5}"/>
                  </a:ext>
                </a:extLst>
              </p:cNvPr>
              <p:cNvSpPr/>
              <p:nvPr/>
            </p:nvSpPr>
            <p:spPr>
              <a:xfrm>
                <a:off x="3054200" y="1253450"/>
                <a:ext cx="26175" cy="20200"/>
              </a:xfrm>
              <a:custGeom>
                <a:avLst/>
                <a:gdLst/>
                <a:ahLst/>
                <a:cxnLst/>
                <a:rect l="l" t="t" r="r" b="b"/>
                <a:pathLst>
                  <a:path w="1047" h="808" extrusionOk="0">
                    <a:moveTo>
                      <a:pt x="861" y="1"/>
                    </a:moveTo>
                    <a:cubicBezTo>
                      <a:pt x="842" y="1"/>
                      <a:pt x="823" y="5"/>
                      <a:pt x="804" y="16"/>
                    </a:cubicBezTo>
                    <a:cubicBezTo>
                      <a:pt x="562" y="172"/>
                      <a:pt x="338" y="327"/>
                      <a:pt x="113" y="517"/>
                    </a:cubicBezTo>
                    <a:cubicBezTo>
                      <a:pt x="0" y="616"/>
                      <a:pt x="119" y="807"/>
                      <a:pt x="241" y="807"/>
                    </a:cubicBezTo>
                    <a:cubicBezTo>
                      <a:pt x="268" y="807"/>
                      <a:pt x="296" y="798"/>
                      <a:pt x="321" y="776"/>
                    </a:cubicBezTo>
                    <a:cubicBezTo>
                      <a:pt x="545" y="603"/>
                      <a:pt x="752" y="431"/>
                      <a:pt x="959" y="241"/>
                    </a:cubicBezTo>
                    <a:cubicBezTo>
                      <a:pt x="1046" y="139"/>
                      <a:pt x="962" y="1"/>
                      <a:pt x="8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374936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72"/>
                                        </p:tgtEl>
                                        <p:attrNameLst>
                                          <p:attrName>style.visibility</p:attrName>
                                        </p:attrNameLst>
                                      </p:cBhvr>
                                      <p:to>
                                        <p:strVal val="visible"/>
                                      </p:to>
                                    </p:set>
                                    <p:animEffect transition="in" filter="randombar(horizontal)">
                                      <p:cBhvr>
                                        <p:cTn id="7" dur="500"/>
                                        <p:tgtEl>
                                          <p:spTgt spid="772"/>
                                        </p:tgtEl>
                                      </p:cBhvr>
                                    </p:animEffect>
                                  </p:childTnLst>
                                </p:cTn>
                              </p:par>
                              <p:par>
                                <p:cTn id="8" presetID="14" presetClass="entr" presetSubtype="10" fill="hold" nodeType="withEffect">
                                  <p:stCondLst>
                                    <p:cond delay="0"/>
                                  </p:stCondLst>
                                  <p:childTnLst>
                                    <p:set>
                                      <p:cBhvr>
                                        <p:cTn id="9" dur="1" fill="hold">
                                          <p:stCondLst>
                                            <p:cond delay="0"/>
                                          </p:stCondLst>
                                        </p:cTn>
                                        <p:tgtEl>
                                          <p:spTgt spid="796"/>
                                        </p:tgtEl>
                                        <p:attrNameLst>
                                          <p:attrName>style.visibility</p:attrName>
                                        </p:attrNameLst>
                                      </p:cBhvr>
                                      <p:to>
                                        <p:strVal val="visible"/>
                                      </p:to>
                                    </p:set>
                                    <p:animEffect transition="in" filter="randombar(horizontal)">
                                      <p:cBhvr>
                                        <p:cTn id="10" dur="500"/>
                                        <p:tgtEl>
                                          <p:spTgt spid="796"/>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774"/>
                                        </p:tgtEl>
                                        <p:attrNameLst>
                                          <p:attrName>style.visibility</p:attrName>
                                        </p:attrNameLst>
                                      </p:cBhvr>
                                      <p:to>
                                        <p:strVal val="visible"/>
                                      </p:to>
                                    </p:set>
                                    <p:animEffect transition="in" filter="randombar(horizontal)">
                                      <p:cBhvr>
                                        <p:cTn id="15" dur="500"/>
                                        <p:tgtEl>
                                          <p:spTgt spid="774"/>
                                        </p:tgtEl>
                                      </p:cBhvr>
                                    </p:animEffect>
                                  </p:childTnLst>
                                </p:cTn>
                              </p:par>
                              <p:par>
                                <p:cTn id="16" presetID="14" presetClass="entr" presetSubtype="10" fill="hold" nodeType="withEffect">
                                  <p:stCondLst>
                                    <p:cond delay="0"/>
                                  </p:stCondLst>
                                  <p:childTnLst>
                                    <p:set>
                                      <p:cBhvr>
                                        <p:cTn id="17" dur="1" fill="hold">
                                          <p:stCondLst>
                                            <p:cond delay="0"/>
                                          </p:stCondLst>
                                        </p:cTn>
                                        <p:tgtEl>
                                          <p:spTgt spid="779"/>
                                        </p:tgtEl>
                                        <p:attrNameLst>
                                          <p:attrName>style.visibility</p:attrName>
                                        </p:attrNameLst>
                                      </p:cBhvr>
                                      <p:to>
                                        <p:strVal val="visible"/>
                                      </p:to>
                                    </p:set>
                                    <p:animEffect transition="in" filter="randombar(horizontal)">
                                      <p:cBhvr>
                                        <p:cTn id="18" dur="500"/>
                                        <p:tgtEl>
                                          <p:spTgt spid="779"/>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765"/>
                                        </p:tgtEl>
                                        <p:attrNameLst>
                                          <p:attrName>style.visibility</p:attrName>
                                        </p:attrNameLst>
                                      </p:cBhvr>
                                      <p:to>
                                        <p:strVal val="visible"/>
                                      </p:to>
                                    </p:set>
                                    <p:animEffect transition="in" filter="randombar(horizontal)">
                                      <p:cBhvr>
                                        <p:cTn id="23" dur="500"/>
                                        <p:tgtEl>
                                          <p:spTgt spid="765"/>
                                        </p:tgtEl>
                                      </p:cBhvr>
                                    </p:animEffect>
                                  </p:childTnLst>
                                </p:cTn>
                              </p:par>
                              <p:par>
                                <p:cTn id="24" presetID="14" presetClass="entr" presetSubtype="10" fill="hold" nodeType="withEffect">
                                  <p:stCondLst>
                                    <p:cond delay="0"/>
                                  </p:stCondLst>
                                  <p:childTnLst>
                                    <p:set>
                                      <p:cBhvr>
                                        <p:cTn id="25" dur="1" fill="hold">
                                          <p:stCondLst>
                                            <p:cond delay="0"/>
                                          </p:stCondLst>
                                        </p:cTn>
                                        <p:tgtEl>
                                          <p:spTgt spid="776"/>
                                        </p:tgtEl>
                                        <p:attrNameLst>
                                          <p:attrName>style.visibility</p:attrName>
                                        </p:attrNameLst>
                                      </p:cBhvr>
                                      <p:to>
                                        <p:strVal val="visible"/>
                                      </p:to>
                                    </p:set>
                                    <p:animEffect transition="in" filter="randombar(horizontal)">
                                      <p:cBhvr>
                                        <p:cTn id="26" dur="500"/>
                                        <p:tgtEl>
                                          <p:spTgt spid="776"/>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grpId="0" nodeType="clickEffect">
                                  <p:stCondLst>
                                    <p:cond delay="0"/>
                                  </p:stCondLst>
                                  <p:childTnLst>
                                    <p:set>
                                      <p:cBhvr>
                                        <p:cTn id="30" dur="1" fill="hold">
                                          <p:stCondLst>
                                            <p:cond delay="0"/>
                                          </p:stCondLst>
                                        </p:cTn>
                                        <p:tgtEl>
                                          <p:spTgt spid="770"/>
                                        </p:tgtEl>
                                        <p:attrNameLst>
                                          <p:attrName>style.visibility</p:attrName>
                                        </p:attrNameLst>
                                      </p:cBhvr>
                                      <p:to>
                                        <p:strVal val="visible"/>
                                      </p:to>
                                    </p:set>
                                    <p:animEffect transition="in" filter="randombar(horizontal)">
                                      <p:cBhvr>
                                        <p:cTn id="31" dur="500"/>
                                        <p:tgtEl>
                                          <p:spTgt spid="770"/>
                                        </p:tgtEl>
                                      </p:cBhvr>
                                    </p:animEffect>
                                  </p:childTnLst>
                                </p:cTn>
                              </p:par>
                              <p:par>
                                <p:cTn id="32" presetID="14" presetClass="entr" presetSubtype="10" fill="hold" nodeType="withEffect">
                                  <p:stCondLst>
                                    <p:cond delay="0"/>
                                  </p:stCondLst>
                                  <p:childTnLst>
                                    <p:set>
                                      <p:cBhvr>
                                        <p:cTn id="33" dur="1" fill="hold">
                                          <p:stCondLst>
                                            <p:cond delay="0"/>
                                          </p:stCondLst>
                                        </p:cTn>
                                        <p:tgtEl>
                                          <p:spTgt spid="784"/>
                                        </p:tgtEl>
                                        <p:attrNameLst>
                                          <p:attrName>style.visibility</p:attrName>
                                        </p:attrNameLst>
                                      </p:cBhvr>
                                      <p:to>
                                        <p:strVal val="visible"/>
                                      </p:to>
                                    </p:set>
                                    <p:animEffect transition="in" filter="randombar(horizontal)">
                                      <p:cBhvr>
                                        <p:cTn id="34" dur="500"/>
                                        <p:tgtEl>
                                          <p:spTgt spid="784"/>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grpId="0" nodeType="clickEffect">
                                  <p:stCondLst>
                                    <p:cond delay="0"/>
                                  </p:stCondLst>
                                  <p:childTnLst>
                                    <p:set>
                                      <p:cBhvr>
                                        <p:cTn id="38" dur="1" fill="hold">
                                          <p:stCondLst>
                                            <p:cond delay="0"/>
                                          </p:stCondLst>
                                        </p:cTn>
                                        <p:tgtEl>
                                          <p:spTgt spid="764"/>
                                        </p:tgtEl>
                                        <p:attrNameLst>
                                          <p:attrName>style.visibility</p:attrName>
                                        </p:attrNameLst>
                                      </p:cBhvr>
                                      <p:to>
                                        <p:strVal val="visible"/>
                                      </p:to>
                                    </p:set>
                                    <p:animEffect transition="in" filter="randombar(horizontal)">
                                      <p:cBhvr>
                                        <p:cTn id="39" dur="500"/>
                                        <p:tgtEl>
                                          <p:spTgt spid="764"/>
                                        </p:tgtEl>
                                      </p:cBhvr>
                                    </p:animEffect>
                                  </p:childTnLst>
                                </p:cTn>
                              </p:par>
                              <p:par>
                                <p:cTn id="40" presetID="14" presetClass="entr" presetSubtype="10" fill="hold" nodeType="withEffect">
                                  <p:stCondLst>
                                    <p:cond delay="0"/>
                                  </p:stCondLst>
                                  <p:childTnLst>
                                    <p:set>
                                      <p:cBhvr>
                                        <p:cTn id="41" dur="1" fill="hold">
                                          <p:stCondLst>
                                            <p:cond delay="0"/>
                                          </p:stCondLst>
                                        </p:cTn>
                                        <p:tgtEl>
                                          <p:spTgt spid="101"/>
                                        </p:tgtEl>
                                        <p:attrNameLst>
                                          <p:attrName>style.visibility</p:attrName>
                                        </p:attrNameLst>
                                      </p:cBhvr>
                                      <p:to>
                                        <p:strVal val="visible"/>
                                      </p:to>
                                    </p:set>
                                    <p:animEffect transition="in" filter="randombar(horizontal)">
                                      <p:cBhvr>
                                        <p:cTn id="42" dur="500"/>
                                        <p:tgtEl>
                                          <p:spTgt spid="101"/>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grpId="0" nodeType="clickEffect">
                                  <p:stCondLst>
                                    <p:cond delay="0"/>
                                  </p:stCondLst>
                                  <p:childTnLst>
                                    <p:set>
                                      <p:cBhvr>
                                        <p:cTn id="46" dur="1" fill="hold">
                                          <p:stCondLst>
                                            <p:cond delay="0"/>
                                          </p:stCondLst>
                                        </p:cTn>
                                        <p:tgtEl>
                                          <p:spTgt spid="767"/>
                                        </p:tgtEl>
                                        <p:attrNameLst>
                                          <p:attrName>style.visibility</p:attrName>
                                        </p:attrNameLst>
                                      </p:cBhvr>
                                      <p:to>
                                        <p:strVal val="visible"/>
                                      </p:to>
                                    </p:set>
                                    <p:animEffect transition="in" filter="randombar(horizontal)">
                                      <p:cBhvr>
                                        <p:cTn id="47" dur="500"/>
                                        <p:tgtEl>
                                          <p:spTgt spid="767"/>
                                        </p:tgtEl>
                                      </p:cBhvr>
                                    </p:animEffect>
                                  </p:childTnLst>
                                </p:cTn>
                              </p:par>
                              <p:par>
                                <p:cTn id="48" presetID="14" presetClass="entr" presetSubtype="10" fill="hold" nodeType="withEffect">
                                  <p:stCondLst>
                                    <p:cond delay="0"/>
                                  </p:stCondLst>
                                  <p:childTnLst>
                                    <p:set>
                                      <p:cBhvr>
                                        <p:cTn id="49" dur="1" fill="hold">
                                          <p:stCondLst>
                                            <p:cond delay="0"/>
                                          </p:stCondLst>
                                        </p:cTn>
                                        <p:tgtEl>
                                          <p:spTgt spid="85"/>
                                        </p:tgtEl>
                                        <p:attrNameLst>
                                          <p:attrName>style.visibility</p:attrName>
                                        </p:attrNameLst>
                                      </p:cBhvr>
                                      <p:to>
                                        <p:strVal val="visible"/>
                                      </p:to>
                                    </p:set>
                                    <p:animEffect transition="in" filter="randombar(horizontal)">
                                      <p:cBhvr>
                                        <p:cTn id="50" dur="500"/>
                                        <p:tgtEl>
                                          <p:spTgt spid="85"/>
                                        </p:tgtEl>
                                      </p:cBhvr>
                                    </p:animEffect>
                                  </p:childTnLst>
                                </p:cTn>
                              </p:par>
                            </p:childTnLst>
                          </p:cTn>
                        </p:par>
                      </p:childTnLst>
                    </p:cTn>
                  </p:par>
                  <p:par>
                    <p:cTn id="51" fill="hold">
                      <p:stCondLst>
                        <p:cond delay="indefinite"/>
                      </p:stCondLst>
                      <p:childTnLst>
                        <p:par>
                          <p:cTn id="52" fill="hold">
                            <p:stCondLst>
                              <p:cond delay="0"/>
                            </p:stCondLst>
                            <p:childTnLst>
                              <p:par>
                                <p:cTn id="53" presetID="14" presetClass="entr" presetSubtype="10" fill="hold" grpId="0" nodeType="clickEffect">
                                  <p:stCondLst>
                                    <p:cond delay="0"/>
                                  </p:stCondLst>
                                  <p:childTnLst>
                                    <p:set>
                                      <p:cBhvr>
                                        <p:cTn id="54" dur="1" fill="hold">
                                          <p:stCondLst>
                                            <p:cond delay="0"/>
                                          </p:stCondLst>
                                        </p:cTn>
                                        <p:tgtEl>
                                          <p:spTgt spid="66"/>
                                        </p:tgtEl>
                                        <p:attrNameLst>
                                          <p:attrName>style.visibility</p:attrName>
                                        </p:attrNameLst>
                                      </p:cBhvr>
                                      <p:to>
                                        <p:strVal val="visible"/>
                                      </p:to>
                                    </p:set>
                                    <p:animEffect transition="in" filter="randombar(horizontal)">
                                      <p:cBhvr>
                                        <p:cTn id="55" dur="500"/>
                                        <p:tgtEl>
                                          <p:spTgt spid="66"/>
                                        </p:tgtEl>
                                      </p:cBhvr>
                                    </p:animEffect>
                                  </p:childTnLst>
                                </p:cTn>
                              </p:par>
                              <p:par>
                                <p:cTn id="56" presetID="14" presetClass="entr" presetSubtype="10" fill="hold" nodeType="withEffect">
                                  <p:stCondLst>
                                    <p:cond delay="0"/>
                                  </p:stCondLst>
                                  <p:childTnLst>
                                    <p:set>
                                      <p:cBhvr>
                                        <p:cTn id="57" dur="1" fill="hold">
                                          <p:stCondLst>
                                            <p:cond delay="0"/>
                                          </p:stCondLst>
                                        </p:cTn>
                                        <p:tgtEl>
                                          <p:spTgt spid="67"/>
                                        </p:tgtEl>
                                        <p:attrNameLst>
                                          <p:attrName>style.visibility</p:attrName>
                                        </p:attrNameLst>
                                      </p:cBhvr>
                                      <p:to>
                                        <p:strVal val="visible"/>
                                      </p:to>
                                    </p:set>
                                    <p:animEffect transition="in" filter="randombar(horizontal)">
                                      <p:cBhvr>
                                        <p:cTn id="58"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4" grpId="0"/>
      <p:bldP spid="765" grpId="0"/>
      <p:bldP spid="767" grpId="0"/>
      <p:bldP spid="770" grpId="0"/>
      <p:bldP spid="772" grpId="0"/>
      <p:bldP spid="774" grpId="0"/>
      <p:bldP spid="6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62"/>
        <p:cNvGrpSpPr/>
        <p:nvPr/>
      </p:nvGrpSpPr>
      <p:grpSpPr>
        <a:xfrm>
          <a:off x="0" y="0"/>
          <a:ext cx="0" cy="0"/>
          <a:chOff x="0" y="0"/>
          <a:chExt cx="0" cy="0"/>
        </a:xfrm>
      </p:grpSpPr>
      <p:sp>
        <p:nvSpPr>
          <p:cNvPr id="17" name="Rectangle 16">
            <a:extLst>
              <a:ext uri="{FF2B5EF4-FFF2-40B4-BE49-F238E27FC236}">
                <a16:creationId xmlns:a16="http://schemas.microsoft.com/office/drawing/2014/main" id="{FD6D5B40-4E5E-4330-98DB-3154E099AF85}"/>
              </a:ext>
            </a:extLst>
          </p:cNvPr>
          <p:cNvSpPr/>
          <p:nvPr/>
        </p:nvSpPr>
        <p:spPr>
          <a:xfrm>
            <a:off x="121136" y="968930"/>
            <a:ext cx="8678083" cy="404012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3" name="Google Shape;763;p33"/>
          <p:cNvSpPr txBox="1">
            <a:spLocks noGrp="1"/>
          </p:cNvSpPr>
          <p:nvPr>
            <p:ph type="title" idx="15"/>
          </p:nvPr>
        </p:nvSpPr>
        <p:spPr>
          <a:xfrm>
            <a:off x="0" y="210327"/>
            <a:ext cx="914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400" u="sng" dirty="0">
                <a:solidFill>
                  <a:srgbClr val="C00000"/>
                </a:solidFill>
                <a:latin typeface="Nixie One" panose="02000503080000020004" pitchFamily="50" charset="0"/>
              </a:rPr>
              <a:t>TOPICS COVERED</a:t>
            </a:r>
            <a:endParaRPr sz="4400" u="sng" dirty="0">
              <a:solidFill>
                <a:srgbClr val="C00000"/>
              </a:solidFill>
              <a:latin typeface="Nixie One" panose="02000503080000020004" pitchFamily="50" charset="0"/>
            </a:endParaRPr>
          </a:p>
        </p:txBody>
      </p:sp>
      <p:sp>
        <p:nvSpPr>
          <p:cNvPr id="764" name="Google Shape;764;p33"/>
          <p:cNvSpPr txBox="1">
            <a:spLocks noGrp="1"/>
          </p:cNvSpPr>
          <p:nvPr>
            <p:ph type="ctrTitle" idx="4"/>
          </p:nvPr>
        </p:nvSpPr>
        <p:spPr>
          <a:xfrm>
            <a:off x="401602" y="4104530"/>
            <a:ext cx="2333164" cy="577800"/>
          </a:xfrm>
          <a:prstGeom prst="rect">
            <a:avLst/>
          </a:prstGeom>
        </p:spPr>
        <p:txBody>
          <a:bodyPr spcFirstLastPara="1" wrap="square" lIns="91425" tIns="91425" rIns="91425" bIns="91425" anchor="b" anchorCtr="0">
            <a:noAutofit/>
          </a:bodyPr>
          <a:lstStyle/>
          <a:p>
            <a:r>
              <a:rPr lang="en-US" sz="2000" dirty="0">
                <a:solidFill>
                  <a:srgbClr val="00B050"/>
                </a:solidFill>
              </a:rPr>
              <a:t>CHANGES IN .NET 6</a:t>
            </a:r>
            <a:endParaRPr sz="2000" dirty="0">
              <a:solidFill>
                <a:srgbClr val="00B050"/>
              </a:solidFill>
            </a:endParaRPr>
          </a:p>
        </p:txBody>
      </p:sp>
      <p:sp>
        <p:nvSpPr>
          <p:cNvPr id="765" name="Google Shape;765;p33"/>
          <p:cNvSpPr txBox="1">
            <a:spLocks noGrp="1"/>
          </p:cNvSpPr>
          <p:nvPr>
            <p:ph type="ctrTitle"/>
          </p:nvPr>
        </p:nvSpPr>
        <p:spPr>
          <a:xfrm>
            <a:off x="6334117" y="1684609"/>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accent3">
                    <a:lumMod val="25000"/>
                  </a:schemeClr>
                </a:solidFill>
              </a:rPr>
              <a:t>CRUD OPERATIONS</a:t>
            </a:r>
            <a:endParaRPr sz="2000" dirty="0">
              <a:solidFill>
                <a:schemeClr val="accent3">
                  <a:lumMod val="25000"/>
                </a:schemeClr>
              </a:solidFill>
            </a:endParaRPr>
          </a:p>
        </p:txBody>
      </p:sp>
      <p:sp>
        <p:nvSpPr>
          <p:cNvPr id="770" name="Google Shape;770;p33"/>
          <p:cNvSpPr txBox="1">
            <a:spLocks noGrp="1"/>
          </p:cNvSpPr>
          <p:nvPr>
            <p:ph type="ctrTitle" idx="6"/>
          </p:nvPr>
        </p:nvSpPr>
        <p:spPr>
          <a:xfrm>
            <a:off x="3967717" y="4156194"/>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accent1">
                    <a:lumMod val="50000"/>
                  </a:schemeClr>
                </a:solidFill>
              </a:rPr>
              <a:t>DEPLOY TO AZURE</a:t>
            </a:r>
            <a:endParaRPr sz="2000" dirty="0">
              <a:solidFill>
                <a:schemeClr val="accent1">
                  <a:lumMod val="50000"/>
                </a:schemeClr>
              </a:solidFill>
            </a:endParaRPr>
          </a:p>
        </p:txBody>
      </p:sp>
      <p:sp>
        <p:nvSpPr>
          <p:cNvPr id="772" name="Google Shape;772;p33"/>
          <p:cNvSpPr txBox="1">
            <a:spLocks noGrp="1"/>
          </p:cNvSpPr>
          <p:nvPr>
            <p:ph type="ctrTitle" idx="8"/>
          </p:nvPr>
        </p:nvSpPr>
        <p:spPr>
          <a:xfrm>
            <a:off x="269462" y="2004240"/>
            <a:ext cx="22008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rgbClr val="FF3399"/>
                </a:solidFill>
              </a:rPr>
              <a:t>Fundamentals of ASP.NET Core</a:t>
            </a:r>
            <a:endParaRPr sz="2000" dirty="0">
              <a:solidFill>
                <a:srgbClr val="FF3399"/>
              </a:solidFill>
            </a:endParaRPr>
          </a:p>
        </p:txBody>
      </p:sp>
      <p:sp>
        <p:nvSpPr>
          <p:cNvPr id="774" name="Google Shape;774;p33"/>
          <p:cNvSpPr txBox="1">
            <a:spLocks noGrp="1"/>
          </p:cNvSpPr>
          <p:nvPr>
            <p:ph type="ctrTitle" idx="13"/>
          </p:nvPr>
        </p:nvSpPr>
        <p:spPr>
          <a:xfrm>
            <a:off x="3392177" y="1821211"/>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accent2">
                    <a:lumMod val="50000"/>
                  </a:schemeClr>
                </a:solidFill>
              </a:rPr>
              <a:t>Entity Framework Core</a:t>
            </a:r>
            <a:endParaRPr sz="2000" dirty="0">
              <a:solidFill>
                <a:schemeClr val="accent2">
                  <a:lumMod val="50000"/>
                </a:schemeClr>
              </a:solidFill>
            </a:endParaRPr>
          </a:p>
        </p:txBody>
      </p:sp>
      <p:grpSp>
        <p:nvGrpSpPr>
          <p:cNvPr id="776" name="Google Shape;776;p33"/>
          <p:cNvGrpSpPr/>
          <p:nvPr/>
        </p:nvGrpSpPr>
        <p:grpSpPr>
          <a:xfrm>
            <a:off x="7181180" y="1419166"/>
            <a:ext cx="348562" cy="406318"/>
            <a:chOff x="5261825" y="2163150"/>
            <a:chExt cx="266750" cy="310950"/>
          </a:xfrm>
          <a:solidFill>
            <a:schemeClr val="tx2">
              <a:lumMod val="75000"/>
            </a:schemeClr>
          </a:solidFill>
        </p:grpSpPr>
        <p:sp>
          <p:nvSpPr>
            <p:cNvPr id="777" name="Google Shape;777;p33"/>
            <p:cNvSpPr/>
            <p:nvPr/>
          </p:nvSpPr>
          <p:spPr>
            <a:xfrm>
              <a:off x="5307500" y="2289950"/>
              <a:ext cx="206475" cy="184150"/>
            </a:xfrm>
            <a:custGeom>
              <a:avLst/>
              <a:gdLst/>
              <a:ahLst/>
              <a:cxnLst/>
              <a:rect l="l" t="t" r="r" b="b"/>
              <a:pathLst>
                <a:path w="8259" h="7366" extrusionOk="0">
                  <a:moveTo>
                    <a:pt x="4177" y="4993"/>
                  </a:moveTo>
                  <a:lnTo>
                    <a:pt x="4177" y="4993"/>
                  </a:lnTo>
                  <a:cubicBezTo>
                    <a:pt x="4081" y="5127"/>
                    <a:pt x="4005" y="5261"/>
                    <a:pt x="3918" y="5395"/>
                  </a:cubicBezTo>
                  <a:cubicBezTo>
                    <a:pt x="3871" y="5338"/>
                    <a:pt x="3823" y="5271"/>
                    <a:pt x="3765" y="5204"/>
                  </a:cubicBezTo>
                  <a:cubicBezTo>
                    <a:pt x="3918" y="5175"/>
                    <a:pt x="4062" y="5098"/>
                    <a:pt x="4177" y="4993"/>
                  </a:cubicBezTo>
                  <a:close/>
                  <a:moveTo>
                    <a:pt x="4323" y="0"/>
                  </a:moveTo>
                  <a:cubicBezTo>
                    <a:pt x="3654" y="0"/>
                    <a:pt x="2913" y="207"/>
                    <a:pt x="2462" y="433"/>
                  </a:cubicBezTo>
                  <a:cubicBezTo>
                    <a:pt x="2223" y="548"/>
                    <a:pt x="2194" y="864"/>
                    <a:pt x="2319" y="1065"/>
                  </a:cubicBezTo>
                  <a:cubicBezTo>
                    <a:pt x="2309" y="1113"/>
                    <a:pt x="2299" y="1151"/>
                    <a:pt x="2299" y="1189"/>
                  </a:cubicBezTo>
                  <a:cubicBezTo>
                    <a:pt x="2280" y="1295"/>
                    <a:pt x="2271" y="1400"/>
                    <a:pt x="2271" y="1506"/>
                  </a:cubicBezTo>
                  <a:cubicBezTo>
                    <a:pt x="2146" y="1525"/>
                    <a:pt x="1964" y="1573"/>
                    <a:pt x="1907" y="1582"/>
                  </a:cubicBezTo>
                  <a:cubicBezTo>
                    <a:pt x="1581" y="1611"/>
                    <a:pt x="1255" y="1640"/>
                    <a:pt x="929" y="1659"/>
                  </a:cubicBezTo>
                  <a:cubicBezTo>
                    <a:pt x="422" y="1707"/>
                    <a:pt x="0" y="2243"/>
                    <a:pt x="316" y="2732"/>
                  </a:cubicBezTo>
                  <a:cubicBezTo>
                    <a:pt x="1293" y="4265"/>
                    <a:pt x="2366" y="5740"/>
                    <a:pt x="3506" y="7158"/>
                  </a:cubicBezTo>
                  <a:cubicBezTo>
                    <a:pt x="3623" y="7302"/>
                    <a:pt x="3797" y="7365"/>
                    <a:pt x="3976" y="7365"/>
                  </a:cubicBezTo>
                  <a:cubicBezTo>
                    <a:pt x="4237" y="7365"/>
                    <a:pt x="4508" y="7230"/>
                    <a:pt x="4627" y="7014"/>
                  </a:cubicBezTo>
                  <a:cubicBezTo>
                    <a:pt x="5461" y="5491"/>
                    <a:pt x="6524" y="4102"/>
                    <a:pt x="7770" y="2885"/>
                  </a:cubicBezTo>
                  <a:cubicBezTo>
                    <a:pt x="8259" y="2404"/>
                    <a:pt x="7815" y="1674"/>
                    <a:pt x="7247" y="1674"/>
                  </a:cubicBezTo>
                  <a:cubicBezTo>
                    <a:pt x="7136" y="1674"/>
                    <a:pt x="7021" y="1702"/>
                    <a:pt x="6907" y="1764"/>
                  </a:cubicBezTo>
                  <a:cubicBezTo>
                    <a:pt x="6743" y="1858"/>
                    <a:pt x="6544" y="1882"/>
                    <a:pt x="6333" y="1882"/>
                  </a:cubicBezTo>
                  <a:cubicBezTo>
                    <a:pt x="6176" y="1882"/>
                    <a:pt x="6013" y="1868"/>
                    <a:pt x="5854" y="1860"/>
                  </a:cubicBezTo>
                  <a:cubicBezTo>
                    <a:pt x="5902" y="1228"/>
                    <a:pt x="5834" y="595"/>
                    <a:pt x="5394" y="279"/>
                  </a:cubicBezTo>
                  <a:cubicBezTo>
                    <a:pt x="5120" y="79"/>
                    <a:pt x="4735" y="0"/>
                    <a:pt x="432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78" name="Google Shape;778;p33"/>
            <p:cNvSpPr/>
            <p:nvPr/>
          </p:nvSpPr>
          <p:spPr>
            <a:xfrm>
              <a:off x="5261825" y="2163150"/>
              <a:ext cx="266750" cy="301700"/>
            </a:xfrm>
            <a:custGeom>
              <a:avLst/>
              <a:gdLst/>
              <a:ahLst/>
              <a:cxnLst/>
              <a:rect l="l" t="t" r="r" b="b"/>
              <a:pathLst>
                <a:path w="10670" h="12068" extrusionOk="0">
                  <a:moveTo>
                    <a:pt x="5075" y="540"/>
                  </a:moveTo>
                  <a:cubicBezTo>
                    <a:pt x="5820" y="540"/>
                    <a:pt x="6546" y="829"/>
                    <a:pt x="6598" y="1701"/>
                  </a:cubicBezTo>
                  <a:cubicBezTo>
                    <a:pt x="6742" y="1922"/>
                    <a:pt x="6972" y="2075"/>
                    <a:pt x="7230" y="2132"/>
                  </a:cubicBezTo>
                  <a:cubicBezTo>
                    <a:pt x="7550" y="1975"/>
                    <a:pt x="7906" y="1883"/>
                    <a:pt x="8259" y="1883"/>
                  </a:cubicBezTo>
                  <a:cubicBezTo>
                    <a:pt x="8593" y="1883"/>
                    <a:pt x="8925" y="1965"/>
                    <a:pt x="9223" y="2151"/>
                  </a:cubicBezTo>
                  <a:cubicBezTo>
                    <a:pt x="9597" y="2391"/>
                    <a:pt x="9875" y="2755"/>
                    <a:pt x="9999" y="3177"/>
                  </a:cubicBezTo>
                  <a:cubicBezTo>
                    <a:pt x="10181" y="3751"/>
                    <a:pt x="10181" y="4058"/>
                    <a:pt x="9693" y="4412"/>
                  </a:cubicBezTo>
                  <a:cubicBezTo>
                    <a:pt x="8878" y="5006"/>
                    <a:pt x="7374" y="4872"/>
                    <a:pt x="6368" y="4968"/>
                  </a:cubicBezTo>
                  <a:cubicBezTo>
                    <a:pt x="5401" y="5054"/>
                    <a:pt x="4423" y="5141"/>
                    <a:pt x="3456" y="5150"/>
                  </a:cubicBezTo>
                  <a:cubicBezTo>
                    <a:pt x="3212" y="5150"/>
                    <a:pt x="2937" y="5167"/>
                    <a:pt x="2663" y="5167"/>
                  </a:cubicBezTo>
                  <a:cubicBezTo>
                    <a:pt x="2354" y="5167"/>
                    <a:pt x="2047" y="5146"/>
                    <a:pt x="1789" y="5054"/>
                  </a:cubicBezTo>
                  <a:cubicBezTo>
                    <a:pt x="1367" y="4911"/>
                    <a:pt x="898" y="4470"/>
                    <a:pt x="927" y="4020"/>
                  </a:cubicBezTo>
                  <a:cubicBezTo>
                    <a:pt x="963" y="3410"/>
                    <a:pt x="1516" y="2932"/>
                    <a:pt x="2107" y="2932"/>
                  </a:cubicBezTo>
                  <a:cubicBezTo>
                    <a:pt x="2296" y="2932"/>
                    <a:pt x="2489" y="2981"/>
                    <a:pt x="2670" y="3090"/>
                  </a:cubicBezTo>
                  <a:cubicBezTo>
                    <a:pt x="2692" y="3101"/>
                    <a:pt x="2715" y="3106"/>
                    <a:pt x="2737" y="3106"/>
                  </a:cubicBezTo>
                  <a:cubicBezTo>
                    <a:pt x="2827" y="3106"/>
                    <a:pt x="2902" y="3018"/>
                    <a:pt x="2871" y="2918"/>
                  </a:cubicBezTo>
                  <a:cubicBezTo>
                    <a:pt x="2871" y="2908"/>
                    <a:pt x="2871" y="2899"/>
                    <a:pt x="2871" y="2899"/>
                  </a:cubicBezTo>
                  <a:cubicBezTo>
                    <a:pt x="2833" y="2420"/>
                    <a:pt x="2728" y="1893"/>
                    <a:pt x="2996" y="1443"/>
                  </a:cubicBezTo>
                  <a:cubicBezTo>
                    <a:pt x="3235" y="1031"/>
                    <a:pt x="3676" y="829"/>
                    <a:pt x="4098" y="695"/>
                  </a:cubicBezTo>
                  <a:cubicBezTo>
                    <a:pt x="4385" y="602"/>
                    <a:pt x="4732" y="540"/>
                    <a:pt x="5075" y="540"/>
                  </a:cubicBezTo>
                  <a:close/>
                  <a:moveTo>
                    <a:pt x="7259" y="5409"/>
                  </a:moveTo>
                  <a:cubicBezTo>
                    <a:pt x="7173" y="5917"/>
                    <a:pt x="7182" y="6463"/>
                    <a:pt x="7192" y="6970"/>
                  </a:cubicBezTo>
                  <a:cubicBezTo>
                    <a:pt x="7192" y="7028"/>
                    <a:pt x="7211" y="7085"/>
                    <a:pt x="7259" y="7124"/>
                  </a:cubicBezTo>
                  <a:cubicBezTo>
                    <a:pt x="7240" y="7210"/>
                    <a:pt x="7297" y="7296"/>
                    <a:pt x="7384" y="7306"/>
                  </a:cubicBezTo>
                  <a:cubicBezTo>
                    <a:pt x="7623" y="7330"/>
                    <a:pt x="7865" y="7342"/>
                    <a:pt x="8107" y="7342"/>
                  </a:cubicBezTo>
                  <a:cubicBezTo>
                    <a:pt x="8349" y="7342"/>
                    <a:pt x="8591" y="7330"/>
                    <a:pt x="8830" y="7306"/>
                  </a:cubicBezTo>
                  <a:lnTo>
                    <a:pt x="8830" y="7306"/>
                  </a:lnTo>
                  <a:cubicBezTo>
                    <a:pt x="7767" y="8580"/>
                    <a:pt x="6857" y="10026"/>
                    <a:pt x="5927" y="11396"/>
                  </a:cubicBezTo>
                  <a:cubicBezTo>
                    <a:pt x="4787" y="10007"/>
                    <a:pt x="3686" y="8513"/>
                    <a:pt x="2364" y="7296"/>
                  </a:cubicBezTo>
                  <a:lnTo>
                    <a:pt x="2383" y="7296"/>
                  </a:lnTo>
                  <a:cubicBezTo>
                    <a:pt x="2787" y="7365"/>
                    <a:pt x="3200" y="7399"/>
                    <a:pt x="3613" y="7399"/>
                  </a:cubicBezTo>
                  <a:cubicBezTo>
                    <a:pt x="3778" y="7399"/>
                    <a:pt x="3943" y="7393"/>
                    <a:pt x="4107" y="7382"/>
                  </a:cubicBezTo>
                  <a:cubicBezTo>
                    <a:pt x="4270" y="7382"/>
                    <a:pt x="4366" y="7191"/>
                    <a:pt x="4280" y="7057"/>
                  </a:cubicBezTo>
                  <a:cubicBezTo>
                    <a:pt x="4299" y="7028"/>
                    <a:pt x="4308" y="6999"/>
                    <a:pt x="4308" y="6961"/>
                  </a:cubicBezTo>
                  <a:cubicBezTo>
                    <a:pt x="4251" y="6520"/>
                    <a:pt x="4184" y="6070"/>
                    <a:pt x="4136" y="5620"/>
                  </a:cubicBezTo>
                  <a:cubicBezTo>
                    <a:pt x="4826" y="5591"/>
                    <a:pt x="5506" y="5533"/>
                    <a:pt x="6186" y="5476"/>
                  </a:cubicBezTo>
                  <a:cubicBezTo>
                    <a:pt x="6531" y="5438"/>
                    <a:pt x="6895" y="5428"/>
                    <a:pt x="7259" y="5409"/>
                  </a:cubicBezTo>
                  <a:close/>
                  <a:moveTo>
                    <a:pt x="5044" y="0"/>
                  </a:moveTo>
                  <a:cubicBezTo>
                    <a:pt x="3602" y="0"/>
                    <a:pt x="2024" y="997"/>
                    <a:pt x="2479" y="2640"/>
                  </a:cubicBezTo>
                  <a:cubicBezTo>
                    <a:pt x="2311" y="2565"/>
                    <a:pt x="2140" y="2530"/>
                    <a:pt x="1970" y="2530"/>
                  </a:cubicBezTo>
                  <a:cubicBezTo>
                    <a:pt x="951" y="2530"/>
                    <a:pt x="0" y="3765"/>
                    <a:pt x="534" y="4824"/>
                  </a:cubicBezTo>
                  <a:cubicBezTo>
                    <a:pt x="812" y="5380"/>
                    <a:pt x="1434" y="5514"/>
                    <a:pt x="2000" y="5581"/>
                  </a:cubicBezTo>
                  <a:cubicBezTo>
                    <a:pt x="2455" y="5623"/>
                    <a:pt x="2911" y="5650"/>
                    <a:pt x="3371" y="5650"/>
                  </a:cubicBezTo>
                  <a:cubicBezTo>
                    <a:pt x="3539" y="5650"/>
                    <a:pt x="3708" y="5646"/>
                    <a:pt x="3877" y="5639"/>
                  </a:cubicBezTo>
                  <a:lnTo>
                    <a:pt x="3877" y="5639"/>
                  </a:lnTo>
                  <a:cubicBezTo>
                    <a:pt x="3849" y="6079"/>
                    <a:pt x="3877" y="6520"/>
                    <a:pt x="3944" y="6961"/>
                  </a:cubicBezTo>
                  <a:cubicBezTo>
                    <a:pt x="3843" y="6957"/>
                    <a:pt x="3741" y="6955"/>
                    <a:pt x="3639" y="6955"/>
                  </a:cubicBezTo>
                  <a:cubicBezTo>
                    <a:pt x="3221" y="6955"/>
                    <a:pt x="2801" y="6987"/>
                    <a:pt x="2392" y="7057"/>
                  </a:cubicBezTo>
                  <a:cubicBezTo>
                    <a:pt x="2306" y="7076"/>
                    <a:pt x="2268" y="7162"/>
                    <a:pt x="2306" y="7239"/>
                  </a:cubicBezTo>
                  <a:lnTo>
                    <a:pt x="2287" y="7219"/>
                  </a:lnTo>
                  <a:cubicBezTo>
                    <a:pt x="2266" y="7198"/>
                    <a:pt x="2240" y="7189"/>
                    <a:pt x="2215" y="7189"/>
                  </a:cubicBezTo>
                  <a:cubicBezTo>
                    <a:pt x="2139" y="7189"/>
                    <a:pt x="2064" y="7274"/>
                    <a:pt x="2115" y="7354"/>
                  </a:cubicBezTo>
                  <a:cubicBezTo>
                    <a:pt x="3140" y="9021"/>
                    <a:pt x="4529" y="10486"/>
                    <a:pt x="5774" y="11990"/>
                  </a:cubicBezTo>
                  <a:cubicBezTo>
                    <a:pt x="5817" y="12044"/>
                    <a:pt x="5875" y="12067"/>
                    <a:pt x="5934" y="12067"/>
                  </a:cubicBezTo>
                  <a:cubicBezTo>
                    <a:pt x="6021" y="12067"/>
                    <a:pt x="6112" y="12017"/>
                    <a:pt x="6157" y="11943"/>
                  </a:cubicBezTo>
                  <a:cubicBezTo>
                    <a:pt x="7211" y="10438"/>
                    <a:pt x="8390" y="8944"/>
                    <a:pt x="9271" y="7334"/>
                  </a:cubicBezTo>
                  <a:cubicBezTo>
                    <a:pt x="9290" y="7306"/>
                    <a:pt x="9300" y="7277"/>
                    <a:pt x="9290" y="7248"/>
                  </a:cubicBezTo>
                  <a:cubicBezTo>
                    <a:pt x="9450" y="7135"/>
                    <a:pt x="9434" y="6846"/>
                    <a:pt x="9196" y="6846"/>
                  </a:cubicBezTo>
                  <a:cubicBezTo>
                    <a:pt x="9193" y="6846"/>
                    <a:pt x="9189" y="6846"/>
                    <a:pt x="9185" y="6846"/>
                  </a:cubicBezTo>
                  <a:cubicBezTo>
                    <a:pt x="8648" y="6855"/>
                    <a:pt x="8121" y="6913"/>
                    <a:pt x="7594" y="7009"/>
                  </a:cubicBezTo>
                  <a:cubicBezTo>
                    <a:pt x="7594" y="6999"/>
                    <a:pt x="7594" y="6990"/>
                    <a:pt x="7594" y="6980"/>
                  </a:cubicBezTo>
                  <a:cubicBezTo>
                    <a:pt x="7594" y="6472"/>
                    <a:pt x="7614" y="5926"/>
                    <a:pt x="7508" y="5418"/>
                  </a:cubicBezTo>
                  <a:cubicBezTo>
                    <a:pt x="8265" y="5380"/>
                    <a:pt x="9022" y="5342"/>
                    <a:pt x="9712" y="5160"/>
                  </a:cubicBezTo>
                  <a:cubicBezTo>
                    <a:pt x="10401" y="4978"/>
                    <a:pt x="10670" y="4336"/>
                    <a:pt x="10641" y="3656"/>
                  </a:cubicBezTo>
                  <a:cubicBezTo>
                    <a:pt x="10567" y="2254"/>
                    <a:pt x="9425" y="1398"/>
                    <a:pt x="8202" y="1398"/>
                  </a:cubicBezTo>
                  <a:cubicBezTo>
                    <a:pt x="7845" y="1398"/>
                    <a:pt x="7481" y="1471"/>
                    <a:pt x="7135" y="1625"/>
                  </a:cubicBezTo>
                  <a:cubicBezTo>
                    <a:pt x="7019" y="500"/>
                    <a:pt x="6066" y="0"/>
                    <a:pt x="50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779" name="Google Shape;779;p33"/>
          <p:cNvGrpSpPr/>
          <p:nvPr/>
        </p:nvGrpSpPr>
        <p:grpSpPr>
          <a:xfrm>
            <a:off x="4222455" y="1391958"/>
            <a:ext cx="475443" cy="267449"/>
            <a:chOff x="3530100" y="2221475"/>
            <a:chExt cx="363850" cy="204675"/>
          </a:xfrm>
        </p:grpSpPr>
        <p:grpSp>
          <p:nvGrpSpPr>
            <p:cNvPr id="780" name="Google Shape;780;p33"/>
            <p:cNvGrpSpPr/>
            <p:nvPr/>
          </p:nvGrpSpPr>
          <p:grpSpPr>
            <a:xfrm>
              <a:off x="3530100" y="2221475"/>
              <a:ext cx="363850" cy="204675"/>
              <a:chOff x="3530100" y="2221475"/>
              <a:chExt cx="363850" cy="204675"/>
            </a:xfrm>
          </p:grpSpPr>
          <p:sp>
            <p:nvSpPr>
              <p:cNvPr id="781" name="Google Shape;781;p33"/>
              <p:cNvSpPr/>
              <p:nvPr/>
            </p:nvSpPr>
            <p:spPr>
              <a:xfrm>
                <a:off x="3543775" y="2232650"/>
                <a:ext cx="338225" cy="191575"/>
              </a:xfrm>
              <a:custGeom>
                <a:avLst/>
                <a:gdLst/>
                <a:ahLst/>
                <a:cxnLst/>
                <a:rect l="l" t="t" r="r" b="b"/>
                <a:pathLst>
                  <a:path w="13529" h="7663" extrusionOk="0">
                    <a:moveTo>
                      <a:pt x="3709" y="1426"/>
                    </a:moveTo>
                    <a:cubicBezTo>
                      <a:pt x="4679" y="1426"/>
                      <a:pt x="5482" y="2150"/>
                      <a:pt x="5700" y="3117"/>
                    </a:cubicBezTo>
                    <a:cubicBezTo>
                      <a:pt x="5997" y="4372"/>
                      <a:pt x="5240" y="5311"/>
                      <a:pt x="4321" y="6039"/>
                    </a:cubicBezTo>
                    <a:cubicBezTo>
                      <a:pt x="4299" y="6040"/>
                      <a:pt x="4277" y="6040"/>
                      <a:pt x="4255" y="6040"/>
                    </a:cubicBezTo>
                    <a:cubicBezTo>
                      <a:pt x="3237" y="6040"/>
                      <a:pt x="2330" y="5386"/>
                      <a:pt x="1993" y="4420"/>
                    </a:cubicBezTo>
                    <a:cubicBezTo>
                      <a:pt x="1600" y="3271"/>
                      <a:pt x="1964" y="1747"/>
                      <a:pt x="3296" y="1470"/>
                    </a:cubicBezTo>
                    <a:cubicBezTo>
                      <a:pt x="3436" y="1440"/>
                      <a:pt x="3574" y="1426"/>
                      <a:pt x="3709" y="1426"/>
                    </a:cubicBezTo>
                    <a:close/>
                    <a:moveTo>
                      <a:pt x="3701" y="1"/>
                    </a:moveTo>
                    <a:cubicBezTo>
                      <a:pt x="3337" y="1"/>
                      <a:pt x="2965" y="63"/>
                      <a:pt x="2596" y="195"/>
                    </a:cubicBezTo>
                    <a:cubicBezTo>
                      <a:pt x="680" y="885"/>
                      <a:pt x="0" y="3156"/>
                      <a:pt x="690" y="4966"/>
                    </a:cubicBezTo>
                    <a:cubicBezTo>
                      <a:pt x="1025" y="5877"/>
                      <a:pt x="1686" y="6672"/>
                      <a:pt x="2577" y="7064"/>
                    </a:cubicBezTo>
                    <a:cubicBezTo>
                      <a:pt x="3009" y="7257"/>
                      <a:pt x="3466" y="7362"/>
                      <a:pt x="3934" y="7362"/>
                    </a:cubicBezTo>
                    <a:cubicBezTo>
                      <a:pt x="3954" y="7362"/>
                      <a:pt x="3975" y="7362"/>
                      <a:pt x="3995" y="7361"/>
                    </a:cubicBezTo>
                    <a:cubicBezTo>
                      <a:pt x="4206" y="7361"/>
                      <a:pt x="4426" y="7323"/>
                      <a:pt x="4627" y="7246"/>
                    </a:cubicBezTo>
                    <a:cubicBezTo>
                      <a:pt x="4682" y="7259"/>
                      <a:pt x="4737" y="7266"/>
                      <a:pt x="4792" y="7266"/>
                    </a:cubicBezTo>
                    <a:cubicBezTo>
                      <a:pt x="4902" y="7266"/>
                      <a:pt x="5011" y="7240"/>
                      <a:pt x="5106" y="7189"/>
                    </a:cubicBezTo>
                    <a:cubicBezTo>
                      <a:pt x="5787" y="6835"/>
                      <a:pt x="6333" y="6269"/>
                      <a:pt x="6687" y="5589"/>
                    </a:cubicBezTo>
                    <a:cubicBezTo>
                      <a:pt x="7013" y="5829"/>
                      <a:pt x="7415" y="5934"/>
                      <a:pt x="7789" y="6078"/>
                    </a:cubicBezTo>
                    <a:cubicBezTo>
                      <a:pt x="8297" y="6269"/>
                      <a:pt x="8804" y="6451"/>
                      <a:pt x="9312" y="6624"/>
                    </a:cubicBezTo>
                    <a:cubicBezTo>
                      <a:pt x="10328" y="6978"/>
                      <a:pt x="11343" y="7333"/>
                      <a:pt x="12368" y="7630"/>
                    </a:cubicBezTo>
                    <a:cubicBezTo>
                      <a:pt x="12446" y="7652"/>
                      <a:pt x="12520" y="7663"/>
                      <a:pt x="12590" y="7663"/>
                    </a:cubicBezTo>
                    <a:cubicBezTo>
                      <a:pt x="13310" y="7663"/>
                      <a:pt x="13528" y="6532"/>
                      <a:pt x="12742" y="6269"/>
                    </a:cubicBezTo>
                    <a:cubicBezTo>
                      <a:pt x="11765" y="5934"/>
                      <a:pt x="10778" y="5637"/>
                      <a:pt x="9791" y="5302"/>
                    </a:cubicBezTo>
                    <a:cubicBezTo>
                      <a:pt x="9322" y="5139"/>
                      <a:pt x="8852" y="4966"/>
                      <a:pt x="8383" y="4804"/>
                    </a:cubicBezTo>
                    <a:cubicBezTo>
                      <a:pt x="7971" y="4669"/>
                      <a:pt x="7540" y="4449"/>
                      <a:pt x="7099" y="4420"/>
                    </a:cubicBezTo>
                    <a:cubicBezTo>
                      <a:pt x="7243" y="3721"/>
                      <a:pt x="7195" y="3002"/>
                      <a:pt x="6955" y="2332"/>
                    </a:cubicBezTo>
                    <a:cubicBezTo>
                      <a:pt x="6436" y="951"/>
                      <a:pt x="5127" y="1"/>
                      <a:pt x="3701"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2" name="Google Shape;782;p33"/>
              <p:cNvSpPr/>
              <p:nvPr/>
            </p:nvSpPr>
            <p:spPr>
              <a:xfrm>
                <a:off x="3530100" y="2221475"/>
                <a:ext cx="363850" cy="204675"/>
              </a:xfrm>
              <a:custGeom>
                <a:avLst/>
                <a:gdLst/>
                <a:ahLst/>
                <a:cxnLst/>
                <a:rect l="l" t="t" r="r" b="b"/>
                <a:pathLst>
                  <a:path w="14554" h="8187" extrusionOk="0">
                    <a:moveTo>
                      <a:pt x="4418" y="540"/>
                    </a:moveTo>
                    <a:cubicBezTo>
                      <a:pt x="4930" y="540"/>
                      <a:pt x="5444" y="659"/>
                      <a:pt x="5912" y="911"/>
                    </a:cubicBezTo>
                    <a:cubicBezTo>
                      <a:pt x="7742" y="1888"/>
                      <a:pt x="8135" y="4072"/>
                      <a:pt x="7454" y="5883"/>
                    </a:cubicBezTo>
                    <a:cubicBezTo>
                      <a:pt x="6735" y="6919"/>
                      <a:pt x="5738" y="7353"/>
                      <a:pt x="4744" y="7353"/>
                    </a:cubicBezTo>
                    <a:cubicBezTo>
                      <a:pt x="2366" y="7353"/>
                      <a:pt x="5" y="4866"/>
                      <a:pt x="1505" y="2204"/>
                    </a:cubicBezTo>
                    <a:cubicBezTo>
                      <a:pt x="2097" y="1153"/>
                      <a:pt x="3253" y="540"/>
                      <a:pt x="4418" y="540"/>
                    </a:cubicBezTo>
                    <a:close/>
                    <a:moveTo>
                      <a:pt x="8221" y="5298"/>
                    </a:moveTo>
                    <a:cubicBezTo>
                      <a:pt x="8240" y="5318"/>
                      <a:pt x="8269" y="5327"/>
                      <a:pt x="8307" y="5337"/>
                    </a:cubicBezTo>
                    <a:cubicBezTo>
                      <a:pt x="9083" y="5528"/>
                      <a:pt x="9869" y="5739"/>
                      <a:pt x="10645" y="5969"/>
                    </a:cubicBezTo>
                    <a:cubicBezTo>
                      <a:pt x="11114" y="6113"/>
                      <a:pt x="11584" y="6247"/>
                      <a:pt x="12043" y="6419"/>
                    </a:cubicBezTo>
                    <a:cubicBezTo>
                      <a:pt x="12398" y="6563"/>
                      <a:pt x="13902" y="7128"/>
                      <a:pt x="12522" y="7665"/>
                    </a:cubicBezTo>
                    <a:cubicBezTo>
                      <a:pt x="12488" y="7679"/>
                      <a:pt x="12448" y="7686"/>
                      <a:pt x="12404" y="7686"/>
                    </a:cubicBezTo>
                    <a:cubicBezTo>
                      <a:pt x="12098" y="7686"/>
                      <a:pt x="11604" y="7373"/>
                      <a:pt x="11344" y="7272"/>
                    </a:cubicBezTo>
                    <a:cubicBezTo>
                      <a:pt x="10865" y="7100"/>
                      <a:pt x="10386" y="6908"/>
                      <a:pt x="9907" y="6726"/>
                    </a:cubicBezTo>
                    <a:cubicBezTo>
                      <a:pt x="9265" y="6486"/>
                      <a:pt x="8623" y="6256"/>
                      <a:pt x="7981" y="6046"/>
                    </a:cubicBezTo>
                    <a:cubicBezTo>
                      <a:pt x="8077" y="5806"/>
                      <a:pt x="8154" y="5557"/>
                      <a:pt x="8221" y="5298"/>
                    </a:cubicBezTo>
                    <a:close/>
                    <a:moveTo>
                      <a:pt x="4436" y="1"/>
                    </a:moveTo>
                    <a:cubicBezTo>
                      <a:pt x="3017" y="1"/>
                      <a:pt x="1614" y="774"/>
                      <a:pt x="949" y="2089"/>
                    </a:cubicBezTo>
                    <a:cubicBezTo>
                      <a:pt x="1" y="4005"/>
                      <a:pt x="700" y="6324"/>
                      <a:pt x="2559" y="7397"/>
                    </a:cubicBezTo>
                    <a:cubicBezTo>
                      <a:pt x="3160" y="7745"/>
                      <a:pt x="3892" y="7928"/>
                      <a:pt x="4618" y="7928"/>
                    </a:cubicBezTo>
                    <a:cubicBezTo>
                      <a:pt x="5849" y="7928"/>
                      <a:pt x="7061" y="7401"/>
                      <a:pt x="7579" y="6256"/>
                    </a:cubicBezTo>
                    <a:cubicBezTo>
                      <a:pt x="7623" y="6286"/>
                      <a:pt x="7678" y="6298"/>
                      <a:pt x="7731" y="6298"/>
                    </a:cubicBezTo>
                    <a:cubicBezTo>
                      <a:pt x="7748" y="6298"/>
                      <a:pt x="7764" y="6297"/>
                      <a:pt x="7780" y="6295"/>
                    </a:cubicBezTo>
                    <a:cubicBezTo>
                      <a:pt x="9093" y="6927"/>
                      <a:pt x="10434" y="7483"/>
                      <a:pt x="11813" y="7971"/>
                    </a:cubicBezTo>
                    <a:cubicBezTo>
                      <a:pt x="12087" y="8061"/>
                      <a:pt x="12532" y="8186"/>
                      <a:pt x="12941" y="8186"/>
                    </a:cubicBezTo>
                    <a:cubicBezTo>
                      <a:pt x="13320" y="8186"/>
                      <a:pt x="13668" y="8078"/>
                      <a:pt x="13816" y="7732"/>
                    </a:cubicBezTo>
                    <a:cubicBezTo>
                      <a:pt x="14553" y="5969"/>
                      <a:pt x="9265" y="5011"/>
                      <a:pt x="8403" y="4800"/>
                    </a:cubicBezTo>
                    <a:cubicBezTo>
                      <a:pt x="8384" y="4795"/>
                      <a:pt x="8367" y="4793"/>
                      <a:pt x="8350" y="4793"/>
                    </a:cubicBezTo>
                    <a:cubicBezTo>
                      <a:pt x="8333" y="4793"/>
                      <a:pt x="8317" y="4795"/>
                      <a:pt x="8297" y="4800"/>
                    </a:cubicBezTo>
                    <a:cubicBezTo>
                      <a:pt x="8518" y="3066"/>
                      <a:pt x="7818" y="1275"/>
                      <a:pt x="6151" y="412"/>
                    </a:cubicBezTo>
                    <a:cubicBezTo>
                      <a:pt x="5611" y="132"/>
                      <a:pt x="5022" y="1"/>
                      <a:pt x="44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sp>
          <p:nvSpPr>
            <p:cNvPr id="783" name="Google Shape;783;p33"/>
            <p:cNvSpPr/>
            <p:nvPr/>
          </p:nvSpPr>
          <p:spPr>
            <a:xfrm>
              <a:off x="3563175" y="2255675"/>
              <a:ext cx="143725" cy="132475"/>
            </a:xfrm>
            <a:custGeom>
              <a:avLst/>
              <a:gdLst/>
              <a:ahLst/>
              <a:cxnLst/>
              <a:rect l="l" t="t" r="r" b="b"/>
              <a:pathLst>
                <a:path w="5749" h="5299" extrusionOk="0">
                  <a:moveTo>
                    <a:pt x="2859" y="434"/>
                  </a:moveTo>
                  <a:cubicBezTo>
                    <a:pt x="3196" y="434"/>
                    <a:pt x="3540" y="514"/>
                    <a:pt x="3861" y="683"/>
                  </a:cubicBezTo>
                  <a:cubicBezTo>
                    <a:pt x="4972" y="1258"/>
                    <a:pt x="5250" y="2704"/>
                    <a:pt x="4819" y="3806"/>
                  </a:cubicBezTo>
                  <a:cubicBezTo>
                    <a:pt x="4771" y="3930"/>
                    <a:pt x="4828" y="4074"/>
                    <a:pt x="4943" y="4132"/>
                  </a:cubicBezTo>
                  <a:cubicBezTo>
                    <a:pt x="4484" y="4588"/>
                    <a:pt x="3897" y="4789"/>
                    <a:pt x="3311" y="4789"/>
                  </a:cubicBezTo>
                  <a:cubicBezTo>
                    <a:pt x="1816" y="4789"/>
                    <a:pt x="322" y="3482"/>
                    <a:pt x="948" y="1756"/>
                  </a:cubicBezTo>
                  <a:cubicBezTo>
                    <a:pt x="1248" y="918"/>
                    <a:pt x="2032" y="434"/>
                    <a:pt x="2859" y="434"/>
                  </a:cubicBezTo>
                  <a:close/>
                  <a:moveTo>
                    <a:pt x="2868" y="0"/>
                  </a:moveTo>
                  <a:cubicBezTo>
                    <a:pt x="1906" y="0"/>
                    <a:pt x="974" y="522"/>
                    <a:pt x="575" y="1468"/>
                  </a:cubicBezTo>
                  <a:cubicBezTo>
                    <a:pt x="0" y="2867"/>
                    <a:pt x="757" y="4429"/>
                    <a:pt x="2098" y="5042"/>
                  </a:cubicBezTo>
                  <a:cubicBezTo>
                    <a:pt x="2456" y="5210"/>
                    <a:pt x="2871" y="5298"/>
                    <a:pt x="3284" y="5298"/>
                  </a:cubicBezTo>
                  <a:cubicBezTo>
                    <a:pt x="4188" y="5298"/>
                    <a:pt x="5083" y="4877"/>
                    <a:pt x="5346" y="3950"/>
                  </a:cubicBezTo>
                  <a:cubicBezTo>
                    <a:pt x="5365" y="3921"/>
                    <a:pt x="5346" y="3883"/>
                    <a:pt x="5317" y="3863"/>
                  </a:cubicBezTo>
                  <a:cubicBezTo>
                    <a:pt x="5748" y="2532"/>
                    <a:pt x="5375" y="951"/>
                    <a:pt x="4052" y="280"/>
                  </a:cubicBezTo>
                  <a:cubicBezTo>
                    <a:pt x="3677" y="91"/>
                    <a:pt x="3270" y="0"/>
                    <a:pt x="28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784" name="Google Shape;784;p33"/>
          <p:cNvGrpSpPr/>
          <p:nvPr/>
        </p:nvGrpSpPr>
        <p:grpSpPr>
          <a:xfrm>
            <a:off x="4830475" y="3969072"/>
            <a:ext cx="395342" cy="214103"/>
            <a:chOff x="4181100" y="3838875"/>
            <a:chExt cx="302550" cy="163850"/>
          </a:xfrm>
        </p:grpSpPr>
        <p:sp>
          <p:nvSpPr>
            <p:cNvPr id="785" name="Google Shape;785;p33"/>
            <p:cNvSpPr/>
            <p:nvPr/>
          </p:nvSpPr>
          <p:spPr>
            <a:xfrm>
              <a:off x="4191150" y="3932050"/>
              <a:ext cx="236900" cy="61250"/>
            </a:xfrm>
            <a:custGeom>
              <a:avLst/>
              <a:gdLst/>
              <a:ahLst/>
              <a:cxnLst/>
              <a:rect l="l" t="t" r="r" b="b"/>
              <a:pathLst>
                <a:path w="9476" h="2450" extrusionOk="0">
                  <a:moveTo>
                    <a:pt x="2041" y="0"/>
                  </a:moveTo>
                  <a:cubicBezTo>
                    <a:pt x="1466" y="48"/>
                    <a:pt x="844" y="96"/>
                    <a:pt x="422" y="527"/>
                  </a:cubicBezTo>
                  <a:cubicBezTo>
                    <a:pt x="0" y="968"/>
                    <a:pt x="20" y="1648"/>
                    <a:pt x="594" y="1935"/>
                  </a:cubicBezTo>
                  <a:cubicBezTo>
                    <a:pt x="623" y="1945"/>
                    <a:pt x="642" y="1974"/>
                    <a:pt x="662" y="2012"/>
                  </a:cubicBezTo>
                  <a:cubicBezTo>
                    <a:pt x="1348" y="2364"/>
                    <a:pt x="2206" y="2450"/>
                    <a:pt x="3044" y="2450"/>
                  </a:cubicBezTo>
                  <a:cubicBezTo>
                    <a:pt x="3621" y="2450"/>
                    <a:pt x="4189" y="2409"/>
                    <a:pt x="4685" y="2386"/>
                  </a:cubicBezTo>
                  <a:cubicBezTo>
                    <a:pt x="5433" y="2357"/>
                    <a:pt x="6161" y="2290"/>
                    <a:pt x="6898" y="2213"/>
                  </a:cubicBezTo>
                  <a:cubicBezTo>
                    <a:pt x="7674" y="2136"/>
                    <a:pt x="9284" y="2232"/>
                    <a:pt x="9475" y="1236"/>
                  </a:cubicBezTo>
                  <a:cubicBezTo>
                    <a:pt x="9456" y="1217"/>
                    <a:pt x="9437" y="1198"/>
                    <a:pt x="9447" y="1169"/>
                  </a:cubicBezTo>
                  <a:cubicBezTo>
                    <a:pt x="9475" y="307"/>
                    <a:pt x="8096" y="393"/>
                    <a:pt x="7435" y="316"/>
                  </a:cubicBezTo>
                  <a:cubicBezTo>
                    <a:pt x="6764" y="786"/>
                    <a:pt x="5988" y="1073"/>
                    <a:pt x="5174" y="1169"/>
                  </a:cubicBezTo>
                  <a:cubicBezTo>
                    <a:pt x="5026" y="1187"/>
                    <a:pt x="4877" y="1196"/>
                    <a:pt x="4730" y="1196"/>
                  </a:cubicBezTo>
                  <a:cubicBezTo>
                    <a:pt x="3713" y="1196"/>
                    <a:pt x="2727" y="770"/>
                    <a:pt x="2041"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6" name="Google Shape;786;p33"/>
            <p:cNvSpPr/>
            <p:nvPr/>
          </p:nvSpPr>
          <p:spPr>
            <a:xfrm>
              <a:off x="4406700" y="3860100"/>
              <a:ext cx="69100" cy="64075"/>
            </a:xfrm>
            <a:custGeom>
              <a:avLst/>
              <a:gdLst/>
              <a:ahLst/>
              <a:cxnLst/>
              <a:rect l="l" t="t" r="r" b="b"/>
              <a:pathLst>
                <a:path w="2764" h="2563" extrusionOk="0">
                  <a:moveTo>
                    <a:pt x="1323" y="1"/>
                  </a:moveTo>
                  <a:cubicBezTo>
                    <a:pt x="1080" y="1"/>
                    <a:pt x="831" y="67"/>
                    <a:pt x="604" y="215"/>
                  </a:cubicBezTo>
                  <a:cubicBezTo>
                    <a:pt x="595" y="311"/>
                    <a:pt x="585" y="416"/>
                    <a:pt x="566" y="512"/>
                  </a:cubicBezTo>
                  <a:cubicBezTo>
                    <a:pt x="674" y="498"/>
                    <a:pt x="785" y="489"/>
                    <a:pt x="895" y="489"/>
                  </a:cubicBezTo>
                  <a:cubicBezTo>
                    <a:pt x="1164" y="489"/>
                    <a:pt x="1428" y="543"/>
                    <a:pt x="1639" y="713"/>
                  </a:cubicBezTo>
                  <a:cubicBezTo>
                    <a:pt x="1917" y="914"/>
                    <a:pt x="2022" y="1269"/>
                    <a:pt x="1907" y="1575"/>
                  </a:cubicBezTo>
                  <a:cubicBezTo>
                    <a:pt x="1758" y="1927"/>
                    <a:pt x="1495" y="2055"/>
                    <a:pt x="1203" y="2055"/>
                  </a:cubicBezTo>
                  <a:cubicBezTo>
                    <a:pt x="858" y="2055"/>
                    <a:pt x="473" y="1877"/>
                    <a:pt x="183" y="1681"/>
                  </a:cubicBezTo>
                  <a:cubicBezTo>
                    <a:pt x="125" y="1786"/>
                    <a:pt x="68" y="1901"/>
                    <a:pt x="1" y="1997"/>
                  </a:cubicBezTo>
                  <a:cubicBezTo>
                    <a:pt x="370" y="2310"/>
                    <a:pt x="753" y="2563"/>
                    <a:pt x="1229" y="2563"/>
                  </a:cubicBezTo>
                  <a:cubicBezTo>
                    <a:pt x="1320" y="2563"/>
                    <a:pt x="1415" y="2553"/>
                    <a:pt x="1514" y="2533"/>
                  </a:cubicBezTo>
                  <a:cubicBezTo>
                    <a:pt x="2022" y="2418"/>
                    <a:pt x="2425" y="2025"/>
                    <a:pt x="2540" y="1518"/>
                  </a:cubicBezTo>
                  <a:cubicBezTo>
                    <a:pt x="2764" y="641"/>
                    <a:pt x="2074" y="1"/>
                    <a:pt x="1323"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7" name="Google Shape;787;p33"/>
            <p:cNvSpPr/>
            <p:nvPr/>
          </p:nvSpPr>
          <p:spPr>
            <a:xfrm>
              <a:off x="4222525" y="3850875"/>
              <a:ext cx="189000" cy="100600"/>
            </a:xfrm>
            <a:custGeom>
              <a:avLst/>
              <a:gdLst/>
              <a:ahLst/>
              <a:cxnLst/>
              <a:rect l="l" t="t" r="r" b="b"/>
              <a:pathLst>
                <a:path w="7560" h="4024" extrusionOk="0">
                  <a:moveTo>
                    <a:pt x="4863" y="0"/>
                  </a:moveTo>
                  <a:cubicBezTo>
                    <a:pt x="4396" y="0"/>
                    <a:pt x="3929" y="5"/>
                    <a:pt x="3459" y="18"/>
                  </a:cubicBezTo>
                  <a:cubicBezTo>
                    <a:pt x="2622" y="33"/>
                    <a:pt x="1720" y="151"/>
                    <a:pt x="847" y="151"/>
                  </a:cubicBezTo>
                  <a:cubicBezTo>
                    <a:pt x="561" y="151"/>
                    <a:pt x="277" y="138"/>
                    <a:pt x="1" y="105"/>
                  </a:cubicBezTo>
                  <a:lnTo>
                    <a:pt x="1" y="105"/>
                  </a:lnTo>
                  <a:cubicBezTo>
                    <a:pt x="154" y="1159"/>
                    <a:pt x="393" y="2155"/>
                    <a:pt x="1083" y="3008"/>
                  </a:cubicBezTo>
                  <a:cubicBezTo>
                    <a:pt x="1660" y="3729"/>
                    <a:pt x="2509" y="4023"/>
                    <a:pt x="3395" y="4023"/>
                  </a:cubicBezTo>
                  <a:cubicBezTo>
                    <a:pt x="3626" y="4023"/>
                    <a:pt x="3859" y="4003"/>
                    <a:pt x="4091" y="3966"/>
                  </a:cubicBezTo>
                  <a:cubicBezTo>
                    <a:pt x="6170" y="3630"/>
                    <a:pt x="7483" y="2088"/>
                    <a:pt x="7559" y="28"/>
                  </a:cubicBezTo>
                  <a:cubicBezTo>
                    <a:pt x="7540" y="28"/>
                    <a:pt x="7521" y="28"/>
                    <a:pt x="7511" y="38"/>
                  </a:cubicBezTo>
                  <a:cubicBezTo>
                    <a:pt x="6627" y="19"/>
                    <a:pt x="5747" y="0"/>
                    <a:pt x="4863"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8" name="Google Shape;788;p33"/>
            <p:cNvSpPr/>
            <p:nvPr/>
          </p:nvSpPr>
          <p:spPr>
            <a:xfrm>
              <a:off x="4181100" y="3838875"/>
              <a:ext cx="302550" cy="163850"/>
            </a:xfrm>
            <a:custGeom>
              <a:avLst/>
              <a:gdLst/>
              <a:ahLst/>
              <a:cxnLst/>
              <a:rect l="l" t="t" r="r" b="b"/>
              <a:pathLst>
                <a:path w="12102" h="6554" extrusionOk="0">
                  <a:moveTo>
                    <a:pt x="9916" y="1691"/>
                  </a:moveTo>
                  <a:cubicBezTo>
                    <a:pt x="10029" y="1691"/>
                    <a:pt x="10141" y="1704"/>
                    <a:pt x="10251" y="1744"/>
                  </a:cubicBezTo>
                  <a:cubicBezTo>
                    <a:pt x="10529" y="1830"/>
                    <a:pt x="10759" y="2127"/>
                    <a:pt x="10548" y="2395"/>
                  </a:cubicBezTo>
                  <a:cubicBezTo>
                    <a:pt x="10424" y="2549"/>
                    <a:pt x="10269" y="2606"/>
                    <a:pt x="10104" y="2606"/>
                  </a:cubicBezTo>
                  <a:cubicBezTo>
                    <a:pt x="9837" y="2606"/>
                    <a:pt x="9543" y="2455"/>
                    <a:pt x="9312" y="2319"/>
                  </a:cubicBezTo>
                  <a:cubicBezTo>
                    <a:pt x="9398" y="2127"/>
                    <a:pt x="9465" y="1926"/>
                    <a:pt x="9523" y="1725"/>
                  </a:cubicBezTo>
                  <a:cubicBezTo>
                    <a:pt x="9652" y="1709"/>
                    <a:pt x="9784" y="1691"/>
                    <a:pt x="9916" y="1691"/>
                  </a:cubicBezTo>
                  <a:close/>
                  <a:moveTo>
                    <a:pt x="10347" y="850"/>
                  </a:moveTo>
                  <a:cubicBezTo>
                    <a:pt x="11098" y="850"/>
                    <a:pt x="11788" y="1490"/>
                    <a:pt x="11564" y="2367"/>
                  </a:cubicBezTo>
                  <a:cubicBezTo>
                    <a:pt x="11449" y="2874"/>
                    <a:pt x="11046" y="3267"/>
                    <a:pt x="10538" y="3382"/>
                  </a:cubicBezTo>
                  <a:cubicBezTo>
                    <a:pt x="10439" y="3402"/>
                    <a:pt x="10344" y="3412"/>
                    <a:pt x="10252" y="3412"/>
                  </a:cubicBezTo>
                  <a:cubicBezTo>
                    <a:pt x="9775" y="3412"/>
                    <a:pt x="9386" y="3159"/>
                    <a:pt x="9025" y="2846"/>
                  </a:cubicBezTo>
                  <a:cubicBezTo>
                    <a:pt x="9092" y="2740"/>
                    <a:pt x="9149" y="2635"/>
                    <a:pt x="9207" y="2530"/>
                  </a:cubicBezTo>
                  <a:cubicBezTo>
                    <a:pt x="9497" y="2721"/>
                    <a:pt x="9883" y="2897"/>
                    <a:pt x="10228" y="2897"/>
                  </a:cubicBezTo>
                  <a:cubicBezTo>
                    <a:pt x="10520" y="2897"/>
                    <a:pt x="10782" y="2771"/>
                    <a:pt x="10931" y="2424"/>
                  </a:cubicBezTo>
                  <a:cubicBezTo>
                    <a:pt x="11046" y="2108"/>
                    <a:pt x="10941" y="1763"/>
                    <a:pt x="10673" y="1562"/>
                  </a:cubicBezTo>
                  <a:cubicBezTo>
                    <a:pt x="10455" y="1392"/>
                    <a:pt x="10189" y="1338"/>
                    <a:pt x="9920" y="1338"/>
                  </a:cubicBezTo>
                  <a:cubicBezTo>
                    <a:pt x="9809" y="1338"/>
                    <a:pt x="9698" y="1347"/>
                    <a:pt x="9590" y="1361"/>
                  </a:cubicBezTo>
                  <a:cubicBezTo>
                    <a:pt x="9609" y="1265"/>
                    <a:pt x="9619" y="1160"/>
                    <a:pt x="9628" y="1064"/>
                  </a:cubicBezTo>
                  <a:cubicBezTo>
                    <a:pt x="9855" y="916"/>
                    <a:pt x="10104" y="850"/>
                    <a:pt x="10347" y="850"/>
                  </a:cubicBezTo>
                  <a:close/>
                  <a:moveTo>
                    <a:pt x="6535" y="475"/>
                  </a:moveTo>
                  <a:cubicBezTo>
                    <a:pt x="7412" y="475"/>
                    <a:pt x="8285" y="489"/>
                    <a:pt x="9159" y="508"/>
                  </a:cubicBezTo>
                  <a:cubicBezTo>
                    <a:pt x="9178" y="508"/>
                    <a:pt x="9197" y="508"/>
                    <a:pt x="9216" y="498"/>
                  </a:cubicBezTo>
                  <a:lnTo>
                    <a:pt x="9216" y="498"/>
                  </a:lnTo>
                  <a:cubicBezTo>
                    <a:pt x="9140" y="2558"/>
                    <a:pt x="7827" y="4110"/>
                    <a:pt x="5758" y="4446"/>
                  </a:cubicBezTo>
                  <a:cubicBezTo>
                    <a:pt x="5528" y="4483"/>
                    <a:pt x="5295" y="4503"/>
                    <a:pt x="5065" y="4503"/>
                  </a:cubicBezTo>
                  <a:cubicBezTo>
                    <a:pt x="4182" y="4503"/>
                    <a:pt x="3327" y="4209"/>
                    <a:pt x="2750" y="3488"/>
                  </a:cubicBezTo>
                  <a:cubicBezTo>
                    <a:pt x="2060" y="2635"/>
                    <a:pt x="1820" y="1629"/>
                    <a:pt x="1667" y="575"/>
                  </a:cubicBezTo>
                  <a:lnTo>
                    <a:pt x="1667" y="575"/>
                  </a:lnTo>
                  <a:cubicBezTo>
                    <a:pt x="1952" y="609"/>
                    <a:pt x="2244" y="622"/>
                    <a:pt x="2540" y="622"/>
                  </a:cubicBezTo>
                  <a:cubicBezTo>
                    <a:pt x="3405" y="622"/>
                    <a:pt x="4297" y="510"/>
                    <a:pt x="5126" y="489"/>
                  </a:cubicBezTo>
                  <a:cubicBezTo>
                    <a:pt x="5596" y="479"/>
                    <a:pt x="6066" y="475"/>
                    <a:pt x="6535" y="475"/>
                  </a:cubicBezTo>
                  <a:close/>
                  <a:moveTo>
                    <a:pt x="2434" y="3727"/>
                  </a:moveTo>
                  <a:cubicBezTo>
                    <a:pt x="3129" y="4490"/>
                    <a:pt x="4118" y="4923"/>
                    <a:pt x="5138" y="4923"/>
                  </a:cubicBezTo>
                  <a:cubicBezTo>
                    <a:pt x="5283" y="4923"/>
                    <a:pt x="5430" y="4914"/>
                    <a:pt x="5576" y="4896"/>
                  </a:cubicBezTo>
                  <a:cubicBezTo>
                    <a:pt x="6390" y="4800"/>
                    <a:pt x="7166" y="4503"/>
                    <a:pt x="7837" y="4043"/>
                  </a:cubicBezTo>
                  <a:cubicBezTo>
                    <a:pt x="8498" y="4120"/>
                    <a:pt x="9877" y="4034"/>
                    <a:pt x="9849" y="4896"/>
                  </a:cubicBezTo>
                  <a:cubicBezTo>
                    <a:pt x="9839" y="4925"/>
                    <a:pt x="9858" y="4944"/>
                    <a:pt x="9877" y="4963"/>
                  </a:cubicBezTo>
                  <a:cubicBezTo>
                    <a:pt x="9686" y="5959"/>
                    <a:pt x="8076" y="5863"/>
                    <a:pt x="7300" y="5940"/>
                  </a:cubicBezTo>
                  <a:cubicBezTo>
                    <a:pt x="6563" y="6017"/>
                    <a:pt x="5825" y="6084"/>
                    <a:pt x="5087" y="6113"/>
                  </a:cubicBezTo>
                  <a:cubicBezTo>
                    <a:pt x="4591" y="6136"/>
                    <a:pt x="4023" y="6177"/>
                    <a:pt x="3446" y="6177"/>
                  </a:cubicBezTo>
                  <a:cubicBezTo>
                    <a:pt x="2608" y="6177"/>
                    <a:pt x="1750" y="6091"/>
                    <a:pt x="1064" y="5739"/>
                  </a:cubicBezTo>
                  <a:cubicBezTo>
                    <a:pt x="1044" y="5701"/>
                    <a:pt x="1025" y="5672"/>
                    <a:pt x="996" y="5662"/>
                  </a:cubicBezTo>
                  <a:cubicBezTo>
                    <a:pt x="422" y="5375"/>
                    <a:pt x="402" y="4695"/>
                    <a:pt x="824" y="4254"/>
                  </a:cubicBezTo>
                  <a:cubicBezTo>
                    <a:pt x="1255" y="3823"/>
                    <a:pt x="1868" y="3775"/>
                    <a:pt x="2434" y="3727"/>
                  </a:cubicBezTo>
                  <a:close/>
                  <a:moveTo>
                    <a:pt x="6938" y="41"/>
                  </a:moveTo>
                  <a:cubicBezTo>
                    <a:pt x="6333" y="41"/>
                    <a:pt x="5728" y="50"/>
                    <a:pt x="5126" y="67"/>
                  </a:cubicBezTo>
                  <a:cubicBezTo>
                    <a:pt x="3938" y="96"/>
                    <a:pt x="2558" y="0"/>
                    <a:pt x="1418" y="374"/>
                  </a:cubicBezTo>
                  <a:cubicBezTo>
                    <a:pt x="1351" y="393"/>
                    <a:pt x="1332" y="508"/>
                    <a:pt x="1408" y="537"/>
                  </a:cubicBezTo>
                  <a:cubicBezTo>
                    <a:pt x="1303" y="1610"/>
                    <a:pt x="1610" y="2673"/>
                    <a:pt x="2261" y="3526"/>
                  </a:cubicBezTo>
                  <a:cubicBezTo>
                    <a:pt x="2172" y="3518"/>
                    <a:pt x="2081" y="3513"/>
                    <a:pt x="1990" y="3513"/>
                  </a:cubicBezTo>
                  <a:cubicBezTo>
                    <a:pt x="1339" y="3513"/>
                    <a:pt x="672" y="3734"/>
                    <a:pt x="335" y="4331"/>
                  </a:cubicBezTo>
                  <a:cubicBezTo>
                    <a:pt x="0" y="4915"/>
                    <a:pt x="201" y="5720"/>
                    <a:pt x="872" y="5940"/>
                  </a:cubicBezTo>
                  <a:cubicBezTo>
                    <a:pt x="891" y="5950"/>
                    <a:pt x="910" y="5950"/>
                    <a:pt x="929" y="5950"/>
                  </a:cubicBezTo>
                  <a:cubicBezTo>
                    <a:pt x="1332" y="6180"/>
                    <a:pt x="1772" y="6323"/>
                    <a:pt x="2232" y="6371"/>
                  </a:cubicBezTo>
                  <a:cubicBezTo>
                    <a:pt x="2874" y="6457"/>
                    <a:pt x="3521" y="6491"/>
                    <a:pt x="4168" y="6491"/>
                  </a:cubicBezTo>
                  <a:cubicBezTo>
                    <a:pt x="4814" y="6491"/>
                    <a:pt x="5461" y="6457"/>
                    <a:pt x="6103" y="6410"/>
                  </a:cubicBezTo>
                  <a:cubicBezTo>
                    <a:pt x="7118" y="6342"/>
                    <a:pt x="10519" y="6553"/>
                    <a:pt x="10203" y="4743"/>
                  </a:cubicBezTo>
                  <a:cubicBezTo>
                    <a:pt x="10194" y="4681"/>
                    <a:pt x="10146" y="4636"/>
                    <a:pt x="10086" y="4636"/>
                  </a:cubicBezTo>
                  <a:cubicBezTo>
                    <a:pt x="10080" y="4636"/>
                    <a:pt x="10075" y="4636"/>
                    <a:pt x="10069" y="4637"/>
                  </a:cubicBezTo>
                  <a:cubicBezTo>
                    <a:pt x="10031" y="4369"/>
                    <a:pt x="9858" y="4139"/>
                    <a:pt x="9619" y="4024"/>
                  </a:cubicBezTo>
                  <a:cubicBezTo>
                    <a:pt x="9226" y="3823"/>
                    <a:pt x="8689" y="3785"/>
                    <a:pt x="8210" y="3756"/>
                  </a:cubicBezTo>
                  <a:cubicBezTo>
                    <a:pt x="8431" y="3564"/>
                    <a:pt x="8632" y="3363"/>
                    <a:pt x="8814" y="3143"/>
                  </a:cubicBezTo>
                  <a:cubicBezTo>
                    <a:pt x="9135" y="3582"/>
                    <a:pt x="9620" y="3779"/>
                    <a:pt x="10114" y="3779"/>
                  </a:cubicBezTo>
                  <a:cubicBezTo>
                    <a:pt x="10946" y="3779"/>
                    <a:pt x="11802" y="3220"/>
                    <a:pt x="11947" y="2319"/>
                  </a:cubicBezTo>
                  <a:cubicBezTo>
                    <a:pt x="12101" y="1327"/>
                    <a:pt x="11280" y="515"/>
                    <a:pt x="10409" y="515"/>
                  </a:cubicBezTo>
                  <a:cubicBezTo>
                    <a:pt x="10145" y="515"/>
                    <a:pt x="9876" y="590"/>
                    <a:pt x="9628" y="757"/>
                  </a:cubicBezTo>
                  <a:cubicBezTo>
                    <a:pt x="9628" y="633"/>
                    <a:pt x="9609" y="508"/>
                    <a:pt x="9600" y="384"/>
                  </a:cubicBezTo>
                  <a:cubicBezTo>
                    <a:pt x="9584" y="279"/>
                    <a:pt x="9494" y="202"/>
                    <a:pt x="9397" y="202"/>
                  </a:cubicBezTo>
                  <a:cubicBezTo>
                    <a:pt x="9379" y="202"/>
                    <a:pt x="9360" y="205"/>
                    <a:pt x="9341" y="211"/>
                  </a:cubicBezTo>
                  <a:cubicBezTo>
                    <a:pt x="9312" y="134"/>
                    <a:pt x="9236" y="96"/>
                    <a:pt x="9159" y="87"/>
                  </a:cubicBezTo>
                  <a:cubicBezTo>
                    <a:pt x="8420" y="55"/>
                    <a:pt x="7679" y="41"/>
                    <a:pt x="6938" y="4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796" name="Google Shape;796;p33"/>
          <p:cNvGrpSpPr/>
          <p:nvPr/>
        </p:nvGrpSpPr>
        <p:grpSpPr>
          <a:xfrm>
            <a:off x="1145183" y="1331069"/>
            <a:ext cx="423001" cy="493113"/>
            <a:chOff x="4478800" y="4423725"/>
            <a:chExt cx="375300" cy="463975"/>
          </a:xfrm>
          <a:solidFill>
            <a:srgbClr val="FF3399"/>
          </a:solidFill>
        </p:grpSpPr>
        <p:sp>
          <p:nvSpPr>
            <p:cNvPr id="797" name="Google Shape;797;p33"/>
            <p:cNvSpPr/>
            <p:nvPr/>
          </p:nvSpPr>
          <p:spPr>
            <a:xfrm>
              <a:off x="4813275" y="4548400"/>
              <a:ext cx="40825" cy="15325"/>
            </a:xfrm>
            <a:custGeom>
              <a:avLst/>
              <a:gdLst/>
              <a:ahLst/>
              <a:cxnLst/>
              <a:rect l="l" t="t" r="r" b="b"/>
              <a:pathLst>
                <a:path w="1633" h="613" extrusionOk="0">
                  <a:moveTo>
                    <a:pt x="1412" y="0"/>
                  </a:moveTo>
                  <a:cubicBezTo>
                    <a:pt x="1380" y="0"/>
                    <a:pt x="1348" y="10"/>
                    <a:pt x="1318" y="34"/>
                  </a:cubicBezTo>
                  <a:cubicBezTo>
                    <a:pt x="1053" y="253"/>
                    <a:pt x="718" y="369"/>
                    <a:pt x="381" y="369"/>
                  </a:cubicBezTo>
                  <a:cubicBezTo>
                    <a:pt x="303" y="369"/>
                    <a:pt x="226" y="363"/>
                    <a:pt x="149" y="351"/>
                  </a:cubicBezTo>
                  <a:cubicBezTo>
                    <a:pt x="143" y="350"/>
                    <a:pt x="138" y="349"/>
                    <a:pt x="133" y="349"/>
                  </a:cubicBezTo>
                  <a:cubicBezTo>
                    <a:pt x="22" y="349"/>
                    <a:pt x="1" y="543"/>
                    <a:pt x="120" y="571"/>
                  </a:cubicBezTo>
                  <a:cubicBezTo>
                    <a:pt x="240" y="599"/>
                    <a:pt x="361" y="613"/>
                    <a:pt x="483" y="613"/>
                  </a:cubicBezTo>
                  <a:cubicBezTo>
                    <a:pt x="858" y="613"/>
                    <a:pt x="1229" y="482"/>
                    <a:pt x="1519" y="236"/>
                  </a:cubicBezTo>
                  <a:cubicBezTo>
                    <a:pt x="1632" y="145"/>
                    <a:pt x="1530" y="0"/>
                    <a:pt x="14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98" name="Google Shape;798;p33"/>
            <p:cNvSpPr/>
            <p:nvPr/>
          </p:nvSpPr>
          <p:spPr>
            <a:xfrm>
              <a:off x="4804525" y="4619675"/>
              <a:ext cx="37975" cy="10350"/>
            </a:xfrm>
            <a:custGeom>
              <a:avLst/>
              <a:gdLst/>
              <a:ahLst/>
              <a:cxnLst/>
              <a:rect l="l" t="t" r="r" b="b"/>
              <a:pathLst>
                <a:path w="1519" h="414" extrusionOk="0">
                  <a:moveTo>
                    <a:pt x="144" y="0"/>
                  </a:moveTo>
                  <a:cubicBezTo>
                    <a:pt x="29" y="0"/>
                    <a:pt x="1" y="173"/>
                    <a:pt x="116" y="201"/>
                  </a:cubicBezTo>
                  <a:cubicBezTo>
                    <a:pt x="518" y="297"/>
                    <a:pt x="920" y="355"/>
                    <a:pt x="1323" y="412"/>
                  </a:cubicBezTo>
                  <a:cubicBezTo>
                    <a:pt x="1328" y="413"/>
                    <a:pt x="1334" y="413"/>
                    <a:pt x="1339" y="413"/>
                  </a:cubicBezTo>
                  <a:cubicBezTo>
                    <a:pt x="1488" y="413"/>
                    <a:pt x="1518" y="162"/>
                    <a:pt x="1361" y="134"/>
                  </a:cubicBezTo>
                  <a:cubicBezTo>
                    <a:pt x="959" y="77"/>
                    <a:pt x="556" y="19"/>
                    <a:pt x="1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99" name="Google Shape;799;p33"/>
            <p:cNvSpPr/>
            <p:nvPr/>
          </p:nvSpPr>
          <p:spPr>
            <a:xfrm>
              <a:off x="4789375" y="4487325"/>
              <a:ext cx="28375" cy="22725"/>
            </a:xfrm>
            <a:custGeom>
              <a:avLst/>
              <a:gdLst/>
              <a:ahLst/>
              <a:cxnLst/>
              <a:rect l="l" t="t" r="r" b="b"/>
              <a:pathLst>
                <a:path w="1135" h="909" extrusionOk="0">
                  <a:moveTo>
                    <a:pt x="916" y="0"/>
                  </a:moveTo>
                  <a:cubicBezTo>
                    <a:pt x="886" y="0"/>
                    <a:pt x="855" y="10"/>
                    <a:pt x="827" y="35"/>
                  </a:cubicBezTo>
                  <a:cubicBezTo>
                    <a:pt x="578" y="264"/>
                    <a:pt x="329" y="494"/>
                    <a:pt x="70" y="734"/>
                  </a:cubicBezTo>
                  <a:cubicBezTo>
                    <a:pt x="0" y="796"/>
                    <a:pt x="62" y="908"/>
                    <a:pt x="134" y="908"/>
                  </a:cubicBezTo>
                  <a:cubicBezTo>
                    <a:pt x="151" y="908"/>
                    <a:pt x="169" y="902"/>
                    <a:pt x="185" y="887"/>
                  </a:cubicBezTo>
                  <a:cubicBezTo>
                    <a:pt x="472" y="676"/>
                    <a:pt x="750" y="456"/>
                    <a:pt x="1028" y="236"/>
                  </a:cubicBezTo>
                  <a:cubicBezTo>
                    <a:pt x="1134" y="145"/>
                    <a:pt x="1031" y="0"/>
                    <a:pt x="9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0" name="Google Shape;800;p33"/>
            <p:cNvSpPr/>
            <p:nvPr/>
          </p:nvSpPr>
          <p:spPr>
            <a:xfrm>
              <a:off x="4762275" y="4690275"/>
              <a:ext cx="22875" cy="12100"/>
            </a:xfrm>
            <a:custGeom>
              <a:avLst/>
              <a:gdLst/>
              <a:ahLst/>
              <a:cxnLst/>
              <a:rect l="l" t="t" r="r" b="b"/>
              <a:pathLst>
                <a:path w="915" h="484" extrusionOk="0">
                  <a:moveTo>
                    <a:pt x="119" y="0"/>
                  </a:moveTo>
                  <a:cubicBezTo>
                    <a:pt x="37" y="0"/>
                    <a:pt x="0" y="111"/>
                    <a:pt x="71" y="156"/>
                  </a:cubicBezTo>
                  <a:cubicBezTo>
                    <a:pt x="273" y="271"/>
                    <a:pt x="483" y="376"/>
                    <a:pt x="685" y="472"/>
                  </a:cubicBezTo>
                  <a:cubicBezTo>
                    <a:pt x="704" y="480"/>
                    <a:pt x="722" y="484"/>
                    <a:pt x="739" y="484"/>
                  </a:cubicBezTo>
                  <a:cubicBezTo>
                    <a:pt x="858" y="484"/>
                    <a:pt x="915" y="300"/>
                    <a:pt x="780" y="242"/>
                  </a:cubicBezTo>
                  <a:cubicBezTo>
                    <a:pt x="570" y="156"/>
                    <a:pt x="359" y="69"/>
                    <a:pt x="139" y="2"/>
                  </a:cubicBezTo>
                  <a:cubicBezTo>
                    <a:pt x="132" y="1"/>
                    <a:pt x="125" y="0"/>
                    <a:pt x="1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1" name="Google Shape;801;p33"/>
            <p:cNvSpPr/>
            <p:nvPr/>
          </p:nvSpPr>
          <p:spPr>
            <a:xfrm>
              <a:off x="4550900" y="4491750"/>
              <a:ext cx="232825" cy="395950"/>
            </a:xfrm>
            <a:custGeom>
              <a:avLst/>
              <a:gdLst/>
              <a:ahLst/>
              <a:cxnLst/>
              <a:rect l="l" t="t" r="r" b="b"/>
              <a:pathLst>
                <a:path w="9313" h="15838" extrusionOk="0">
                  <a:moveTo>
                    <a:pt x="4924" y="432"/>
                  </a:moveTo>
                  <a:cubicBezTo>
                    <a:pt x="5992" y="432"/>
                    <a:pt x="7083" y="811"/>
                    <a:pt x="7837" y="1592"/>
                  </a:cubicBezTo>
                  <a:cubicBezTo>
                    <a:pt x="8756" y="2550"/>
                    <a:pt x="8910" y="4111"/>
                    <a:pt x="8699" y="5376"/>
                  </a:cubicBezTo>
                  <a:cubicBezTo>
                    <a:pt x="8498" y="6573"/>
                    <a:pt x="7281" y="7100"/>
                    <a:pt x="6764" y="8173"/>
                  </a:cubicBezTo>
                  <a:cubicBezTo>
                    <a:pt x="6409" y="8901"/>
                    <a:pt x="6285" y="9725"/>
                    <a:pt x="6428" y="10530"/>
                  </a:cubicBezTo>
                  <a:cubicBezTo>
                    <a:pt x="6093" y="10741"/>
                    <a:pt x="5729" y="10894"/>
                    <a:pt x="5355" y="11009"/>
                  </a:cubicBezTo>
                  <a:lnTo>
                    <a:pt x="5078" y="11028"/>
                  </a:lnTo>
                  <a:lnTo>
                    <a:pt x="5078" y="11066"/>
                  </a:lnTo>
                  <a:cubicBezTo>
                    <a:pt x="4769" y="11138"/>
                    <a:pt x="4450" y="11172"/>
                    <a:pt x="4131" y="11172"/>
                  </a:cubicBezTo>
                  <a:cubicBezTo>
                    <a:pt x="3934" y="11172"/>
                    <a:pt x="3738" y="11159"/>
                    <a:pt x="3545" y="11134"/>
                  </a:cubicBezTo>
                  <a:lnTo>
                    <a:pt x="3286" y="11086"/>
                  </a:lnTo>
                  <a:cubicBezTo>
                    <a:pt x="2970" y="11028"/>
                    <a:pt x="2663" y="10942"/>
                    <a:pt x="2357" y="10827"/>
                  </a:cubicBezTo>
                  <a:cubicBezTo>
                    <a:pt x="2491" y="9955"/>
                    <a:pt x="2587" y="9064"/>
                    <a:pt x="2251" y="8221"/>
                  </a:cubicBezTo>
                  <a:cubicBezTo>
                    <a:pt x="1878" y="7292"/>
                    <a:pt x="1083" y="6583"/>
                    <a:pt x="786" y="5615"/>
                  </a:cubicBezTo>
                  <a:cubicBezTo>
                    <a:pt x="0" y="3029"/>
                    <a:pt x="2060" y="605"/>
                    <a:pt x="4627" y="442"/>
                  </a:cubicBezTo>
                  <a:cubicBezTo>
                    <a:pt x="4726" y="435"/>
                    <a:pt x="4825" y="432"/>
                    <a:pt x="4924" y="432"/>
                  </a:cubicBezTo>
                  <a:close/>
                  <a:moveTo>
                    <a:pt x="2041" y="10798"/>
                  </a:moveTo>
                  <a:cubicBezTo>
                    <a:pt x="2041" y="10875"/>
                    <a:pt x="2031" y="10942"/>
                    <a:pt x="2021" y="11009"/>
                  </a:cubicBezTo>
                  <a:cubicBezTo>
                    <a:pt x="2015" y="11105"/>
                    <a:pt x="2101" y="11162"/>
                    <a:pt x="2182" y="11162"/>
                  </a:cubicBezTo>
                  <a:cubicBezTo>
                    <a:pt x="2214" y="11162"/>
                    <a:pt x="2246" y="11153"/>
                    <a:pt x="2271" y="11134"/>
                  </a:cubicBezTo>
                  <a:cubicBezTo>
                    <a:pt x="2884" y="11453"/>
                    <a:pt x="3546" y="11605"/>
                    <a:pt x="4208" y="11605"/>
                  </a:cubicBezTo>
                  <a:cubicBezTo>
                    <a:pt x="5054" y="11605"/>
                    <a:pt x="5901" y="11356"/>
                    <a:pt x="6649" y="10894"/>
                  </a:cubicBezTo>
                  <a:lnTo>
                    <a:pt x="6649" y="10894"/>
                  </a:lnTo>
                  <a:cubicBezTo>
                    <a:pt x="7386" y="11517"/>
                    <a:pt x="6486" y="12283"/>
                    <a:pt x="5873" y="12446"/>
                  </a:cubicBezTo>
                  <a:cubicBezTo>
                    <a:pt x="5346" y="12571"/>
                    <a:pt x="4800" y="12628"/>
                    <a:pt x="4254" y="12638"/>
                  </a:cubicBezTo>
                  <a:cubicBezTo>
                    <a:pt x="4101" y="12651"/>
                    <a:pt x="3948" y="12658"/>
                    <a:pt x="3796" y="12658"/>
                  </a:cubicBezTo>
                  <a:cubicBezTo>
                    <a:pt x="3518" y="12658"/>
                    <a:pt x="3242" y="12636"/>
                    <a:pt x="2970" y="12599"/>
                  </a:cubicBezTo>
                  <a:cubicBezTo>
                    <a:pt x="2194" y="12456"/>
                    <a:pt x="1140" y="11478"/>
                    <a:pt x="2041" y="10798"/>
                  </a:cubicBezTo>
                  <a:close/>
                  <a:moveTo>
                    <a:pt x="6745" y="12475"/>
                  </a:moveTo>
                  <a:lnTo>
                    <a:pt x="6745" y="12475"/>
                  </a:lnTo>
                  <a:cubicBezTo>
                    <a:pt x="7204" y="13921"/>
                    <a:pt x="5461" y="14276"/>
                    <a:pt x="4369" y="14305"/>
                  </a:cubicBezTo>
                  <a:lnTo>
                    <a:pt x="4359" y="14305"/>
                  </a:lnTo>
                  <a:cubicBezTo>
                    <a:pt x="4251" y="14311"/>
                    <a:pt x="4143" y="14314"/>
                    <a:pt x="4035" y="14314"/>
                  </a:cubicBezTo>
                  <a:cubicBezTo>
                    <a:pt x="3624" y="14314"/>
                    <a:pt x="3211" y="14269"/>
                    <a:pt x="2817" y="14170"/>
                  </a:cubicBezTo>
                  <a:cubicBezTo>
                    <a:pt x="2136" y="13979"/>
                    <a:pt x="1265" y="13299"/>
                    <a:pt x="1830" y="12504"/>
                  </a:cubicBezTo>
                  <a:lnTo>
                    <a:pt x="1830" y="12504"/>
                  </a:lnTo>
                  <a:cubicBezTo>
                    <a:pt x="2328" y="12935"/>
                    <a:pt x="3104" y="13030"/>
                    <a:pt x="3756" y="13030"/>
                  </a:cubicBezTo>
                  <a:cubicBezTo>
                    <a:pt x="3833" y="13030"/>
                    <a:pt x="3914" y="13031"/>
                    <a:pt x="3998" y="13031"/>
                  </a:cubicBezTo>
                  <a:cubicBezTo>
                    <a:pt x="4857" y="13031"/>
                    <a:pt x="6047" y="13007"/>
                    <a:pt x="6745" y="12475"/>
                  </a:cubicBezTo>
                  <a:close/>
                  <a:moveTo>
                    <a:pt x="6237" y="14257"/>
                  </a:moveTo>
                  <a:cubicBezTo>
                    <a:pt x="5728" y="15019"/>
                    <a:pt x="4928" y="15450"/>
                    <a:pt x="4148" y="15450"/>
                  </a:cubicBezTo>
                  <a:cubicBezTo>
                    <a:pt x="3458" y="15450"/>
                    <a:pt x="2783" y="15113"/>
                    <a:pt x="2338" y="14372"/>
                  </a:cubicBezTo>
                  <a:lnTo>
                    <a:pt x="2338" y="14372"/>
                  </a:lnTo>
                  <a:cubicBezTo>
                    <a:pt x="2807" y="14573"/>
                    <a:pt x="3363" y="14640"/>
                    <a:pt x="3842" y="14659"/>
                  </a:cubicBezTo>
                  <a:cubicBezTo>
                    <a:pt x="3914" y="14662"/>
                    <a:pt x="3985" y="14663"/>
                    <a:pt x="4057" y="14663"/>
                  </a:cubicBezTo>
                  <a:cubicBezTo>
                    <a:pt x="4799" y="14663"/>
                    <a:pt x="5538" y="14527"/>
                    <a:pt x="6237" y="14257"/>
                  </a:cubicBezTo>
                  <a:close/>
                  <a:moveTo>
                    <a:pt x="4950" y="1"/>
                  </a:moveTo>
                  <a:cubicBezTo>
                    <a:pt x="4846" y="1"/>
                    <a:pt x="4742" y="4"/>
                    <a:pt x="4637" y="11"/>
                  </a:cubicBezTo>
                  <a:cubicBezTo>
                    <a:pt x="2501" y="135"/>
                    <a:pt x="613" y="1620"/>
                    <a:pt x="259" y="3776"/>
                  </a:cubicBezTo>
                  <a:cubicBezTo>
                    <a:pt x="86" y="4811"/>
                    <a:pt x="307" y="5864"/>
                    <a:pt x="862" y="6746"/>
                  </a:cubicBezTo>
                  <a:cubicBezTo>
                    <a:pt x="1226" y="7359"/>
                    <a:pt x="1705" y="7905"/>
                    <a:pt x="1935" y="8585"/>
                  </a:cubicBezTo>
                  <a:cubicBezTo>
                    <a:pt x="2146" y="9217"/>
                    <a:pt x="2136" y="9879"/>
                    <a:pt x="2079" y="10530"/>
                  </a:cubicBezTo>
                  <a:cubicBezTo>
                    <a:pt x="1447" y="10712"/>
                    <a:pt x="1198" y="11392"/>
                    <a:pt x="1456" y="11986"/>
                  </a:cubicBezTo>
                  <a:cubicBezTo>
                    <a:pt x="1504" y="12111"/>
                    <a:pt x="1581" y="12216"/>
                    <a:pt x="1657" y="12321"/>
                  </a:cubicBezTo>
                  <a:cubicBezTo>
                    <a:pt x="1303" y="12714"/>
                    <a:pt x="1255" y="13289"/>
                    <a:pt x="1552" y="13730"/>
                  </a:cubicBezTo>
                  <a:cubicBezTo>
                    <a:pt x="1686" y="13941"/>
                    <a:pt x="1859" y="14113"/>
                    <a:pt x="2069" y="14228"/>
                  </a:cubicBezTo>
                  <a:cubicBezTo>
                    <a:pt x="2290" y="15196"/>
                    <a:pt x="3229" y="15837"/>
                    <a:pt x="4206" y="15837"/>
                  </a:cubicBezTo>
                  <a:cubicBezTo>
                    <a:pt x="4213" y="15838"/>
                    <a:pt x="4219" y="15838"/>
                    <a:pt x="4226" y="15838"/>
                  </a:cubicBezTo>
                  <a:cubicBezTo>
                    <a:pt x="5338" y="15838"/>
                    <a:pt x="6278" y="15065"/>
                    <a:pt x="6735" y="14094"/>
                  </a:cubicBezTo>
                  <a:cubicBezTo>
                    <a:pt x="6745" y="14056"/>
                    <a:pt x="6754" y="14008"/>
                    <a:pt x="6745" y="13969"/>
                  </a:cubicBezTo>
                  <a:cubicBezTo>
                    <a:pt x="7281" y="13586"/>
                    <a:pt x="7521" y="13021"/>
                    <a:pt x="7032" y="12216"/>
                  </a:cubicBezTo>
                  <a:cubicBezTo>
                    <a:pt x="7415" y="11728"/>
                    <a:pt x="7415" y="11009"/>
                    <a:pt x="6907" y="10616"/>
                  </a:cubicBezTo>
                  <a:cubicBezTo>
                    <a:pt x="6888" y="10597"/>
                    <a:pt x="6860" y="10587"/>
                    <a:pt x="6831" y="10578"/>
                  </a:cubicBezTo>
                  <a:cubicBezTo>
                    <a:pt x="6831" y="10568"/>
                    <a:pt x="6831" y="10559"/>
                    <a:pt x="6831" y="10549"/>
                  </a:cubicBezTo>
                  <a:cubicBezTo>
                    <a:pt x="6764" y="9744"/>
                    <a:pt x="6831" y="8959"/>
                    <a:pt x="7195" y="8259"/>
                  </a:cubicBezTo>
                  <a:cubicBezTo>
                    <a:pt x="7568" y="7560"/>
                    <a:pt x="8201" y="7206"/>
                    <a:pt x="8670" y="6602"/>
                  </a:cubicBezTo>
                  <a:cubicBezTo>
                    <a:pt x="9312" y="5778"/>
                    <a:pt x="9264" y="4542"/>
                    <a:pt x="9149" y="3556"/>
                  </a:cubicBezTo>
                  <a:cubicBezTo>
                    <a:pt x="8884" y="1374"/>
                    <a:pt x="7054" y="1"/>
                    <a:pt x="49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2" name="Google Shape;802;p33"/>
            <p:cNvSpPr/>
            <p:nvPr/>
          </p:nvSpPr>
          <p:spPr>
            <a:xfrm>
              <a:off x="4550650" y="4502550"/>
              <a:ext cx="223000" cy="266350"/>
            </a:xfrm>
            <a:custGeom>
              <a:avLst/>
              <a:gdLst/>
              <a:ahLst/>
              <a:cxnLst/>
              <a:rect l="l" t="t" r="r" b="b"/>
              <a:pathLst>
                <a:path w="8920" h="10654" extrusionOk="0">
                  <a:moveTo>
                    <a:pt x="4926" y="0"/>
                  </a:moveTo>
                  <a:cubicBezTo>
                    <a:pt x="4827" y="0"/>
                    <a:pt x="4727" y="3"/>
                    <a:pt x="4628" y="10"/>
                  </a:cubicBezTo>
                  <a:cubicBezTo>
                    <a:pt x="2060" y="173"/>
                    <a:pt x="0" y="2597"/>
                    <a:pt x="786" y="5174"/>
                  </a:cubicBezTo>
                  <a:cubicBezTo>
                    <a:pt x="1083" y="6151"/>
                    <a:pt x="1869" y="6850"/>
                    <a:pt x="2242" y="7789"/>
                  </a:cubicBezTo>
                  <a:cubicBezTo>
                    <a:pt x="2597" y="8632"/>
                    <a:pt x="2491" y="9514"/>
                    <a:pt x="2357" y="10395"/>
                  </a:cubicBezTo>
                  <a:cubicBezTo>
                    <a:pt x="2654" y="10510"/>
                    <a:pt x="2970" y="10596"/>
                    <a:pt x="3287" y="10654"/>
                  </a:cubicBezTo>
                  <a:cubicBezTo>
                    <a:pt x="3210" y="8718"/>
                    <a:pt x="2894" y="6783"/>
                    <a:pt x="2348" y="4915"/>
                  </a:cubicBezTo>
                  <a:cubicBezTo>
                    <a:pt x="2233" y="4992"/>
                    <a:pt x="2099" y="5068"/>
                    <a:pt x="1993" y="5145"/>
                  </a:cubicBezTo>
                  <a:cubicBezTo>
                    <a:pt x="1974" y="5156"/>
                    <a:pt x="1955" y="5161"/>
                    <a:pt x="1937" y="5161"/>
                  </a:cubicBezTo>
                  <a:cubicBezTo>
                    <a:pt x="1843" y="5161"/>
                    <a:pt x="1769" y="5035"/>
                    <a:pt x="1849" y="4963"/>
                  </a:cubicBezTo>
                  <a:cubicBezTo>
                    <a:pt x="1984" y="4848"/>
                    <a:pt x="2118" y="4752"/>
                    <a:pt x="2261" y="4656"/>
                  </a:cubicBezTo>
                  <a:cubicBezTo>
                    <a:pt x="2194" y="4446"/>
                    <a:pt x="2137" y="4244"/>
                    <a:pt x="2060" y="4014"/>
                  </a:cubicBezTo>
                  <a:cubicBezTo>
                    <a:pt x="2014" y="3882"/>
                    <a:pt x="2116" y="3802"/>
                    <a:pt x="2224" y="3802"/>
                  </a:cubicBezTo>
                  <a:cubicBezTo>
                    <a:pt x="2296" y="3802"/>
                    <a:pt x="2371" y="3838"/>
                    <a:pt x="2405" y="3919"/>
                  </a:cubicBezTo>
                  <a:cubicBezTo>
                    <a:pt x="2472" y="4091"/>
                    <a:pt x="2539" y="4273"/>
                    <a:pt x="2606" y="4446"/>
                  </a:cubicBezTo>
                  <a:cubicBezTo>
                    <a:pt x="3057" y="4206"/>
                    <a:pt x="3536" y="4053"/>
                    <a:pt x="4043" y="3986"/>
                  </a:cubicBezTo>
                  <a:cubicBezTo>
                    <a:pt x="4355" y="3941"/>
                    <a:pt x="4670" y="3919"/>
                    <a:pt x="4986" y="3919"/>
                  </a:cubicBezTo>
                  <a:cubicBezTo>
                    <a:pt x="5350" y="3919"/>
                    <a:pt x="5715" y="3948"/>
                    <a:pt x="6074" y="4005"/>
                  </a:cubicBezTo>
                  <a:cubicBezTo>
                    <a:pt x="6237" y="3622"/>
                    <a:pt x="6419" y="3258"/>
                    <a:pt x="6611" y="2894"/>
                  </a:cubicBezTo>
                  <a:cubicBezTo>
                    <a:pt x="6650" y="2828"/>
                    <a:pt x="6706" y="2800"/>
                    <a:pt x="6763" y="2800"/>
                  </a:cubicBezTo>
                  <a:cubicBezTo>
                    <a:pt x="6887" y="2800"/>
                    <a:pt x="7009" y="2934"/>
                    <a:pt x="6937" y="3085"/>
                  </a:cubicBezTo>
                  <a:cubicBezTo>
                    <a:pt x="6774" y="3430"/>
                    <a:pt x="6630" y="3775"/>
                    <a:pt x="6496" y="4120"/>
                  </a:cubicBezTo>
                  <a:cubicBezTo>
                    <a:pt x="6688" y="4187"/>
                    <a:pt x="6860" y="4302"/>
                    <a:pt x="7004" y="4465"/>
                  </a:cubicBezTo>
                  <a:cubicBezTo>
                    <a:pt x="6893" y="4324"/>
                    <a:pt x="6999" y="4144"/>
                    <a:pt x="7137" y="4144"/>
                  </a:cubicBezTo>
                  <a:cubicBezTo>
                    <a:pt x="7177" y="4144"/>
                    <a:pt x="7221" y="4159"/>
                    <a:pt x="7262" y="4197"/>
                  </a:cubicBezTo>
                  <a:lnTo>
                    <a:pt x="7320" y="4254"/>
                  </a:lnTo>
                  <a:cubicBezTo>
                    <a:pt x="7368" y="4302"/>
                    <a:pt x="7387" y="4379"/>
                    <a:pt x="7368" y="4436"/>
                  </a:cubicBezTo>
                  <a:cubicBezTo>
                    <a:pt x="7358" y="4465"/>
                    <a:pt x="7349" y="4493"/>
                    <a:pt x="7339" y="4532"/>
                  </a:cubicBezTo>
                  <a:cubicBezTo>
                    <a:pt x="7310" y="4608"/>
                    <a:pt x="7234" y="4666"/>
                    <a:pt x="7147" y="4676"/>
                  </a:cubicBezTo>
                  <a:cubicBezTo>
                    <a:pt x="6870" y="4666"/>
                    <a:pt x="6592" y="4628"/>
                    <a:pt x="6323" y="4561"/>
                  </a:cubicBezTo>
                  <a:cubicBezTo>
                    <a:pt x="5624" y="6486"/>
                    <a:pt x="5298" y="8527"/>
                    <a:pt x="5346" y="10567"/>
                  </a:cubicBezTo>
                  <a:cubicBezTo>
                    <a:pt x="5729" y="10462"/>
                    <a:pt x="6084" y="10309"/>
                    <a:pt x="6429" y="10098"/>
                  </a:cubicBezTo>
                  <a:cubicBezTo>
                    <a:pt x="6285" y="9293"/>
                    <a:pt x="6410" y="8469"/>
                    <a:pt x="6764" y="7732"/>
                  </a:cubicBezTo>
                  <a:cubicBezTo>
                    <a:pt x="7281" y="6668"/>
                    <a:pt x="8508" y="6141"/>
                    <a:pt x="8699" y="4944"/>
                  </a:cubicBezTo>
                  <a:cubicBezTo>
                    <a:pt x="8920" y="3670"/>
                    <a:pt x="8766" y="2118"/>
                    <a:pt x="7837" y="1160"/>
                  </a:cubicBezTo>
                  <a:cubicBezTo>
                    <a:pt x="7092" y="379"/>
                    <a:pt x="6002" y="0"/>
                    <a:pt x="492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3" name="Google Shape;803;p33"/>
            <p:cNvSpPr/>
            <p:nvPr/>
          </p:nvSpPr>
          <p:spPr>
            <a:xfrm>
              <a:off x="4731200" y="4446625"/>
              <a:ext cx="27350" cy="29100"/>
            </a:xfrm>
            <a:custGeom>
              <a:avLst/>
              <a:gdLst/>
              <a:ahLst/>
              <a:cxnLst/>
              <a:rect l="l" t="t" r="r" b="b"/>
              <a:pathLst>
                <a:path w="1094" h="1164" extrusionOk="0">
                  <a:moveTo>
                    <a:pt x="900" y="1"/>
                  </a:moveTo>
                  <a:cubicBezTo>
                    <a:pt x="857" y="1"/>
                    <a:pt x="814" y="22"/>
                    <a:pt x="788" y="72"/>
                  </a:cubicBezTo>
                  <a:cubicBezTo>
                    <a:pt x="625" y="417"/>
                    <a:pt x="385" y="724"/>
                    <a:pt x="88" y="963"/>
                  </a:cubicBezTo>
                  <a:cubicBezTo>
                    <a:pt x="1" y="1027"/>
                    <a:pt x="85" y="1164"/>
                    <a:pt x="177" y="1164"/>
                  </a:cubicBezTo>
                  <a:cubicBezTo>
                    <a:pt x="195" y="1164"/>
                    <a:pt x="214" y="1158"/>
                    <a:pt x="232" y="1145"/>
                  </a:cubicBezTo>
                  <a:cubicBezTo>
                    <a:pt x="567" y="896"/>
                    <a:pt x="835" y="580"/>
                    <a:pt x="1027" y="216"/>
                  </a:cubicBezTo>
                  <a:cubicBezTo>
                    <a:pt x="1093" y="104"/>
                    <a:pt x="995" y="1"/>
                    <a:pt x="9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4" name="Google Shape;804;p33"/>
            <p:cNvSpPr/>
            <p:nvPr/>
          </p:nvSpPr>
          <p:spPr>
            <a:xfrm>
              <a:off x="4595375" y="4572550"/>
              <a:ext cx="140200" cy="197550"/>
            </a:xfrm>
            <a:custGeom>
              <a:avLst/>
              <a:gdLst/>
              <a:ahLst/>
              <a:cxnLst/>
              <a:rect l="l" t="t" r="r" b="b"/>
              <a:pathLst>
                <a:path w="5608" h="7902" extrusionOk="0">
                  <a:moveTo>
                    <a:pt x="4996" y="0"/>
                  </a:moveTo>
                  <a:cubicBezTo>
                    <a:pt x="4941" y="0"/>
                    <a:pt x="4887" y="28"/>
                    <a:pt x="4851" y="94"/>
                  </a:cubicBezTo>
                  <a:cubicBezTo>
                    <a:pt x="4649" y="458"/>
                    <a:pt x="4477" y="831"/>
                    <a:pt x="4314" y="1205"/>
                  </a:cubicBezTo>
                  <a:cubicBezTo>
                    <a:pt x="3950" y="1148"/>
                    <a:pt x="3585" y="1119"/>
                    <a:pt x="3221" y="1119"/>
                  </a:cubicBezTo>
                  <a:cubicBezTo>
                    <a:pt x="2905" y="1119"/>
                    <a:pt x="2589" y="1141"/>
                    <a:pt x="2274" y="1186"/>
                  </a:cubicBezTo>
                  <a:cubicBezTo>
                    <a:pt x="1775" y="1253"/>
                    <a:pt x="1287" y="1406"/>
                    <a:pt x="836" y="1646"/>
                  </a:cubicBezTo>
                  <a:cubicBezTo>
                    <a:pt x="769" y="1473"/>
                    <a:pt x="702" y="1301"/>
                    <a:pt x="635" y="1119"/>
                  </a:cubicBezTo>
                  <a:cubicBezTo>
                    <a:pt x="601" y="1039"/>
                    <a:pt x="530" y="1005"/>
                    <a:pt x="461" y="1005"/>
                  </a:cubicBezTo>
                  <a:cubicBezTo>
                    <a:pt x="353" y="1005"/>
                    <a:pt x="250" y="1087"/>
                    <a:pt x="290" y="1214"/>
                  </a:cubicBezTo>
                  <a:cubicBezTo>
                    <a:pt x="367" y="1435"/>
                    <a:pt x="434" y="1646"/>
                    <a:pt x="501" y="1856"/>
                  </a:cubicBezTo>
                  <a:cubicBezTo>
                    <a:pt x="348" y="1952"/>
                    <a:pt x="214" y="2048"/>
                    <a:pt x="80" y="2163"/>
                  </a:cubicBezTo>
                  <a:cubicBezTo>
                    <a:pt x="1" y="2234"/>
                    <a:pt x="65" y="2364"/>
                    <a:pt x="160" y="2364"/>
                  </a:cubicBezTo>
                  <a:cubicBezTo>
                    <a:pt x="180" y="2364"/>
                    <a:pt x="202" y="2358"/>
                    <a:pt x="223" y="2345"/>
                  </a:cubicBezTo>
                  <a:cubicBezTo>
                    <a:pt x="338" y="2259"/>
                    <a:pt x="463" y="2192"/>
                    <a:pt x="578" y="2125"/>
                  </a:cubicBezTo>
                  <a:cubicBezTo>
                    <a:pt x="1124" y="3983"/>
                    <a:pt x="1440" y="5918"/>
                    <a:pt x="1517" y="7854"/>
                  </a:cubicBezTo>
                  <a:lnTo>
                    <a:pt x="1766" y="7902"/>
                  </a:lnTo>
                  <a:cubicBezTo>
                    <a:pt x="1766" y="7892"/>
                    <a:pt x="1766" y="7882"/>
                    <a:pt x="1766" y="7882"/>
                  </a:cubicBezTo>
                  <a:cubicBezTo>
                    <a:pt x="1881" y="5861"/>
                    <a:pt x="1593" y="3839"/>
                    <a:pt x="932" y="1933"/>
                  </a:cubicBezTo>
                  <a:cubicBezTo>
                    <a:pt x="1527" y="1654"/>
                    <a:pt x="2186" y="1501"/>
                    <a:pt x="2846" y="1501"/>
                  </a:cubicBezTo>
                  <a:cubicBezTo>
                    <a:pt x="2866" y="1501"/>
                    <a:pt x="2886" y="1502"/>
                    <a:pt x="2906" y="1502"/>
                  </a:cubicBezTo>
                  <a:cubicBezTo>
                    <a:pt x="3318" y="1511"/>
                    <a:pt x="3720" y="1569"/>
                    <a:pt x="4113" y="1674"/>
                  </a:cubicBezTo>
                  <a:cubicBezTo>
                    <a:pt x="3366" y="3619"/>
                    <a:pt x="3088" y="5717"/>
                    <a:pt x="3299" y="7796"/>
                  </a:cubicBezTo>
                  <a:lnTo>
                    <a:pt x="3567" y="7777"/>
                  </a:lnTo>
                  <a:cubicBezTo>
                    <a:pt x="3509" y="5727"/>
                    <a:pt x="3845" y="3686"/>
                    <a:pt x="4544" y="1770"/>
                  </a:cubicBezTo>
                  <a:cubicBezTo>
                    <a:pt x="4812" y="1828"/>
                    <a:pt x="5090" y="1866"/>
                    <a:pt x="5368" y="1876"/>
                  </a:cubicBezTo>
                  <a:cubicBezTo>
                    <a:pt x="5454" y="1866"/>
                    <a:pt x="5531" y="1808"/>
                    <a:pt x="5550" y="1732"/>
                  </a:cubicBezTo>
                  <a:cubicBezTo>
                    <a:pt x="5560" y="1703"/>
                    <a:pt x="5579" y="1674"/>
                    <a:pt x="5588" y="1646"/>
                  </a:cubicBezTo>
                  <a:cubicBezTo>
                    <a:pt x="5607" y="1579"/>
                    <a:pt x="5588" y="1502"/>
                    <a:pt x="5540" y="1454"/>
                  </a:cubicBezTo>
                  <a:lnTo>
                    <a:pt x="5492" y="1406"/>
                  </a:lnTo>
                  <a:cubicBezTo>
                    <a:pt x="5449" y="1365"/>
                    <a:pt x="5404" y="1348"/>
                    <a:pt x="5362" y="1348"/>
                  </a:cubicBezTo>
                  <a:cubicBezTo>
                    <a:pt x="5226" y="1348"/>
                    <a:pt x="5124" y="1526"/>
                    <a:pt x="5234" y="1665"/>
                  </a:cubicBezTo>
                  <a:cubicBezTo>
                    <a:pt x="5100" y="1502"/>
                    <a:pt x="4918" y="1387"/>
                    <a:pt x="4726" y="1320"/>
                  </a:cubicBezTo>
                  <a:cubicBezTo>
                    <a:pt x="4860" y="975"/>
                    <a:pt x="5004" y="630"/>
                    <a:pt x="5167" y="285"/>
                  </a:cubicBezTo>
                  <a:cubicBezTo>
                    <a:pt x="5239" y="134"/>
                    <a:pt x="5117" y="0"/>
                    <a:pt x="49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5" name="Google Shape;805;p33"/>
            <p:cNvSpPr/>
            <p:nvPr/>
          </p:nvSpPr>
          <p:spPr>
            <a:xfrm>
              <a:off x="4669925" y="4423725"/>
              <a:ext cx="13850" cy="31625"/>
            </a:xfrm>
            <a:custGeom>
              <a:avLst/>
              <a:gdLst/>
              <a:ahLst/>
              <a:cxnLst/>
              <a:rect l="l" t="t" r="r" b="b"/>
              <a:pathLst>
                <a:path w="554" h="1265" extrusionOk="0">
                  <a:moveTo>
                    <a:pt x="354" y="1"/>
                  </a:moveTo>
                  <a:cubicBezTo>
                    <a:pt x="306" y="1"/>
                    <a:pt x="259" y="21"/>
                    <a:pt x="230" y="68"/>
                  </a:cubicBezTo>
                  <a:cubicBezTo>
                    <a:pt x="58" y="413"/>
                    <a:pt x="0" y="797"/>
                    <a:pt x="68" y="1180"/>
                  </a:cubicBezTo>
                  <a:cubicBezTo>
                    <a:pt x="76" y="1238"/>
                    <a:pt x="121" y="1264"/>
                    <a:pt x="169" y="1264"/>
                  </a:cubicBezTo>
                  <a:cubicBezTo>
                    <a:pt x="231" y="1264"/>
                    <a:pt x="297" y="1221"/>
                    <a:pt x="297" y="1151"/>
                  </a:cubicBezTo>
                  <a:cubicBezTo>
                    <a:pt x="297" y="816"/>
                    <a:pt x="364" y="490"/>
                    <a:pt x="508" y="193"/>
                  </a:cubicBezTo>
                  <a:cubicBezTo>
                    <a:pt x="553" y="84"/>
                    <a:pt x="452" y="1"/>
                    <a:pt x="3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6" name="Google Shape;806;p33"/>
            <p:cNvSpPr/>
            <p:nvPr/>
          </p:nvSpPr>
          <p:spPr>
            <a:xfrm>
              <a:off x="4618200" y="4610075"/>
              <a:ext cx="79525" cy="161000"/>
            </a:xfrm>
            <a:custGeom>
              <a:avLst/>
              <a:gdLst/>
              <a:ahLst/>
              <a:cxnLst/>
              <a:rect l="l" t="t" r="r" b="b"/>
              <a:pathLst>
                <a:path w="3181" h="6440" extrusionOk="0">
                  <a:moveTo>
                    <a:pt x="1922" y="0"/>
                  </a:moveTo>
                  <a:cubicBezTo>
                    <a:pt x="1254" y="0"/>
                    <a:pt x="604" y="153"/>
                    <a:pt x="0" y="432"/>
                  </a:cubicBezTo>
                  <a:cubicBezTo>
                    <a:pt x="661" y="2338"/>
                    <a:pt x="949" y="4360"/>
                    <a:pt x="843" y="6381"/>
                  </a:cubicBezTo>
                  <a:cubicBezTo>
                    <a:pt x="843" y="6381"/>
                    <a:pt x="843" y="6391"/>
                    <a:pt x="843" y="6401"/>
                  </a:cubicBezTo>
                  <a:cubicBezTo>
                    <a:pt x="1037" y="6426"/>
                    <a:pt x="1233" y="6439"/>
                    <a:pt x="1430" y="6439"/>
                  </a:cubicBezTo>
                  <a:cubicBezTo>
                    <a:pt x="1749" y="6439"/>
                    <a:pt x="2071" y="6405"/>
                    <a:pt x="2386" y="6333"/>
                  </a:cubicBezTo>
                  <a:lnTo>
                    <a:pt x="2386" y="6295"/>
                  </a:lnTo>
                  <a:cubicBezTo>
                    <a:pt x="2175" y="4216"/>
                    <a:pt x="2443" y="2128"/>
                    <a:pt x="3181" y="173"/>
                  </a:cubicBezTo>
                  <a:cubicBezTo>
                    <a:pt x="2788" y="68"/>
                    <a:pt x="2386" y="10"/>
                    <a:pt x="1983" y="1"/>
                  </a:cubicBezTo>
                  <a:cubicBezTo>
                    <a:pt x="1963" y="1"/>
                    <a:pt x="1943" y="0"/>
                    <a:pt x="19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7" name="Google Shape;807;p33"/>
            <p:cNvSpPr/>
            <p:nvPr/>
          </p:nvSpPr>
          <p:spPr>
            <a:xfrm>
              <a:off x="4571600" y="4428150"/>
              <a:ext cx="27200" cy="40725"/>
            </a:xfrm>
            <a:custGeom>
              <a:avLst/>
              <a:gdLst/>
              <a:ahLst/>
              <a:cxnLst/>
              <a:rect l="l" t="t" r="r" b="b"/>
              <a:pathLst>
                <a:path w="1088" h="1629" extrusionOk="0">
                  <a:moveTo>
                    <a:pt x="217" y="1"/>
                  </a:moveTo>
                  <a:cubicBezTo>
                    <a:pt x="107" y="1"/>
                    <a:pt x="1" y="121"/>
                    <a:pt x="73" y="236"/>
                  </a:cubicBezTo>
                  <a:cubicBezTo>
                    <a:pt x="370" y="658"/>
                    <a:pt x="628" y="1099"/>
                    <a:pt x="849" y="1568"/>
                  </a:cubicBezTo>
                  <a:cubicBezTo>
                    <a:pt x="868" y="1610"/>
                    <a:pt x="903" y="1628"/>
                    <a:pt x="940" y="1628"/>
                  </a:cubicBezTo>
                  <a:cubicBezTo>
                    <a:pt x="1011" y="1628"/>
                    <a:pt x="1088" y="1561"/>
                    <a:pt x="1069" y="1472"/>
                  </a:cubicBezTo>
                  <a:cubicBezTo>
                    <a:pt x="935" y="945"/>
                    <a:pt x="686" y="457"/>
                    <a:pt x="322" y="45"/>
                  </a:cubicBezTo>
                  <a:cubicBezTo>
                    <a:pt x="291" y="14"/>
                    <a:pt x="254" y="1"/>
                    <a:pt x="2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8" name="Google Shape;808;p33"/>
            <p:cNvSpPr/>
            <p:nvPr/>
          </p:nvSpPr>
          <p:spPr>
            <a:xfrm>
              <a:off x="4534300" y="4682325"/>
              <a:ext cx="22100" cy="23975"/>
            </a:xfrm>
            <a:custGeom>
              <a:avLst/>
              <a:gdLst/>
              <a:ahLst/>
              <a:cxnLst/>
              <a:rect l="l" t="t" r="r" b="b"/>
              <a:pathLst>
                <a:path w="884" h="959" extrusionOk="0">
                  <a:moveTo>
                    <a:pt x="711" y="1"/>
                  </a:moveTo>
                  <a:cubicBezTo>
                    <a:pt x="679" y="1"/>
                    <a:pt x="646" y="13"/>
                    <a:pt x="616" y="42"/>
                  </a:cubicBezTo>
                  <a:cubicBezTo>
                    <a:pt x="396" y="253"/>
                    <a:pt x="233" y="550"/>
                    <a:pt x="51" y="799"/>
                  </a:cubicBezTo>
                  <a:cubicBezTo>
                    <a:pt x="1" y="871"/>
                    <a:pt x="79" y="958"/>
                    <a:pt x="154" y="958"/>
                  </a:cubicBezTo>
                  <a:cubicBezTo>
                    <a:pt x="179" y="958"/>
                    <a:pt x="204" y="948"/>
                    <a:pt x="223" y="924"/>
                  </a:cubicBezTo>
                  <a:cubicBezTo>
                    <a:pt x="444" y="704"/>
                    <a:pt x="645" y="464"/>
                    <a:pt x="827" y="205"/>
                  </a:cubicBezTo>
                  <a:cubicBezTo>
                    <a:pt x="884" y="106"/>
                    <a:pt x="803" y="1"/>
                    <a:pt x="7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9" name="Google Shape;809;p33"/>
            <p:cNvSpPr/>
            <p:nvPr/>
          </p:nvSpPr>
          <p:spPr>
            <a:xfrm>
              <a:off x="4518625" y="4479600"/>
              <a:ext cx="36325" cy="19700"/>
            </a:xfrm>
            <a:custGeom>
              <a:avLst/>
              <a:gdLst/>
              <a:ahLst/>
              <a:cxnLst/>
              <a:rect l="l" t="t" r="r" b="b"/>
              <a:pathLst>
                <a:path w="1453" h="788" extrusionOk="0">
                  <a:moveTo>
                    <a:pt x="135" y="0"/>
                  </a:moveTo>
                  <a:cubicBezTo>
                    <a:pt x="50" y="0"/>
                    <a:pt x="0" y="149"/>
                    <a:pt x="94" y="200"/>
                  </a:cubicBezTo>
                  <a:cubicBezTo>
                    <a:pt x="438" y="411"/>
                    <a:pt x="802" y="602"/>
                    <a:pt x="1167" y="775"/>
                  </a:cubicBezTo>
                  <a:cubicBezTo>
                    <a:pt x="1187" y="783"/>
                    <a:pt x="1208" y="787"/>
                    <a:pt x="1228" y="787"/>
                  </a:cubicBezTo>
                  <a:cubicBezTo>
                    <a:pt x="1361" y="787"/>
                    <a:pt x="1452" y="609"/>
                    <a:pt x="1310" y="526"/>
                  </a:cubicBezTo>
                  <a:cubicBezTo>
                    <a:pt x="946" y="334"/>
                    <a:pt x="563" y="161"/>
                    <a:pt x="170" y="8"/>
                  </a:cubicBezTo>
                  <a:cubicBezTo>
                    <a:pt x="158" y="3"/>
                    <a:pt x="146" y="0"/>
                    <a:pt x="1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10" name="Google Shape;810;p33"/>
            <p:cNvSpPr/>
            <p:nvPr/>
          </p:nvSpPr>
          <p:spPr>
            <a:xfrm>
              <a:off x="4495675" y="4618475"/>
              <a:ext cx="32525" cy="22900"/>
            </a:xfrm>
            <a:custGeom>
              <a:avLst/>
              <a:gdLst/>
              <a:ahLst/>
              <a:cxnLst/>
              <a:rect l="l" t="t" r="r" b="b"/>
              <a:pathLst>
                <a:path w="1301" h="916" extrusionOk="0">
                  <a:moveTo>
                    <a:pt x="1092" y="1"/>
                  </a:moveTo>
                  <a:cubicBezTo>
                    <a:pt x="1076" y="1"/>
                    <a:pt x="1058" y="4"/>
                    <a:pt x="1040" y="10"/>
                  </a:cubicBezTo>
                  <a:cubicBezTo>
                    <a:pt x="638" y="77"/>
                    <a:pt x="245" y="470"/>
                    <a:pt x="44" y="786"/>
                  </a:cubicBezTo>
                  <a:cubicBezTo>
                    <a:pt x="1" y="850"/>
                    <a:pt x="60" y="915"/>
                    <a:pt x="121" y="915"/>
                  </a:cubicBezTo>
                  <a:cubicBezTo>
                    <a:pt x="141" y="915"/>
                    <a:pt x="161" y="908"/>
                    <a:pt x="178" y="891"/>
                  </a:cubicBezTo>
                  <a:cubicBezTo>
                    <a:pt x="322" y="757"/>
                    <a:pt x="485" y="632"/>
                    <a:pt x="647" y="527"/>
                  </a:cubicBezTo>
                  <a:cubicBezTo>
                    <a:pt x="810" y="431"/>
                    <a:pt x="1002" y="383"/>
                    <a:pt x="1155" y="288"/>
                  </a:cubicBezTo>
                  <a:cubicBezTo>
                    <a:pt x="1301" y="202"/>
                    <a:pt x="1232" y="1"/>
                    <a:pt x="10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11" name="Google Shape;811;p33"/>
            <p:cNvSpPr/>
            <p:nvPr/>
          </p:nvSpPr>
          <p:spPr>
            <a:xfrm>
              <a:off x="4478800" y="4552600"/>
              <a:ext cx="40025" cy="7925"/>
            </a:xfrm>
            <a:custGeom>
              <a:avLst/>
              <a:gdLst/>
              <a:ahLst/>
              <a:cxnLst/>
              <a:rect l="l" t="t" r="r" b="b"/>
              <a:pathLst>
                <a:path w="1601" h="317" extrusionOk="0">
                  <a:moveTo>
                    <a:pt x="1390" y="1"/>
                  </a:moveTo>
                  <a:cubicBezTo>
                    <a:pt x="968" y="10"/>
                    <a:pt x="546" y="20"/>
                    <a:pt x="125" y="49"/>
                  </a:cubicBezTo>
                  <a:cubicBezTo>
                    <a:pt x="0" y="77"/>
                    <a:pt x="0" y="250"/>
                    <a:pt x="125" y="278"/>
                  </a:cubicBezTo>
                  <a:cubicBezTo>
                    <a:pt x="546" y="298"/>
                    <a:pt x="968" y="317"/>
                    <a:pt x="1390" y="317"/>
                  </a:cubicBezTo>
                  <a:cubicBezTo>
                    <a:pt x="1600" y="317"/>
                    <a:pt x="1600" y="1"/>
                    <a:pt x="13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sp>
        <p:nvSpPr>
          <p:cNvPr id="66" name="Google Shape;767;p33">
            <a:extLst>
              <a:ext uri="{FF2B5EF4-FFF2-40B4-BE49-F238E27FC236}">
                <a16:creationId xmlns:a16="http://schemas.microsoft.com/office/drawing/2014/main" id="{4CF4F1BC-87A3-4CE9-B29B-0AB7A81E2E60}"/>
              </a:ext>
            </a:extLst>
          </p:cNvPr>
          <p:cNvSpPr txBox="1">
            <a:spLocks/>
          </p:cNvSpPr>
          <p:nvPr/>
        </p:nvSpPr>
        <p:spPr>
          <a:xfrm>
            <a:off x="6752693" y="4366858"/>
            <a:ext cx="21360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2000" dirty="0">
                <a:solidFill>
                  <a:srgbClr val="C00000"/>
                </a:solidFill>
              </a:rPr>
              <a:t>ERROR SOLVING</a:t>
            </a:r>
          </a:p>
        </p:txBody>
      </p:sp>
      <p:grpSp>
        <p:nvGrpSpPr>
          <p:cNvPr id="67" name="Google Shape;2259;p57">
            <a:extLst>
              <a:ext uri="{FF2B5EF4-FFF2-40B4-BE49-F238E27FC236}">
                <a16:creationId xmlns:a16="http://schemas.microsoft.com/office/drawing/2014/main" id="{98E854BB-A9ED-4F27-A76F-39F69B0D9F06}"/>
              </a:ext>
            </a:extLst>
          </p:cNvPr>
          <p:cNvGrpSpPr/>
          <p:nvPr/>
        </p:nvGrpSpPr>
        <p:grpSpPr>
          <a:xfrm>
            <a:off x="7595959" y="4092592"/>
            <a:ext cx="449467" cy="347873"/>
            <a:chOff x="3110125" y="4993400"/>
            <a:chExt cx="444925" cy="467450"/>
          </a:xfrm>
          <a:solidFill>
            <a:srgbClr val="C00000"/>
          </a:solidFill>
        </p:grpSpPr>
        <p:sp>
          <p:nvSpPr>
            <p:cNvPr id="68" name="Google Shape;2260;p57">
              <a:extLst>
                <a:ext uri="{FF2B5EF4-FFF2-40B4-BE49-F238E27FC236}">
                  <a16:creationId xmlns:a16="http://schemas.microsoft.com/office/drawing/2014/main" id="{C843E9F8-B472-44D5-A3F9-6486FA287DB9}"/>
                </a:ext>
              </a:extLst>
            </p:cNvPr>
            <p:cNvSpPr/>
            <p:nvPr/>
          </p:nvSpPr>
          <p:spPr>
            <a:xfrm>
              <a:off x="3110125" y="4993400"/>
              <a:ext cx="434975" cy="465725"/>
            </a:xfrm>
            <a:custGeom>
              <a:avLst/>
              <a:gdLst/>
              <a:ahLst/>
              <a:cxnLst/>
              <a:rect l="l" t="t" r="r" b="b"/>
              <a:pathLst>
                <a:path w="17399" h="18629" extrusionOk="0">
                  <a:moveTo>
                    <a:pt x="15873" y="1"/>
                  </a:moveTo>
                  <a:cubicBezTo>
                    <a:pt x="15284" y="295"/>
                    <a:pt x="14747" y="677"/>
                    <a:pt x="14279" y="1127"/>
                  </a:cubicBezTo>
                  <a:cubicBezTo>
                    <a:pt x="12512" y="2912"/>
                    <a:pt x="11767" y="3466"/>
                    <a:pt x="10380" y="5251"/>
                  </a:cubicBezTo>
                  <a:cubicBezTo>
                    <a:pt x="8613" y="7504"/>
                    <a:pt x="6863" y="9757"/>
                    <a:pt x="5269" y="12182"/>
                  </a:cubicBezTo>
                  <a:cubicBezTo>
                    <a:pt x="4576" y="10866"/>
                    <a:pt x="3830" y="8180"/>
                    <a:pt x="2046" y="7279"/>
                  </a:cubicBezTo>
                  <a:lnTo>
                    <a:pt x="2011" y="7331"/>
                  </a:lnTo>
                  <a:cubicBezTo>
                    <a:pt x="1803" y="7677"/>
                    <a:pt x="1" y="9549"/>
                    <a:pt x="1" y="9826"/>
                  </a:cubicBezTo>
                  <a:lnTo>
                    <a:pt x="1" y="9964"/>
                  </a:lnTo>
                  <a:cubicBezTo>
                    <a:pt x="555" y="10571"/>
                    <a:pt x="1075" y="11229"/>
                    <a:pt x="1526" y="11923"/>
                  </a:cubicBezTo>
                  <a:cubicBezTo>
                    <a:pt x="2843" y="13777"/>
                    <a:pt x="3605" y="15024"/>
                    <a:pt x="4090" y="17242"/>
                  </a:cubicBezTo>
                  <a:cubicBezTo>
                    <a:pt x="4229" y="17693"/>
                    <a:pt x="4298" y="18161"/>
                    <a:pt x="4298" y="18629"/>
                  </a:cubicBezTo>
                  <a:cubicBezTo>
                    <a:pt x="4489" y="18195"/>
                    <a:pt x="5338" y="16913"/>
                    <a:pt x="6187" y="15683"/>
                  </a:cubicBezTo>
                  <a:cubicBezTo>
                    <a:pt x="6690" y="14955"/>
                    <a:pt x="7175" y="14262"/>
                    <a:pt x="7539" y="13759"/>
                  </a:cubicBezTo>
                  <a:cubicBezTo>
                    <a:pt x="7729" y="13499"/>
                    <a:pt x="7868" y="13291"/>
                    <a:pt x="7972" y="13153"/>
                  </a:cubicBezTo>
                  <a:cubicBezTo>
                    <a:pt x="8301" y="12720"/>
                    <a:pt x="8630" y="12286"/>
                    <a:pt x="8960" y="11888"/>
                  </a:cubicBezTo>
                  <a:cubicBezTo>
                    <a:pt x="9497" y="11212"/>
                    <a:pt x="10069" y="10571"/>
                    <a:pt x="10606" y="9964"/>
                  </a:cubicBezTo>
                  <a:cubicBezTo>
                    <a:pt x="11143" y="9375"/>
                    <a:pt x="11697" y="8803"/>
                    <a:pt x="12252" y="8232"/>
                  </a:cubicBezTo>
                  <a:cubicBezTo>
                    <a:pt x="12720" y="7764"/>
                    <a:pt x="13188" y="7296"/>
                    <a:pt x="13655" y="6828"/>
                  </a:cubicBezTo>
                  <a:cubicBezTo>
                    <a:pt x="14279" y="6204"/>
                    <a:pt x="14920" y="5598"/>
                    <a:pt x="15562" y="4957"/>
                  </a:cubicBezTo>
                  <a:cubicBezTo>
                    <a:pt x="16168" y="4367"/>
                    <a:pt x="16775" y="3761"/>
                    <a:pt x="17398" y="3120"/>
                  </a:cubicBezTo>
                  <a:lnTo>
                    <a:pt x="17398" y="2912"/>
                  </a:lnTo>
                  <a:cubicBezTo>
                    <a:pt x="17190" y="2080"/>
                    <a:pt x="16567" y="417"/>
                    <a:pt x="158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261;p57">
              <a:extLst>
                <a:ext uri="{FF2B5EF4-FFF2-40B4-BE49-F238E27FC236}">
                  <a16:creationId xmlns:a16="http://schemas.microsoft.com/office/drawing/2014/main" id="{CCE8DD64-C9F1-4519-A1E3-224B128334F0}"/>
                </a:ext>
              </a:extLst>
            </p:cNvPr>
            <p:cNvSpPr/>
            <p:nvPr/>
          </p:nvSpPr>
          <p:spPr>
            <a:xfrm>
              <a:off x="3160375" y="4993400"/>
              <a:ext cx="346600" cy="304575"/>
            </a:xfrm>
            <a:custGeom>
              <a:avLst/>
              <a:gdLst/>
              <a:ahLst/>
              <a:cxnLst/>
              <a:rect l="l" t="t" r="r" b="b"/>
              <a:pathLst>
                <a:path w="13864" h="12183" fill="none" extrusionOk="0">
                  <a:moveTo>
                    <a:pt x="1" y="7261"/>
                  </a:moveTo>
                  <a:cubicBezTo>
                    <a:pt x="18" y="7261"/>
                    <a:pt x="18" y="7279"/>
                    <a:pt x="36" y="7279"/>
                  </a:cubicBezTo>
                  <a:cubicBezTo>
                    <a:pt x="1820" y="8180"/>
                    <a:pt x="2566" y="10866"/>
                    <a:pt x="3259" y="12182"/>
                  </a:cubicBezTo>
                  <a:cubicBezTo>
                    <a:pt x="4853" y="9757"/>
                    <a:pt x="6603" y="7504"/>
                    <a:pt x="8353" y="5251"/>
                  </a:cubicBezTo>
                  <a:cubicBezTo>
                    <a:pt x="9739" y="3466"/>
                    <a:pt x="10502" y="2912"/>
                    <a:pt x="12252" y="1127"/>
                  </a:cubicBezTo>
                  <a:cubicBezTo>
                    <a:pt x="12737" y="677"/>
                    <a:pt x="13274" y="295"/>
                    <a:pt x="13863" y="1"/>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262;p57">
              <a:extLst>
                <a:ext uri="{FF2B5EF4-FFF2-40B4-BE49-F238E27FC236}">
                  <a16:creationId xmlns:a16="http://schemas.microsoft.com/office/drawing/2014/main" id="{D4D4005B-C924-4D00-9ACB-56BFB9FE46F9}"/>
                </a:ext>
              </a:extLst>
            </p:cNvPr>
            <p:cNvSpPr/>
            <p:nvPr/>
          </p:nvSpPr>
          <p:spPr>
            <a:xfrm>
              <a:off x="3506950" y="4993400"/>
              <a:ext cx="37725" cy="72375"/>
            </a:xfrm>
            <a:custGeom>
              <a:avLst/>
              <a:gdLst/>
              <a:ahLst/>
              <a:cxnLst/>
              <a:rect l="l" t="t" r="r" b="b"/>
              <a:pathLst>
                <a:path w="1509" h="2895" fill="none" extrusionOk="0">
                  <a:moveTo>
                    <a:pt x="0" y="1"/>
                  </a:moveTo>
                  <a:cubicBezTo>
                    <a:pt x="694" y="417"/>
                    <a:pt x="1317" y="2063"/>
                    <a:pt x="1508" y="2895"/>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263;p57">
              <a:extLst>
                <a:ext uri="{FF2B5EF4-FFF2-40B4-BE49-F238E27FC236}">
                  <a16:creationId xmlns:a16="http://schemas.microsoft.com/office/drawing/2014/main" id="{D45D1887-11A2-49AD-B314-A903EDB9BDC3}"/>
                </a:ext>
              </a:extLst>
            </p:cNvPr>
            <p:cNvSpPr/>
            <p:nvPr/>
          </p:nvSpPr>
          <p:spPr>
            <a:xfrm>
              <a:off x="3217575" y="5070950"/>
              <a:ext cx="327525" cy="388175"/>
            </a:xfrm>
            <a:custGeom>
              <a:avLst/>
              <a:gdLst/>
              <a:ahLst/>
              <a:cxnLst/>
              <a:rect l="l" t="t" r="r" b="b"/>
              <a:pathLst>
                <a:path w="13101" h="15527" fill="none" extrusionOk="0">
                  <a:moveTo>
                    <a:pt x="13100" y="0"/>
                  </a:moveTo>
                  <a:cubicBezTo>
                    <a:pt x="12477" y="642"/>
                    <a:pt x="11870" y="1248"/>
                    <a:pt x="11264" y="1855"/>
                  </a:cubicBezTo>
                  <a:cubicBezTo>
                    <a:pt x="10622" y="2478"/>
                    <a:pt x="9981" y="3102"/>
                    <a:pt x="9357" y="3726"/>
                  </a:cubicBezTo>
                  <a:cubicBezTo>
                    <a:pt x="8890" y="4194"/>
                    <a:pt x="8422" y="4662"/>
                    <a:pt x="7954" y="5130"/>
                  </a:cubicBezTo>
                  <a:cubicBezTo>
                    <a:pt x="7399" y="5701"/>
                    <a:pt x="6845" y="6273"/>
                    <a:pt x="6308" y="6862"/>
                  </a:cubicBezTo>
                  <a:cubicBezTo>
                    <a:pt x="5771" y="7469"/>
                    <a:pt x="5199" y="8110"/>
                    <a:pt x="4662" y="8786"/>
                  </a:cubicBezTo>
                  <a:cubicBezTo>
                    <a:pt x="4332" y="9184"/>
                    <a:pt x="4003" y="9618"/>
                    <a:pt x="3674" y="10051"/>
                  </a:cubicBezTo>
                  <a:cubicBezTo>
                    <a:pt x="3570" y="10189"/>
                    <a:pt x="3431" y="10397"/>
                    <a:pt x="3241" y="10657"/>
                  </a:cubicBezTo>
                  <a:cubicBezTo>
                    <a:pt x="2877" y="11160"/>
                    <a:pt x="2392" y="11853"/>
                    <a:pt x="1889" y="12581"/>
                  </a:cubicBezTo>
                  <a:cubicBezTo>
                    <a:pt x="1040" y="13811"/>
                    <a:pt x="191" y="15093"/>
                    <a:pt x="0" y="15527"/>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264;p57">
              <a:extLst>
                <a:ext uri="{FF2B5EF4-FFF2-40B4-BE49-F238E27FC236}">
                  <a16:creationId xmlns:a16="http://schemas.microsoft.com/office/drawing/2014/main" id="{792CF2D6-7B79-4AB6-B264-17A0FA12A725}"/>
                </a:ext>
              </a:extLst>
            </p:cNvPr>
            <p:cNvSpPr/>
            <p:nvPr/>
          </p:nvSpPr>
          <p:spPr>
            <a:xfrm>
              <a:off x="3110125" y="5176650"/>
              <a:ext cx="50275" cy="62400"/>
            </a:xfrm>
            <a:custGeom>
              <a:avLst/>
              <a:gdLst/>
              <a:ahLst/>
              <a:cxnLst/>
              <a:rect l="l" t="t" r="r" b="b"/>
              <a:pathLst>
                <a:path w="2011" h="2496" fill="none" extrusionOk="0">
                  <a:moveTo>
                    <a:pt x="2011" y="1"/>
                  </a:moveTo>
                  <a:cubicBezTo>
                    <a:pt x="1803" y="347"/>
                    <a:pt x="1" y="2219"/>
                    <a:pt x="1" y="2496"/>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265;p57">
              <a:extLst>
                <a:ext uri="{FF2B5EF4-FFF2-40B4-BE49-F238E27FC236}">
                  <a16:creationId xmlns:a16="http://schemas.microsoft.com/office/drawing/2014/main" id="{2FB54446-E2F7-4E29-87B2-BDD102F50DE2}"/>
                </a:ext>
              </a:extLst>
            </p:cNvPr>
            <p:cNvSpPr/>
            <p:nvPr/>
          </p:nvSpPr>
          <p:spPr>
            <a:xfrm>
              <a:off x="3110125" y="5242500"/>
              <a:ext cx="107475" cy="216625"/>
            </a:xfrm>
            <a:custGeom>
              <a:avLst/>
              <a:gdLst/>
              <a:ahLst/>
              <a:cxnLst/>
              <a:rect l="l" t="t" r="r" b="b"/>
              <a:pathLst>
                <a:path w="4299" h="8665" fill="none" extrusionOk="0">
                  <a:moveTo>
                    <a:pt x="1" y="0"/>
                  </a:moveTo>
                  <a:cubicBezTo>
                    <a:pt x="555" y="607"/>
                    <a:pt x="1075" y="1265"/>
                    <a:pt x="1526" y="1959"/>
                  </a:cubicBezTo>
                  <a:cubicBezTo>
                    <a:pt x="2843" y="3830"/>
                    <a:pt x="3605" y="5060"/>
                    <a:pt x="4090" y="7278"/>
                  </a:cubicBezTo>
                  <a:cubicBezTo>
                    <a:pt x="4229" y="7729"/>
                    <a:pt x="4298" y="8197"/>
                    <a:pt x="4298" y="8665"/>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266;p57">
              <a:extLst>
                <a:ext uri="{FF2B5EF4-FFF2-40B4-BE49-F238E27FC236}">
                  <a16:creationId xmlns:a16="http://schemas.microsoft.com/office/drawing/2014/main" id="{7A025F51-FBC1-4579-A88C-9A40F99DFE3A}"/>
                </a:ext>
              </a:extLst>
            </p:cNvPr>
            <p:cNvSpPr/>
            <p:nvPr/>
          </p:nvSpPr>
          <p:spPr>
            <a:xfrm>
              <a:off x="3221025" y="5453900"/>
              <a:ext cx="50275" cy="6950"/>
            </a:xfrm>
            <a:custGeom>
              <a:avLst/>
              <a:gdLst/>
              <a:ahLst/>
              <a:cxnLst/>
              <a:rect l="l" t="t" r="r" b="b"/>
              <a:pathLst>
                <a:path w="2011" h="278" fill="none" extrusionOk="0">
                  <a:moveTo>
                    <a:pt x="1" y="278"/>
                  </a:moveTo>
                  <a:cubicBezTo>
                    <a:pt x="417" y="1"/>
                    <a:pt x="1456" y="209"/>
                    <a:pt x="2011" y="209"/>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267;p57">
              <a:extLst>
                <a:ext uri="{FF2B5EF4-FFF2-40B4-BE49-F238E27FC236}">
                  <a16:creationId xmlns:a16="http://schemas.microsoft.com/office/drawing/2014/main" id="{036E0016-A825-4FFB-ADB9-CC50396FCAA9}"/>
                </a:ext>
              </a:extLst>
            </p:cNvPr>
            <p:cNvSpPr/>
            <p:nvPr/>
          </p:nvSpPr>
          <p:spPr>
            <a:xfrm>
              <a:off x="3545075" y="5070950"/>
              <a:ext cx="9975" cy="64150"/>
            </a:xfrm>
            <a:custGeom>
              <a:avLst/>
              <a:gdLst/>
              <a:ahLst/>
              <a:cxnLst/>
              <a:rect l="l" t="t" r="r" b="b"/>
              <a:pathLst>
                <a:path w="399" h="2566" fill="none" extrusionOk="0">
                  <a:moveTo>
                    <a:pt x="0" y="0"/>
                  </a:moveTo>
                  <a:cubicBezTo>
                    <a:pt x="226" y="850"/>
                    <a:pt x="364" y="1699"/>
                    <a:pt x="399" y="2565"/>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268;p57">
              <a:extLst>
                <a:ext uri="{FF2B5EF4-FFF2-40B4-BE49-F238E27FC236}">
                  <a16:creationId xmlns:a16="http://schemas.microsoft.com/office/drawing/2014/main" id="{EB9D7D46-1296-4F02-A4FA-4E87B046E00C}"/>
                </a:ext>
              </a:extLst>
            </p:cNvPr>
            <p:cNvSpPr/>
            <p:nvPr/>
          </p:nvSpPr>
          <p:spPr>
            <a:xfrm>
              <a:off x="3304200" y="5135075"/>
              <a:ext cx="250850" cy="281600"/>
            </a:xfrm>
            <a:custGeom>
              <a:avLst/>
              <a:gdLst/>
              <a:ahLst/>
              <a:cxnLst/>
              <a:rect l="l" t="t" r="r" b="b"/>
              <a:pathLst>
                <a:path w="10034" h="11264" fill="none" extrusionOk="0">
                  <a:moveTo>
                    <a:pt x="1" y="11263"/>
                  </a:moveTo>
                  <a:cubicBezTo>
                    <a:pt x="469" y="10692"/>
                    <a:pt x="954" y="10120"/>
                    <a:pt x="1404" y="9565"/>
                  </a:cubicBezTo>
                  <a:cubicBezTo>
                    <a:pt x="1543" y="9409"/>
                    <a:pt x="1664" y="9236"/>
                    <a:pt x="1786" y="9080"/>
                  </a:cubicBezTo>
                  <a:cubicBezTo>
                    <a:pt x="2098" y="8699"/>
                    <a:pt x="2410" y="8335"/>
                    <a:pt x="2721" y="7971"/>
                  </a:cubicBezTo>
                  <a:cubicBezTo>
                    <a:pt x="3207" y="7417"/>
                    <a:pt x="3709" y="6879"/>
                    <a:pt x="4194" y="6360"/>
                  </a:cubicBezTo>
                  <a:cubicBezTo>
                    <a:pt x="4697" y="5822"/>
                    <a:pt x="5234" y="5268"/>
                    <a:pt x="5754" y="4731"/>
                  </a:cubicBezTo>
                  <a:cubicBezTo>
                    <a:pt x="6222" y="4245"/>
                    <a:pt x="6672" y="3760"/>
                    <a:pt x="7105" y="3275"/>
                  </a:cubicBezTo>
                  <a:cubicBezTo>
                    <a:pt x="7452" y="2911"/>
                    <a:pt x="7781" y="2530"/>
                    <a:pt x="8093" y="2149"/>
                  </a:cubicBezTo>
                  <a:cubicBezTo>
                    <a:pt x="8249" y="1958"/>
                    <a:pt x="8440" y="1768"/>
                    <a:pt x="8613" y="1560"/>
                  </a:cubicBezTo>
                  <a:cubicBezTo>
                    <a:pt x="9098" y="1040"/>
                    <a:pt x="9618" y="520"/>
                    <a:pt x="10034" y="0"/>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269;p57">
              <a:extLst>
                <a:ext uri="{FF2B5EF4-FFF2-40B4-BE49-F238E27FC236}">
                  <a16:creationId xmlns:a16="http://schemas.microsoft.com/office/drawing/2014/main" id="{F3656453-3FFA-4C04-92EA-48AE39BEF346}"/>
                </a:ext>
              </a:extLst>
            </p:cNvPr>
            <p:cNvSpPr/>
            <p:nvPr/>
          </p:nvSpPr>
          <p:spPr>
            <a:xfrm>
              <a:off x="3271275" y="5416650"/>
              <a:ext cx="32950" cy="42475"/>
            </a:xfrm>
            <a:custGeom>
              <a:avLst/>
              <a:gdLst/>
              <a:ahLst/>
              <a:cxnLst/>
              <a:rect l="l" t="t" r="r" b="b"/>
              <a:pathLst>
                <a:path w="1318" h="1699" fill="none" extrusionOk="0">
                  <a:moveTo>
                    <a:pt x="1" y="1699"/>
                  </a:moveTo>
                  <a:cubicBezTo>
                    <a:pt x="400" y="1144"/>
                    <a:pt x="850" y="572"/>
                    <a:pt x="1318" y="0"/>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270;p57">
              <a:extLst>
                <a:ext uri="{FF2B5EF4-FFF2-40B4-BE49-F238E27FC236}">
                  <a16:creationId xmlns:a16="http://schemas.microsoft.com/office/drawing/2014/main" id="{B72D0023-293E-4D5C-A3F1-D61C311680CC}"/>
                </a:ext>
              </a:extLst>
            </p:cNvPr>
            <p:cNvSpPr/>
            <p:nvPr/>
          </p:nvSpPr>
          <p:spPr>
            <a:xfrm>
              <a:off x="3500025" y="5117725"/>
              <a:ext cx="17350" cy="53750"/>
            </a:xfrm>
            <a:custGeom>
              <a:avLst/>
              <a:gdLst/>
              <a:ahLst/>
              <a:cxnLst/>
              <a:rect l="l" t="t" r="r" b="b"/>
              <a:pathLst>
                <a:path w="694" h="2150" fill="none" extrusionOk="0">
                  <a:moveTo>
                    <a:pt x="0" y="1"/>
                  </a:moveTo>
                  <a:cubicBezTo>
                    <a:pt x="139" y="694"/>
                    <a:pt x="555" y="1456"/>
                    <a:pt x="693" y="2150"/>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271;p57">
              <a:extLst>
                <a:ext uri="{FF2B5EF4-FFF2-40B4-BE49-F238E27FC236}">
                  <a16:creationId xmlns:a16="http://schemas.microsoft.com/office/drawing/2014/main" id="{E9C03DAA-1F9B-417E-A659-8C8E9FEC061A}"/>
                </a:ext>
              </a:extLst>
            </p:cNvPr>
            <p:cNvSpPr/>
            <p:nvPr/>
          </p:nvSpPr>
          <p:spPr>
            <a:xfrm>
              <a:off x="3451500" y="5164100"/>
              <a:ext cx="30350" cy="52425"/>
            </a:xfrm>
            <a:custGeom>
              <a:avLst/>
              <a:gdLst/>
              <a:ahLst/>
              <a:cxnLst/>
              <a:rect l="l" t="t" r="r" b="b"/>
              <a:pathLst>
                <a:path w="1214" h="2097" fill="none" extrusionOk="0">
                  <a:moveTo>
                    <a:pt x="0" y="0"/>
                  </a:moveTo>
                  <a:lnTo>
                    <a:pt x="0" y="0"/>
                  </a:lnTo>
                  <a:cubicBezTo>
                    <a:pt x="486" y="641"/>
                    <a:pt x="902" y="1334"/>
                    <a:pt x="1213" y="2097"/>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272;p57">
              <a:extLst>
                <a:ext uri="{FF2B5EF4-FFF2-40B4-BE49-F238E27FC236}">
                  <a16:creationId xmlns:a16="http://schemas.microsoft.com/office/drawing/2014/main" id="{52DCFF40-2EB0-41D9-80FB-BC1D260040DE}"/>
                </a:ext>
              </a:extLst>
            </p:cNvPr>
            <p:cNvSpPr/>
            <p:nvPr/>
          </p:nvSpPr>
          <p:spPr>
            <a:xfrm>
              <a:off x="3415550" y="5198750"/>
              <a:ext cx="29050" cy="50700"/>
            </a:xfrm>
            <a:custGeom>
              <a:avLst/>
              <a:gdLst/>
              <a:ahLst/>
              <a:cxnLst/>
              <a:rect l="l" t="t" r="r" b="b"/>
              <a:pathLst>
                <a:path w="1162" h="2028" fill="none" extrusionOk="0">
                  <a:moveTo>
                    <a:pt x="0" y="0"/>
                  </a:moveTo>
                  <a:lnTo>
                    <a:pt x="35" y="18"/>
                  </a:lnTo>
                  <a:cubicBezTo>
                    <a:pt x="537" y="607"/>
                    <a:pt x="919" y="1300"/>
                    <a:pt x="1161" y="2028"/>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273;p57">
              <a:extLst>
                <a:ext uri="{FF2B5EF4-FFF2-40B4-BE49-F238E27FC236}">
                  <a16:creationId xmlns:a16="http://schemas.microsoft.com/office/drawing/2014/main" id="{BF4A0862-1129-45A2-92E9-6EF46458D1DB}"/>
                </a:ext>
              </a:extLst>
            </p:cNvPr>
            <p:cNvSpPr/>
            <p:nvPr/>
          </p:nvSpPr>
          <p:spPr>
            <a:xfrm>
              <a:off x="3375250" y="5242500"/>
              <a:ext cx="31225" cy="48550"/>
            </a:xfrm>
            <a:custGeom>
              <a:avLst/>
              <a:gdLst/>
              <a:ahLst/>
              <a:cxnLst/>
              <a:rect l="l" t="t" r="r" b="b"/>
              <a:pathLst>
                <a:path w="1249" h="1942" fill="none" extrusionOk="0">
                  <a:moveTo>
                    <a:pt x="1" y="0"/>
                  </a:moveTo>
                  <a:lnTo>
                    <a:pt x="1" y="0"/>
                  </a:lnTo>
                  <a:cubicBezTo>
                    <a:pt x="486" y="694"/>
                    <a:pt x="902" y="1179"/>
                    <a:pt x="1248" y="1941"/>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274;p57">
              <a:extLst>
                <a:ext uri="{FF2B5EF4-FFF2-40B4-BE49-F238E27FC236}">
                  <a16:creationId xmlns:a16="http://schemas.microsoft.com/office/drawing/2014/main" id="{F76AB0C1-DCD8-4A43-9256-701B8C1F228E}"/>
                </a:ext>
              </a:extLst>
            </p:cNvPr>
            <p:cNvSpPr/>
            <p:nvPr/>
          </p:nvSpPr>
          <p:spPr>
            <a:xfrm>
              <a:off x="3335400" y="5291025"/>
              <a:ext cx="36425" cy="42900"/>
            </a:xfrm>
            <a:custGeom>
              <a:avLst/>
              <a:gdLst/>
              <a:ahLst/>
              <a:cxnLst/>
              <a:rect l="l" t="t" r="r" b="b"/>
              <a:pathLst>
                <a:path w="1457" h="1716" fill="none" extrusionOk="0">
                  <a:moveTo>
                    <a:pt x="1" y="0"/>
                  </a:moveTo>
                  <a:cubicBezTo>
                    <a:pt x="486" y="624"/>
                    <a:pt x="971" y="1092"/>
                    <a:pt x="1456" y="1716"/>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275;p57">
              <a:extLst>
                <a:ext uri="{FF2B5EF4-FFF2-40B4-BE49-F238E27FC236}">
                  <a16:creationId xmlns:a16="http://schemas.microsoft.com/office/drawing/2014/main" id="{A3E0B2B1-1C39-4F11-953B-BB1423E1B35F}"/>
                </a:ext>
              </a:extLst>
            </p:cNvPr>
            <p:cNvSpPr/>
            <p:nvPr/>
          </p:nvSpPr>
          <p:spPr>
            <a:xfrm>
              <a:off x="3299000" y="5337800"/>
              <a:ext cx="37725" cy="34675"/>
            </a:xfrm>
            <a:custGeom>
              <a:avLst/>
              <a:gdLst/>
              <a:ahLst/>
              <a:cxnLst/>
              <a:rect l="l" t="t" r="r" b="b"/>
              <a:pathLst>
                <a:path w="1509" h="1387" fill="none" extrusionOk="0">
                  <a:moveTo>
                    <a:pt x="1" y="1"/>
                  </a:moveTo>
                  <a:cubicBezTo>
                    <a:pt x="625" y="139"/>
                    <a:pt x="1179" y="971"/>
                    <a:pt x="1509" y="1387"/>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276;p57">
              <a:extLst>
                <a:ext uri="{FF2B5EF4-FFF2-40B4-BE49-F238E27FC236}">
                  <a16:creationId xmlns:a16="http://schemas.microsoft.com/office/drawing/2014/main" id="{EE6D8230-01D1-4F99-B09A-B475EBCB364B}"/>
                </a:ext>
              </a:extLst>
            </p:cNvPr>
            <p:cNvSpPr/>
            <p:nvPr/>
          </p:nvSpPr>
          <p:spPr>
            <a:xfrm>
              <a:off x="3266525" y="5386325"/>
              <a:ext cx="39000" cy="31225"/>
            </a:xfrm>
            <a:custGeom>
              <a:avLst/>
              <a:gdLst/>
              <a:ahLst/>
              <a:cxnLst/>
              <a:rect l="l" t="t" r="r" b="b"/>
              <a:pathLst>
                <a:path w="1560" h="1249" fill="none" extrusionOk="0">
                  <a:moveTo>
                    <a:pt x="0" y="0"/>
                  </a:moveTo>
                  <a:cubicBezTo>
                    <a:pt x="399" y="0"/>
                    <a:pt x="1560" y="953"/>
                    <a:pt x="1525" y="1213"/>
                  </a:cubicBezTo>
                  <a:lnTo>
                    <a:pt x="1525" y="1213"/>
                  </a:lnTo>
                  <a:cubicBezTo>
                    <a:pt x="1525" y="1231"/>
                    <a:pt x="1525" y="1231"/>
                    <a:pt x="1525" y="1248"/>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 name="Google Shape;2128;p57">
            <a:extLst>
              <a:ext uri="{FF2B5EF4-FFF2-40B4-BE49-F238E27FC236}">
                <a16:creationId xmlns:a16="http://schemas.microsoft.com/office/drawing/2014/main" id="{804A09AD-C0CA-4EF6-A275-2781413F345E}"/>
              </a:ext>
            </a:extLst>
          </p:cNvPr>
          <p:cNvGrpSpPr/>
          <p:nvPr/>
        </p:nvGrpSpPr>
        <p:grpSpPr>
          <a:xfrm>
            <a:off x="1114104" y="3631606"/>
            <a:ext cx="920126" cy="521320"/>
            <a:chOff x="2201850" y="617375"/>
            <a:chExt cx="1168900" cy="772850"/>
          </a:xfrm>
          <a:solidFill>
            <a:srgbClr val="00B050"/>
          </a:solidFill>
        </p:grpSpPr>
        <p:sp>
          <p:nvSpPr>
            <p:cNvPr id="102" name="Google Shape;2129;p57">
              <a:extLst>
                <a:ext uri="{FF2B5EF4-FFF2-40B4-BE49-F238E27FC236}">
                  <a16:creationId xmlns:a16="http://schemas.microsoft.com/office/drawing/2014/main" id="{3C664752-A632-49FF-963D-B95F59B0BCF4}"/>
                </a:ext>
              </a:extLst>
            </p:cNvPr>
            <p:cNvSpPr/>
            <p:nvPr/>
          </p:nvSpPr>
          <p:spPr>
            <a:xfrm>
              <a:off x="2387775" y="1373175"/>
              <a:ext cx="763775" cy="16875"/>
            </a:xfrm>
            <a:custGeom>
              <a:avLst/>
              <a:gdLst/>
              <a:ahLst/>
              <a:cxnLst/>
              <a:rect l="l" t="t" r="r" b="b"/>
              <a:pathLst>
                <a:path w="30551" h="675" extrusionOk="0">
                  <a:moveTo>
                    <a:pt x="23514" y="1"/>
                  </a:moveTo>
                  <a:cubicBezTo>
                    <a:pt x="20740" y="1"/>
                    <a:pt x="17968" y="43"/>
                    <a:pt x="15207" y="43"/>
                  </a:cubicBezTo>
                  <a:cubicBezTo>
                    <a:pt x="12756" y="43"/>
                    <a:pt x="10298" y="2"/>
                    <a:pt x="7844" y="2"/>
                  </a:cubicBezTo>
                  <a:cubicBezTo>
                    <a:pt x="5267" y="2"/>
                    <a:pt x="2694" y="47"/>
                    <a:pt x="139" y="233"/>
                  </a:cubicBezTo>
                  <a:cubicBezTo>
                    <a:pt x="1" y="233"/>
                    <a:pt x="1" y="440"/>
                    <a:pt x="139" y="440"/>
                  </a:cubicBezTo>
                  <a:cubicBezTo>
                    <a:pt x="2694" y="625"/>
                    <a:pt x="5271" y="671"/>
                    <a:pt x="7850" y="671"/>
                  </a:cubicBezTo>
                  <a:cubicBezTo>
                    <a:pt x="10307" y="671"/>
                    <a:pt x="12765" y="630"/>
                    <a:pt x="15207" y="630"/>
                  </a:cubicBezTo>
                  <a:cubicBezTo>
                    <a:pt x="18057" y="630"/>
                    <a:pt x="20930" y="675"/>
                    <a:pt x="23806" y="675"/>
                  </a:cubicBezTo>
                  <a:cubicBezTo>
                    <a:pt x="25963" y="675"/>
                    <a:pt x="28122" y="649"/>
                    <a:pt x="30274" y="561"/>
                  </a:cubicBezTo>
                  <a:cubicBezTo>
                    <a:pt x="30550" y="561"/>
                    <a:pt x="30550" y="129"/>
                    <a:pt x="30274" y="129"/>
                  </a:cubicBezTo>
                  <a:cubicBezTo>
                    <a:pt x="28023" y="29"/>
                    <a:pt x="25768" y="1"/>
                    <a:pt x="235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 name="Google Shape;2130;p57">
              <a:extLst>
                <a:ext uri="{FF2B5EF4-FFF2-40B4-BE49-F238E27FC236}">
                  <a16:creationId xmlns:a16="http://schemas.microsoft.com/office/drawing/2014/main" id="{1665D2D6-4F27-4F50-AC37-20B510AE766F}"/>
                </a:ext>
              </a:extLst>
            </p:cNvPr>
            <p:cNvGrpSpPr/>
            <p:nvPr/>
          </p:nvGrpSpPr>
          <p:grpSpPr>
            <a:xfrm>
              <a:off x="2201850" y="617375"/>
              <a:ext cx="1168900" cy="772850"/>
              <a:chOff x="2201850" y="617375"/>
              <a:chExt cx="1168900" cy="772850"/>
            </a:xfrm>
            <a:grpFill/>
          </p:grpSpPr>
          <p:sp>
            <p:nvSpPr>
              <p:cNvPr id="104" name="Google Shape;2131;p57">
                <a:extLst>
                  <a:ext uri="{FF2B5EF4-FFF2-40B4-BE49-F238E27FC236}">
                    <a16:creationId xmlns:a16="http://schemas.microsoft.com/office/drawing/2014/main" id="{CC3754EF-817B-46A5-BC14-14301115547B}"/>
                  </a:ext>
                </a:extLst>
              </p:cNvPr>
              <p:cNvSpPr/>
              <p:nvPr/>
            </p:nvSpPr>
            <p:spPr>
              <a:xfrm>
                <a:off x="2440000" y="934600"/>
                <a:ext cx="708525" cy="401775"/>
              </a:xfrm>
              <a:custGeom>
                <a:avLst/>
                <a:gdLst/>
                <a:ahLst/>
                <a:cxnLst/>
                <a:rect l="l" t="t" r="r" b="b"/>
                <a:pathLst>
                  <a:path w="28341" h="16071" extrusionOk="0">
                    <a:moveTo>
                      <a:pt x="16058" y="0"/>
                    </a:moveTo>
                    <a:cubicBezTo>
                      <a:pt x="9747" y="0"/>
                      <a:pt x="2888" y="639"/>
                      <a:pt x="2089" y="1241"/>
                    </a:cubicBezTo>
                    <a:cubicBezTo>
                      <a:pt x="0" y="2811"/>
                      <a:pt x="863" y="15342"/>
                      <a:pt x="1485" y="15843"/>
                    </a:cubicBezTo>
                    <a:cubicBezTo>
                      <a:pt x="1685" y="16003"/>
                      <a:pt x="4344" y="16070"/>
                      <a:pt x="7861" y="16070"/>
                    </a:cubicBezTo>
                    <a:cubicBezTo>
                      <a:pt x="14947" y="16070"/>
                      <a:pt x="25519" y="15797"/>
                      <a:pt x="26511" y="15463"/>
                    </a:cubicBezTo>
                    <a:cubicBezTo>
                      <a:pt x="27978" y="14980"/>
                      <a:pt x="28341" y="4555"/>
                      <a:pt x="26873" y="1724"/>
                    </a:cubicBezTo>
                    <a:cubicBezTo>
                      <a:pt x="26206" y="445"/>
                      <a:pt x="21323" y="0"/>
                      <a:pt x="160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132;p57">
                <a:extLst>
                  <a:ext uri="{FF2B5EF4-FFF2-40B4-BE49-F238E27FC236}">
                    <a16:creationId xmlns:a16="http://schemas.microsoft.com/office/drawing/2014/main" id="{E69008D0-79F7-46E7-85EC-FF793A603A42}"/>
                  </a:ext>
                </a:extLst>
              </p:cNvPr>
              <p:cNvSpPr/>
              <p:nvPr/>
            </p:nvSpPr>
            <p:spPr>
              <a:xfrm>
                <a:off x="2345000" y="1313225"/>
                <a:ext cx="867375" cy="77000"/>
              </a:xfrm>
              <a:custGeom>
                <a:avLst/>
                <a:gdLst/>
                <a:ahLst/>
                <a:cxnLst/>
                <a:rect l="l" t="t" r="r" b="b"/>
                <a:pathLst>
                  <a:path w="34695" h="3080" extrusionOk="0">
                    <a:moveTo>
                      <a:pt x="3255" y="0"/>
                    </a:moveTo>
                    <a:cubicBezTo>
                      <a:pt x="3023" y="0"/>
                      <a:pt x="2791" y="7"/>
                      <a:pt x="2558" y="24"/>
                    </a:cubicBezTo>
                    <a:cubicBezTo>
                      <a:pt x="1764" y="93"/>
                      <a:pt x="763" y="301"/>
                      <a:pt x="469" y="1146"/>
                    </a:cubicBezTo>
                    <a:cubicBezTo>
                      <a:pt x="1" y="2438"/>
                      <a:pt x="1678" y="2808"/>
                      <a:pt x="2645" y="2808"/>
                    </a:cubicBezTo>
                    <a:cubicBezTo>
                      <a:pt x="2711" y="2808"/>
                      <a:pt x="2775" y="2807"/>
                      <a:pt x="2834" y="2803"/>
                    </a:cubicBezTo>
                    <a:cubicBezTo>
                      <a:pt x="2972" y="2803"/>
                      <a:pt x="2972" y="2596"/>
                      <a:pt x="2834" y="2596"/>
                    </a:cubicBezTo>
                    <a:lnTo>
                      <a:pt x="2834" y="2613"/>
                    </a:lnTo>
                    <a:cubicBezTo>
                      <a:pt x="2057" y="2527"/>
                      <a:pt x="607" y="2354"/>
                      <a:pt x="832" y="1267"/>
                    </a:cubicBezTo>
                    <a:cubicBezTo>
                      <a:pt x="935" y="784"/>
                      <a:pt x="1608" y="646"/>
                      <a:pt x="2005" y="559"/>
                    </a:cubicBezTo>
                    <a:cubicBezTo>
                      <a:pt x="2386" y="479"/>
                      <a:pt x="2779" y="451"/>
                      <a:pt x="3173" y="451"/>
                    </a:cubicBezTo>
                    <a:cubicBezTo>
                      <a:pt x="3710" y="451"/>
                      <a:pt x="4250" y="502"/>
                      <a:pt x="4767" y="542"/>
                    </a:cubicBezTo>
                    <a:cubicBezTo>
                      <a:pt x="6301" y="659"/>
                      <a:pt x="7850" y="687"/>
                      <a:pt x="9401" y="687"/>
                    </a:cubicBezTo>
                    <a:cubicBezTo>
                      <a:pt x="10832" y="687"/>
                      <a:pt x="12265" y="663"/>
                      <a:pt x="13690" y="663"/>
                    </a:cubicBezTo>
                    <a:lnTo>
                      <a:pt x="25427" y="663"/>
                    </a:lnTo>
                    <a:cubicBezTo>
                      <a:pt x="26658" y="663"/>
                      <a:pt x="27897" y="655"/>
                      <a:pt x="29133" y="655"/>
                    </a:cubicBezTo>
                    <a:cubicBezTo>
                      <a:pt x="29751" y="655"/>
                      <a:pt x="30369" y="657"/>
                      <a:pt x="30984" y="663"/>
                    </a:cubicBezTo>
                    <a:cubicBezTo>
                      <a:pt x="31115" y="656"/>
                      <a:pt x="31247" y="653"/>
                      <a:pt x="31379" y="653"/>
                    </a:cubicBezTo>
                    <a:cubicBezTo>
                      <a:pt x="31909" y="653"/>
                      <a:pt x="32444" y="708"/>
                      <a:pt x="32969" y="818"/>
                    </a:cubicBezTo>
                    <a:cubicBezTo>
                      <a:pt x="33504" y="939"/>
                      <a:pt x="34177" y="1215"/>
                      <a:pt x="33452" y="2078"/>
                    </a:cubicBezTo>
                    <a:cubicBezTo>
                      <a:pt x="33073" y="2527"/>
                      <a:pt x="32365" y="2613"/>
                      <a:pt x="31847" y="2648"/>
                    </a:cubicBezTo>
                    <a:cubicBezTo>
                      <a:pt x="31554" y="2648"/>
                      <a:pt x="31554" y="3079"/>
                      <a:pt x="31847" y="3079"/>
                    </a:cubicBezTo>
                    <a:cubicBezTo>
                      <a:pt x="32710" y="3079"/>
                      <a:pt x="34695" y="2596"/>
                      <a:pt x="34402" y="1302"/>
                    </a:cubicBezTo>
                    <a:cubicBezTo>
                      <a:pt x="34125" y="111"/>
                      <a:pt x="32399" y="76"/>
                      <a:pt x="31433" y="76"/>
                    </a:cubicBezTo>
                    <a:cubicBezTo>
                      <a:pt x="29517" y="47"/>
                      <a:pt x="27599" y="38"/>
                      <a:pt x="25681" y="38"/>
                    </a:cubicBezTo>
                    <a:cubicBezTo>
                      <a:pt x="21844" y="38"/>
                      <a:pt x="18005" y="76"/>
                      <a:pt x="14173" y="76"/>
                    </a:cubicBezTo>
                    <a:cubicBezTo>
                      <a:pt x="11446" y="76"/>
                      <a:pt x="8719" y="76"/>
                      <a:pt x="5992" y="93"/>
                    </a:cubicBezTo>
                    <a:cubicBezTo>
                      <a:pt x="5936" y="94"/>
                      <a:pt x="5881" y="95"/>
                      <a:pt x="5825" y="95"/>
                    </a:cubicBezTo>
                    <a:cubicBezTo>
                      <a:pt x="4961" y="95"/>
                      <a:pt x="4113" y="0"/>
                      <a:pt x="32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133;p57">
                <a:extLst>
                  <a:ext uri="{FF2B5EF4-FFF2-40B4-BE49-F238E27FC236}">
                    <a16:creationId xmlns:a16="http://schemas.microsoft.com/office/drawing/2014/main" id="{4622CD5F-0316-4901-A7B4-F9D374617D85}"/>
                  </a:ext>
                </a:extLst>
              </p:cNvPr>
              <p:cNvSpPr/>
              <p:nvPr/>
            </p:nvSpPr>
            <p:spPr>
              <a:xfrm>
                <a:off x="2394675" y="882400"/>
                <a:ext cx="808225" cy="444500"/>
              </a:xfrm>
              <a:custGeom>
                <a:avLst/>
                <a:gdLst/>
                <a:ahLst/>
                <a:cxnLst/>
                <a:rect l="l" t="t" r="r" b="b"/>
                <a:pathLst>
                  <a:path w="32329" h="17780" extrusionOk="0">
                    <a:moveTo>
                      <a:pt x="7984" y="1"/>
                    </a:moveTo>
                    <a:cubicBezTo>
                      <a:pt x="7653" y="1"/>
                      <a:pt x="7322" y="5"/>
                      <a:pt x="6991" y="15"/>
                    </a:cubicBezTo>
                    <a:cubicBezTo>
                      <a:pt x="5023" y="84"/>
                      <a:pt x="2176" y="170"/>
                      <a:pt x="847" y="1862"/>
                    </a:cubicBezTo>
                    <a:cubicBezTo>
                      <a:pt x="363" y="2466"/>
                      <a:pt x="243" y="3294"/>
                      <a:pt x="156" y="4037"/>
                    </a:cubicBezTo>
                    <a:cubicBezTo>
                      <a:pt x="1" y="5504"/>
                      <a:pt x="35" y="7040"/>
                      <a:pt x="35" y="8524"/>
                    </a:cubicBezTo>
                    <a:cubicBezTo>
                      <a:pt x="35" y="11510"/>
                      <a:pt x="105" y="14565"/>
                      <a:pt x="536" y="17516"/>
                    </a:cubicBezTo>
                    <a:cubicBezTo>
                      <a:pt x="544" y="17594"/>
                      <a:pt x="604" y="17630"/>
                      <a:pt x="668" y="17630"/>
                    </a:cubicBezTo>
                    <a:cubicBezTo>
                      <a:pt x="746" y="17630"/>
                      <a:pt x="829" y="17577"/>
                      <a:pt x="829" y="17482"/>
                    </a:cubicBezTo>
                    <a:lnTo>
                      <a:pt x="847" y="17482"/>
                    </a:lnTo>
                    <a:cubicBezTo>
                      <a:pt x="778" y="14962"/>
                      <a:pt x="605" y="12459"/>
                      <a:pt x="588" y="9939"/>
                    </a:cubicBezTo>
                    <a:cubicBezTo>
                      <a:pt x="588" y="8679"/>
                      <a:pt x="605" y="7419"/>
                      <a:pt x="640" y="6159"/>
                    </a:cubicBezTo>
                    <a:cubicBezTo>
                      <a:pt x="691" y="4934"/>
                      <a:pt x="622" y="3622"/>
                      <a:pt x="1123" y="2483"/>
                    </a:cubicBezTo>
                    <a:cubicBezTo>
                      <a:pt x="1675" y="1275"/>
                      <a:pt x="3246" y="1051"/>
                      <a:pt x="4385" y="843"/>
                    </a:cubicBezTo>
                    <a:cubicBezTo>
                      <a:pt x="5589" y="638"/>
                      <a:pt x="6822" y="548"/>
                      <a:pt x="8044" y="548"/>
                    </a:cubicBezTo>
                    <a:cubicBezTo>
                      <a:pt x="8153" y="548"/>
                      <a:pt x="8263" y="549"/>
                      <a:pt x="8372" y="550"/>
                    </a:cubicBezTo>
                    <a:cubicBezTo>
                      <a:pt x="10823" y="550"/>
                      <a:pt x="13274" y="826"/>
                      <a:pt x="15707" y="964"/>
                    </a:cubicBezTo>
                    <a:cubicBezTo>
                      <a:pt x="17332" y="1051"/>
                      <a:pt x="18957" y="1090"/>
                      <a:pt x="20583" y="1090"/>
                    </a:cubicBezTo>
                    <a:cubicBezTo>
                      <a:pt x="21546" y="1090"/>
                      <a:pt x="22510" y="1076"/>
                      <a:pt x="23474" y="1051"/>
                    </a:cubicBezTo>
                    <a:cubicBezTo>
                      <a:pt x="24734" y="1016"/>
                      <a:pt x="25977" y="947"/>
                      <a:pt x="27237" y="878"/>
                    </a:cubicBezTo>
                    <a:cubicBezTo>
                      <a:pt x="27447" y="865"/>
                      <a:pt x="27657" y="856"/>
                      <a:pt x="27863" y="856"/>
                    </a:cubicBezTo>
                    <a:cubicBezTo>
                      <a:pt x="28993" y="856"/>
                      <a:pt x="30035" y="1107"/>
                      <a:pt x="30706" y="2172"/>
                    </a:cubicBezTo>
                    <a:cubicBezTo>
                      <a:pt x="31379" y="3243"/>
                      <a:pt x="31327" y="4796"/>
                      <a:pt x="31327" y="6021"/>
                    </a:cubicBezTo>
                    <a:cubicBezTo>
                      <a:pt x="31327" y="7281"/>
                      <a:pt x="31206" y="8541"/>
                      <a:pt x="31137" y="9784"/>
                    </a:cubicBezTo>
                    <a:lnTo>
                      <a:pt x="30654" y="17482"/>
                    </a:lnTo>
                    <a:cubicBezTo>
                      <a:pt x="30645" y="17680"/>
                      <a:pt x="30796" y="17780"/>
                      <a:pt x="30954" y="17780"/>
                    </a:cubicBezTo>
                    <a:cubicBezTo>
                      <a:pt x="31111" y="17780"/>
                      <a:pt x="31275" y="17680"/>
                      <a:pt x="31293" y="17482"/>
                    </a:cubicBezTo>
                    <a:lnTo>
                      <a:pt x="31810" y="8351"/>
                    </a:lnTo>
                    <a:cubicBezTo>
                      <a:pt x="31914" y="6332"/>
                      <a:pt x="32328" y="3260"/>
                      <a:pt x="30947" y="1534"/>
                    </a:cubicBezTo>
                    <a:cubicBezTo>
                      <a:pt x="30124" y="512"/>
                      <a:pt x="28918" y="271"/>
                      <a:pt x="27660" y="271"/>
                    </a:cubicBezTo>
                    <a:cubicBezTo>
                      <a:pt x="26731" y="271"/>
                      <a:pt x="25775" y="402"/>
                      <a:pt x="24924" y="446"/>
                    </a:cubicBezTo>
                    <a:cubicBezTo>
                      <a:pt x="23611" y="505"/>
                      <a:pt x="22298" y="533"/>
                      <a:pt x="20985" y="533"/>
                    </a:cubicBezTo>
                    <a:cubicBezTo>
                      <a:pt x="19225" y="533"/>
                      <a:pt x="17466" y="484"/>
                      <a:pt x="15707" y="395"/>
                    </a:cubicBezTo>
                    <a:cubicBezTo>
                      <a:pt x="13122" y="272"/>
                      <a:pt x="10563" y="1"/>
                      <a:pt x="79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134;p57">
                <a:extLst>
                  <a:ext uri="{FF2B5EF4-FFF2-40B4-BE49-F238E27FC236}">
                    <a16:creationId xmlns:a16="http://schemas.microsoft.com/office/drawing/2014/main" id="{1044E45A-C66F-4F43-9D61-ED28BA27C868}"/>
                  </a:ext>
                </a:extLst>
              </p:cNvPr>
              <p:cNvSpPr/>
              <p:nvPr/>
            </p:nvSpPr>
            <p:spPr>
              <a:xfrm>
                <a:off x="2445600" y="932100"/>
                <a:ext cx="695600" cy="385200"/>
              </a:xfrm>
              <a:custGeom>
                <a:avLst/>
                <a:gdLst/>
                <a:ahLst/>
                <a:cxnLst/>
                <a:rect l="l" t="t" r="r" b="b"/>
                <a:pathLst>
                  <a:path w="27824" h="15408" extrusionOk="0">
                    <a:moveTo>
                      <a:pt x="7259" y="1"/>
                    </a:moveTo>
                    <a:cubicBezTo>
                      <a:pt x="6991" y="1"/>
                      <a:pt x="6724" y="4"/>
                      <a:pt x="6456" y="12"/>
                    </a:cubicBezTo>
                    <a:cubicBezTo>
                      <a:pt x="4937" y="46"/>
                      <a:pt x="2262" y="81"/>
                      <a:pt x="1209" y="1427"/>
                    </a:cubicBezTo>
                    <a:cubicBezTo>
                      <a:pt x="1" y="2998"/>
                      <a:pt x="380" y="5621"/>
                      <a:pt x="380" y="7468"/>
                    </a:cubicBezTo>
                    <a:cubicBezTo>
                      <a:pt x="380" y="10022"/>
                      <a:pt x="432" y="12629"/>
                      <a:pt x="812" y="15149"/>
                    </a:cubicBezTo>
                    <a:cubicBezTo>
                      <a:pt x="827" y="15226"/>
                      <a:pt x="888" y="15262"/>
                      <a:pt x="951" y="15262"/>
                    </a:cubicBezTo>
                    <a:cubicBezTo>
                      <a:pt x="1027" y="15262"/>
                      <a:pt x="1105" y="15209"/>
                      <a:pt x="1105" y="15114"/>
                    </a:cubicBezTo>
                    <a:lnTo>
                      <a:pt x="1122" y="15131"/>
                    </a:lnTo>
                    <a:cubicBezTo>
                      <a:pt x="1088" y="13060"/>
                      <a:pt x="950" y="10989"/>
                      <a:pt x="915" y="8918"/>
                    </a:cubicBezTo>
                    <a:cubicBezTo>
                      <a:pt x="898" y="6847"/>
                      <a:pt x="708" y="4499"/>
                      <a:pt x="1243" y="2515"/>
                    </a:cubicBezTo>
                    <a:cubicBezTo>
                      <a:pt x="1830" y="409"/>
                      <a:pt x="5696" y="581"/>
                      <a:pt x="7370" y="564"/>
                    </a:cubicBezTo>
                    <a:cubicBezTo>
                      <a:pt x="7503" y="562"/>
                      <a:pt x="7636" y="561"/>
                      <a:pt x="7769" y="561"/>
                    </a:cubicBezTo>
                    <a:cubicBezTo>
                      <a:pt x="9794" y="561"/>
                      <a:pt x="11817" y="796"/>
                      <a:pt x="13826" y="909"/>
                    </a:cubicBezTo>
                    <a:cubicBezTo>
                      <a:pt x="15270" y="995"/>
                      <a:pt x="16714" y="1029"/>
                      <a:pt x="18151" y="1029"/>
                    </a:cubicBezTo>
                    <a:cubicBezTo>
                      <a:pt x="18741" y="1029"/>
                      <a:pt x="19331" y="1023"/>
                      <a:pt x="19918" y="1013"/>
                    </a:cubicBezTo>
                    <a:cubicBezTo>
                      <a:pt x="20852" y="988"/>
                      <a:pt x="22162" y="754"/>
                      <a:pt x="23392" y="754"/>
                    </a:cubicBezTo>
                    <a:cubicBezTo>
                      <a:pt x="24687" y="754"/>
                      <a:pt x="25893" y="1013"/>
                      <a:pt x="26477" y="2049"/>
                    </a:cubicBezTo>
                    <a:cubicBezTo>
                      <a:pt x="27461" y="3826"/>
                      <a:pt x="26891" y="6709"/>
                      <a:pt x="26770" y="8624"/>
                    </a:cubicBezTo>
                    <a:lnTo>
                      <a:pt x="26373" y="15097"/>
                    </a:lnTo>
                    <a:cubicBezTo>
                      <a:pt x="26356" y="15304"/>
                      <a:pt x="26507" y="15408"/>
                      <a:pt x="26665" y="15408"/>
                    </a:cubicBezTo>
                    <a:cubicBezTo>
                      <a:pt x="26822" y="15408"/>
                      <a:pt x="26986" y="15304"/>
                      <a:pt x="26995" y="15097"/>
                    </a:cubicBezTo>
                    <a:cubicBezTo>
                      <a:pt x="27133" y="12629"/>
                      <a:pt x="27271" y="10161"/>
                      <a:pt x="27409" y="7692"/>
                    </a:cubicBezTo>
                    <a:cubicBezTo>
                      <a:pt x="27530" y="5673"/>
                      <a:pt x="27823" y="3308"/>
                      <a:pt x="26788" y="1462"/>
                    </a:cubicBezTo>
                    <a:cubicBezTo>
                      <a:pt x="26230" y="451"/>
                      <a:pt x="25106" y="229"/>
                      <a:pt x="23963" y="229"/>
                    </a:cubicBezTo>
                    <a:cubicBezTo>
                      <a:pt x="23194" y="229"/>
                      <a:pt x="22417" y="329"/>
                      <a:pt x="21799" y="357"/>
                    </a:cubicBezTo>
                    <a:cubicBezTo>
                      <a:pt x="20510" y="424"/>
                      <a:pt x="19220" y="459"/>
                      <a:pt x="17930" y="459"/>
                    </a:cubicBezTo>
                    <a:cubicBezTo>
                      <a:pt x="16562" y="459"/>
                      <a:pt x="15194" y="420"/>
                      <a:pt x="13826" y="340"/>
                    </a:cubicBezTo>
                    <a:cubicBezTo>
                      <a:pt x="11641" y="232"/>
                      <a:pt x="9456" y="1"/>
                      <a:pt x="72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135;p57">
                <a:extLst>
                  <a:ext uri="{FF2B5EF4-FFF2-40B4-BE49-F238E27FC236}">
                    <a16:creationId xmlns:a16="http://schemas.microsoft.com/office/drawing/2014/main" id="{D6D7CD50-65C1-4C87-9665-5A634DD1AC94}"/>
                  </a:ext>
                </a:extLst>
              </p:cNvPr>
              <p:cNvSpPr/>
              <p:nvPr/>
            </p:nvSpPr>
            <p:spPr>
              <a:xfrm>
                <a:off x="2739875" y="1173325"/>
                <a:ext cx="75325" cy="27500"/>
              </a:xfrm>
              <a:custGeom>
                <a:avLst/>
                <a:gdLst/>
                <a:ahLst/>
                <a:cxnLst/>
                <a:rect l="l" t="t" r="r" b="b"/>
                <a:pathLst>
                  <a:path w="3013" h="1100" extrusionOk="0">
                    <a:moveTo>
                      <a:pt x="1803" y="0"/>
                    </a:moveTo>
                    <a:cubicBezTo>
                      <a:pt x="1118" y="0"/>
                      <a:pt x="361" y="370"/>
                      <a:pt x="52" y="874"/>
                    </a:cubicBezTo>
                    <a:cubicBezTo>
                      <a:pt x="0" y="992"/>
                      <a:pt x="97" y="1100"/>
                      <a:pt x="207" y="1100"/>
                    </a:cubicBezTo>
                    <a:cubicBezTo>
                      <a:pt x="242" y="1100"/>
                      <a:pt x="278" y="1089"/>
                      <a:pt x="311" y="1064"/>
                    </a:cubicBezTo>
                    <a:cubicBezTo>
                      <a:pt x="605" y="736"/>
                      <a:pt x="1036" y="529"/>
                      <a:pt x="1485" y="494"/>
                    </a:cubicBezTo>
                    <a:cubicBezTo>
                      <a:pt x="1515" y="492"/>
                      <a:pt x="1544" y="491"/>
                      <a:pt x="1572" y="491"/>
                    </a:cubicBezTo>
                    <a:cubicBezTo>
                      <a:pt x="2009" y="491"/>
                      <a:pt x="2322" y="729"/>
                      <a:pt x="2710" y="891"/>
                    </a:cubicBezTo>
                    <a:cubicBezTo>
                      <a:pt x="2728" y="896"/>
                      <a:pt x="2745" y="899"/>
                      <a:pt x="2761" y="899"/>
                    </a:cubicBezTo>
                    <a:cubicBezTo>
                      <a:pt x="2908" y="899"/>
                      <a:pt x="3012" y="705"/>
                      <a:pt x="2935" y="581"/>
                    </a:cubicBezTo>
                    <a:cubicBezTo>
                      <a:pt x="2698" y="170"/>
                      <a:pt x="2267" y="0"/>
                      <a:pt x="18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136;p57">
                <a:extLst>
                  <a:ext uri="{FF2B5EF4-FFF2-40B4-BE49-F238E27FC236}">
                    <a16:creationId xmlns:a16="http://schemas.microsoft.com/office/drawing/2014/main" id="{2C779469-63E2-4C66-BE09-3B4C64F85BD9}"/>
                  </a:ext>
                </a:extLst>
              </p:cNvPr>
              <p:cNvSpPr/>
              <p:nvPr/>
            </p:nvSpPr>
            <p:spPr>
              <a:xfrm>
                <a:off x="2683875" y="1119100"/>
                <a:ext cx="188325" cy="53250"/>
              </a:xfrm>
              <a:custGeom>
                <a:avLst/>
                <a:gdLst/>
                <a:ahLst/>
                <a:cxnLst/>
                <a:rect l="l" t="t" r="r" b="b"/>
                <a:pathLst>
                  <a:path w="7533" h="2130" extrusionOk="0">
                    <a:moveTo>
                      <a:pt x="4494" y="0"/>
                    </a:moveTo>
                    <a:cubicBezTo>
                      <a:pt x="2770" y="0"/>
                      <a:pt x="842" y="821"/>
                      <a:pt x="66" y="1921"/>
                    </a:cubicBezTo>
                    <a:cubicBezTo>
                      <a:pt x="1" y="2026"/>
                      <a:pt x="93" y="2130"/>
                      <a:pt x="195" y="2130"/>
                    </a:cubicBezTo>
                    <a:cubicBezTo>
                      <a:pt x="227" y="2130"/>
                      <a:pt x="261" y="2119"/>
                      <a:pt x="290" y="2094"/>
                    </a:cubicBezTo>
                    <a:cubicBezTo>
                      <a:pt x="1171" y="1265"/>
                      <a:pt x="2292" y="782"/>
                      <a:pt x="3501" y="678"/>
                    </a:cubicBezTo>
                    <a:cubicBezTo>
                      <a:pt x="3712" y="656"/>
                      <a:pt x="3914" y="645"/>
                      <a:pt x="4109" y="645"/>
                    </a:cubicBezTo>
                    <a:cubicBezTo>
                      <a:pt x="5263" y="645"/>
                      <a:pt x="6145" y="1042"/>
                      <a:pt x="7091" y="1869"/>
                    </a:cubicBezTo>
                    <a:cubicBezTo>
                      <a:pt x="7134" y="1907"/>
                      <a:pt x="7188" y="1925"/>
                      <a:pt x="7243" y="1925"/>
                    </a:cubicBezTo>
                    <a:cubicBezTo>
                      <a:pt x="7387" y="1925"/>
                      <a:pt x="7533" y="1807"/>
                      <a:pt x="7470" y="1645"/>
                    </a:cubicBezTo>
                    <a:cubicBezTo>
                      <a:pt x="6987" y="470"/>
                      <a:pt x="5799" y="0"/>
                      <a:pt x="44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137;p57">
                <a:extLst>
                  <a:ext uri="{FF2B5EF4-FFF2-40B4-BE49-F238E27FC236}">
                    <a16:creationId xmlns:a16="http://schemas.microsoft.com/office/drawing/2014/main" id="{54AFD212-021E-4797-BEDC-DB4221A242D6}"/>
                  </a:ext>
                </a:extLst>
              </p:cNvPr>
              <p:cNvSpPr/>
              <p:nvPr/>
            </p:nvSpPr>
            <p:spPr>
              <a:xfrm>
                <a:off x="2639175" y="1040625"/>
                <a:ext cx="292800" cy="82575"/>
              </a:xfrm>
              <a:custGeom>
                <a:avLst/>
                <a:gdLst/>
                <a:ahLst/>
                <a:cxnLst/>
                <a:rect l="l" t="t" r="r" b="b"/>
                <a:pathLst>
                  <a:path w="11712" h="3303" extrusionOk="0">
                    <a:moveTo>
                      <a:pt x="6881" y="1"/>
                    </a:moveTo>
                    <a:cubicBezTo>
                      <a:pt x="6487" y="1"/>
                      <a:pt x="6106" y="27"/>
                      <a:pt x="5755" y="72"/>
                    </a:cubicBezTo>
                    <a:cubicBezTo>
                      <a:pt x="3822" y="331"/>
                      <a:pt x="905" y="1125"/>
                      <a:pt x="59" y="3110"/>
                    </a:cubicBezTo>
                    <a:cubicBezTo>
                      <a:pt x="1" y="3214"/>
                      <a:pt x="83" y="3303"/>
                      <a:pt x="164" y="3303"/>
                    </a:cubicBezTo>
                    <a:cubicBezTo>
                      <a:pt x="204" y="3303"/>
                      <a:pt x="243" y="3282"/>
                      <a:pt x="266" y="3231"/>
                    </a:cubicBezTo>
                    <a:lnTo>
                      <a:pt x="266" y="3248"/>
                    </a:lnTo>
                    <a:cubicBezTo>
                      <a:pt x="1371" y="1643"/>
                      <a:pt x="3597" y="1142"/>
                      <a:pt x="5392" y="780"/>
                    </a:cubicBezTo>
                    <a:cubicBezTo>
                      <a:pt x="5856" y="690"/>
                      <a:pt x="6326" y="644"/>
                      <a:pt x="6793" y="644"/>
                    </a:cubicBezTo>
                    <a:cubicBezTo>
                      <a:pt x="7490" y="644"/>
                      <a:pt x="8183" y="746"/>
                      <a:pt x="8844" y="952"/>
                    </a:cubicBezTo>
                    <a:cubicBezTo>
                      <a:pt x="9862" y="1263"/>
                      <a:pt x="10466" y="1971"/>
                      <a:pt x="11174" y="2678"/>
                    </a:cubicBezTo>
                    <a:cubicBezTo>
                      <a:pt x="11238" y="2746"/>
                      <a:pt x="11307" y="2775"/>
                      <a:pt x="11373" y="2775"/>
                    </a:cubicBezTo>
                    <a:cubicBezTo>
                      <a:pt x="11557" y="2775"/>
                      <a:pt x="11712" y="2549"/>
                      <a:pt x="11623" y="2333"/>
                    </a:cubicBezTo>
                    <a:cubicBezTo>
                      <a:pt x="10869" y="569"/>
                      <a:pt x="8731" y="1"/>
                      <a:pt x="6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138;p57">
                <a:extLst>
                  <a:ext uri="{FF2B5EF4-FFF2-40B4-BE49-F238E27FC236}">
                    <a16:creationId xmlns:a16="http://schemas.microsoft.com/office/drawing/2014/main" id="{F3DEDC86-751C-4E5A-A440-79C19AE179C6}"/>
                  </a:ext>
                </a:extLst>
              </p:cNvPr>
              <p:cNvSpPr/>
              <p:nvPr/>
            </p:nvSpPr>
            <p:spPr>
              <a:xfrm>
                <a:off x="2312350" y="862900"/>
                <a:ext cx="72050" cy="52825"/>
              </a:xfrm>
              <a:custGeom>
                <a:avLst/>
                <a:gdLst/>
                <a:ahLst/>
                <a:cxnLst/>
                <a:rect l="l" t="t" r="r" b="b"/>
                <a:pathLst>
                  <a:path w="2882" h="2113" extrusionOk="0">
                    <a:moveTo>
                      <a:pt x="255" y="0"/>
                    </a:moveTo>
                    <a:cubicBezTo>
                      <a:pt x="62" y="0"/>
                      <a:pt x="1" y="264"/>
                      <a:pt x="118" y="381"/>
                    </a:cubicBezTo>
                    <a:cubicBezTo>
                      <a:pt x="412" y="691"/>
                      <a:pt x="895" y="864"/>
                      <a:pt x="1257" y="1106"/>
                    </a:cubicBezTo>
                    <a:cubicBezTo>
                      <a:pt x="1723" y="1416"/>
                      <a:pt x="2103" y="1796"/>
                      <a:pt x="2552" y="2089"/>
                    </a:cubicBezTo>
                    <a:cubicBezTo>
                      <a:pt x="2584" y="2105"/>
                      <a:pt x="2616" y="2113"/>
                      <a:pt x="2646" y="2113"/>
                    </a:cubicBezTo>
                    <a:cubicBezTo>
                      <a:pt x="2779" y="2113"/>
                      <a:pt x="2881" y="1974"/>
                      <a:pt x="2811" y="1848"/>
                    </a:cubicBezTo>
                    <a:cubicBezTo>
                      <a:pt x="2483" y="1416"/>
                      <a:pt x="2086" y="1054"/>
                      <a:pt x="1654" y="760"/>
                    </a:cubicBezTo>
                    <a:cubicBezTo>
                      <a:pt x="1257" y="467"/>
                      <a:pt x="774" y="70"/>
                      <a:pt x="274" y="1"/>
                    </a:cubicBezTo>
                    <a:cubicBezTo>
                      <a:pt x="267" y="1"/>
                      <a:pt x="261" y="0"/>
                      <a:pt x="2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139;p57">
                <a:extLst>
                  <a:ext uri="{FF2B5EF4-FFF2-40B4-BE49-F238E27FC236}">
                    <a16:creationId xmlns:a16="http://schemas.microsoft.com/office/drawing/2014/main" id="{8AB0AE2B-C92C-4670-BA08-667276F05ADD}"/>
                  </a:ext>
                </a:extLst>
              </p:cNvPr>
              <p:cNvSpPr/>
              <p:nvPr/>
            </p:nvSpPr>
            <p:spPr>
              <a:xfrm>
                <a:off x="2245825" y="796200"/>
                <a:ext cx="94325" cy="83350"/>
              </a:xfrm>
              <a:custGeom>
                <a:avLst/>
                <a:gdLst/>
                <a:ahLst/>
                <a:cxnLst/>
                <a:rect l="l" t="t" r="r" b="b"/>
                <a:pathLst>
                  <a:path w="3773" h="3334" extrusionOk="0">
                    <a:moveTo>
                      <a:pt x="1998" y="462"/>
                    </a:moveTo>
                    <a:cubicBezTo>
                      <a:pt x="2235" y="462"/>
                      <a:pt x="2484" y="552"/>
                      <a:pt x="2727" y="753"/>
                    </a:cubicBezTo>
                    <a:cubicBezTo>
                      <a:pt x="3352" y="1256"/>
                      <a:pt x="3130" y="2107"/>
                      <a:pt x="2701" y="2668"/>
                    </a:cubicBezTo>
                    <a:lnTo>
                      <a:pt x="2701" y="2668"/>
                    </a:lnTo>
                    <a:cubicBezTo>
                      <a:pt x="2477" y="2780"/>
                      <a:pt x="2242" y="2846"/>
                      <a:pt x="1982" y="2846"/>
                    </a:cubicBezTo>
                    <a:cubicBezTo>
                      <a:pt x="1847" y="2846"/>
                      <a:pt x="1705" y="2829"/>
                      <a:pt x="1554" y="2790"/>
                    </a:cubicBezTo>
                    <a:cubicBezTo>
                      <a:pt x="1260" y="2686"/>
                      <a:pt x="1001" y="2514"/>
                      <a:pt x="812" y="2272"/>
                    </a:cubicBezTo>
                    <a:cubicBezTo>
                      <a:pt x="501" y="1944"/>
                      <a:pt x="725" y="1633"/>
                      <a:pt x="898" y="1288"/>
                    </a:cubicBezTo>
                    <a:cubicBezTo>
                      <a:pt x="1136" y="790"/>
                      <a:pt x="1545" y="462"/>
                      <a:pt x="1998" y="462"/>
                    </a:cubicBezTo>
                    <a:close/>
                    <a:moveTo>
                      <a:pt x="2035" y="0"/>
                    </a:moveTo>
                    <a:cubicBezTo>
                      <a:pt x="1590" y="0"/>
                      <a:pt x="1136" y="204"/>
                      <a:pt x="812" y="563"/>
                    </a:cubicBezTo>
                    <a:cubicBezTo>
                      <a:pt x="466" y="943"/>
                      <a:pt x="277" y="1461"/>
                      <a:pt x="121" y="1944"/>
                    </a:cubicBezTo>
                    <a:cubicBezTo>
                      <a:pt x="0" y="2307"/>
                      <a:pt x="674" y="2824"/>
                      <a:pt x="898" y="2997"/>
                    </a:cubicBezTo>
                    <a:cubicBezTo>
                      <a:pt x="1215" y="3223"/>
                      <a:pt x="1614" y="3333"/>
                      <a:pt x="2017" y="3333"/>
                    </a:cubicBezTo>
                    <a:cubicBezTo>
                      <a:pt x="2689" y="3333"/>
                      <a:pt x="3370" y="3027"/>
                      <a:pt x="3694" y="2445"/>
                    </a:cubicBezTo>
                    <a:cubicBezTo>
                      <a:pt x="3772" y="2302"/>
                      <a:pt x="3644" y="2149"/>
                      <a:pt x="3510" y="2149"/>
                    </a:cubicBezTo>
                    <a:cubicBezTo>
                      <a:pt x="3466" y="2149"/>
                      <a:pt x="3421" y="2165"/>
                      <a:pt x="3383" y="2203"/>
                    </a:cubicBezTo>
                    <a:cubicBezTo>
                      <a:pt x="3349" y="2231"/>
                      <a:pt x="3314" y="2259"/>
                      <a:pt x="3280" y="2287"/>
                    </a:cubicBezTo>
                    <a:lnTo>
                      <a:pt x="3280" y="2287"/>
                    </a:lnTo>
                    <a:cubicBezTo>
                      <a:pt x="3536" y="1771"/>
                      <a:pt x="3520" y="1136"/>
                      <a:pt x="3176" y="615"/>
                    </a:cubicBezTo>
                    <a:cubicBezTo>
                      <a:pt x="2888" y="191"/>
                      <a:pt x="2465" y="0"/>
                      <a:pt x="20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140;p57">
                <a:extLst>
                  <a:ext uri="{FF2B5EF4-FFF2-40B4-BE49-F238E27FC236}">
                    <a16:creationId xmlns:a16="http://schemas.microsoft.com/office/drawing/2014/main" id="{6750D2A8-F523-4C3F-91FA-AB54811E336E}"/>
                  </a:ext>
                </a:extLst>
              </p:cNvPr>
              <p:cNvSpPr/>
              <p:nvPr/>
            </p:nvSpPr>
            <p:spPr>
              <a:xfrm>
                <a:off x="2259625" y="1123125"/>
                <a:ext cx="78550" cy="13975"/>
              </a:xfrm>
              <a:custGeom>
                <a:avLst/>
                <a:gdLst/>
                <a:ahLst/>
                <a:cxnLst/>
                <a:rect l="l" t="t" r="r" b="b"/>
                <a:pathLst>
                  <a:path w="3142" h="559" extrusionOk="0">
                    <a:moveTo>
                      <a:pt x="2136" y="1"/>
                    </a:moveTo>
                    <a:cubicBezTo>
                      <a:pt x="2005" y="1"/>
                      <a:pt x="1875" y="6"/>
                      <a:pt x="1744" y="17"/>
                    </a:cubicBezTo>
                    <a:cubicBezTo>
                      <a:pt x="1658" y="14"/>
                      <a:pt x="1572" y="13"/>
                      <a:pt x="1486" y="13"/>
                    </a:cubicBezTo>
                    <a:cubicBezTo>
                      <a:pt x="1059" y="13"/>
                      <a:pt x="639" y="49"/>
                      <a:pt x="208" y="120"/>
                    </a:cubicBezTo>
                    <a:cubicBezTo>
                      <a:pt x="18" y="172"/>
                      <a:pt x="1" y="500"/>
                      <a:pt x="208" y="535"/>
                    </a:cubicBezTo>
                    <a:cubicBezTo>
                      <a:pt x="410" y="550"/>
                      <a:pt x="608" y="559"/>
                      <a:pt x="806" y="559"/>
                    </a:cubicBezTo>
                    <a:cubicBezTo>
                      <a:pt x="1048" y="559"/>
                      <a:pt x="1290" y="546"/>
                      <a:pt x="1537" y="517"/>
                    </a:cubicBezTo>
                    <a:cubicBezTo>
                      <a:pt x="2020" y="483"/>
                      <a:pt x="2572" y="500"/>
                      <a:pt x="3038" y="310"/>
                    </a:cubicBezTo>
                    <a:cubicBezTo>
                      <a:pt x="3142" y="276"/>
                      <a:pt x="3142" y="138"/>
                      <a:pt x="3038" y="103"/>
                    </a:cubicBezTo>
                    <a:cubicBezTo>
                      <a:pt x="2738" y="31"/>
                      <a:pt x="2437" y="1"/>
                      <a:pt x="21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141;p57">
                <a:extLst>
                  <a:ext uri="{FF2B5EF4-FFF2-40B4-BE49-F238E27FC236}">
                    <a16:creationId xmlns:a16="http://schemas.microsoft.com/office/drawing/2014/main" id="{8AACE34D-0B23-4D2B-9317-C5C7DAD1876D}"/>
                  </a:ext>
                </a:extLst>
              </p:cNvPr>
              <p:cNvSpPr/>
              <p:nvPr/>
            </p:nvSpPr>
            <p:spPr>
              <a:xfrm>
                <a:off x="2201850" y="1083825"/>
                <a:ext cx="82825" cy="92900"/>
              </a:xfrm>
              <a:custGeom>
                <a:avLst/>
                <a:gdLst/>
                <a:ahLst/>
                <a:cxnLst/>
                <a:rect l="l" t="t" r="r" b="b"/>
                <a:pathLst>
                  <a:path w="3313" h="3716" extrusionOk="0">
                    <a:moveTo>
                      <a:pt x="1941" y="1"/>
                    </a:moveTo>
                    <a:cubicBezTo>
                      <a:pt x="951" y="1"/>
                      <a:pt x="102" y="993"/>
                      <a:pt x="51" y="1951"/>
                    </a:cubicBezTo>
                    <a:cubicBezTo>
                      <a:pt x="1" y="2833"/>
                      <a:pt x="561" y="3716"/>
                      <a:pt x="1498" y="3716"/>
                    </a:cubicBezTo>
                    <a:cubicBezTo>
                      <a:pt x="1533" y="3716"/>
                      <a:pt x="1568" y="3714"/>
                      <a:pt x="1604" y="3712"/>
                    </a:cubicBezTo>
                    <a:cubicBezTo>
                      <a:pt x="2294" y="3677"/>
                      <a:pt x="2829" y="2797"/>
                      <a:pt x="2450" y="2193"/>
                    </a:cubicBezTo>
                    <a:cubicBezTo>
                      <a:pt x="2420" y="2145"/>
                      <a:pt x="2375" y="2124"/>
                      <a:pt x="2330" y="2124"/>
                    </a:cubicBezTo>
                    <a:cubicBezTo>
                      <a:pt x="2248" y="2124"/>
                      <a:pt x="2168" y="2196"/>
                      <a:pt x="2191" y="2297"/>
                    </a:cubicBezTo>
                    <a:lnTo>
                      <a:pt x="2208" y="2314"/>
                    </a:lnTo>
                    <a:cubicBezTo>
                      <a:pt x="2302" y="2835"/>
                      <a:pt x="1960" y="3232"/>
                      <a:pt x="1513" y="3232"/>
                    </a:cubicBezTo>
                    <a:cubicBezTo>
                      <a:pt x="1383" y="3232"/>
                      <a:pt x="1243" y="3199"/>
                      <a:pt x="1104" y="3125"/>
                    </a:cubicBezTo>
                    <a:cubicBezTo>
                      <a:pt x="551" y="2849"/>
                      <a:pt x="534" y="2141"/>
                      <a:pt x="689" y="1623"/>
                    </a:cubicBezTo>
                    <a:cubicBezTo>
                      <a:pt x="836" y="1155"/>
                      <a:pt x="1318" y="562"/>
                      <a:pt x="1861" y="562"/>
                    </a:cubicBezTo>
                    <a:cubicBezTo>
                      <a:pt x="1958" y="562"/>
                      <a:pt x="2057" y="581"/>
                      <a:pt x="2156" y="622"/>
                    </a:cubicBezTo>
                    <a:cubicBezTo>
                      <a:pt x="2640" y="829"/>
                      <a:pt x="2605" y="1468"/>
                      <a:pt x="2743" y="1882"/>
                    </a:cubicBezTo>
                    <a:cubicBezTo>
                      <a:pt x="2779" y="1981"/>
                      <a:pt x="2885" y="2038"/>
                      <a:pt x="2984" y="2038"/>
                    </a:cubicBezTo>
                    <a:cubicBezTo>
                      <a:pt x="3074" y="2038"/>
                      <a:pt x="3158" y="1990"/>
                      <a:pt x="3175" y="1882"/>
                    </a:cubicBezTo>
                    <a:cubicBezTo>
                      <a:pt x="3313" y="1157"/>
                      <a:pt x="2829" y="18"/>
                      <a:pt x="1966" y="1"/>
                    </a:cubicBezTo>
                    <a:cubicBezTo>
                      <a:pt x="1958" y="1"/>
                      <a:pt x="1949" y="1"/>
                      <a:pt x="19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142;p57">
                <a:extLst>
                  <a:ext uri="{FF2B5EF4-FFF2-40B4-BE49-F238E27FC236}">
                    <a16:creationId xmlns:a16="http://schemas.microsoft.com/office/drawing/2014/main" id="{D23006F5-C532-4684-BD2E-4047D1BC0423}"/>
                  </a:ext>
                </a:extLst>
              </p:cNvPr>
              <p:cNvSpPr/>
              <p:nvPr/>
            </p:nvSpPr>
            <p:spPr>
              <a:xfrm>
                <a:off x="2550175" y="722225"/>
                <a:ext cx="37850" cy="125975"/>
              </a:xfrm>
              <a:custGeom>
                <a:avLst/>
                <a:gdLst/>
                <a:ahLst/>
                <a:cxnLst/>
                <a:rect l="l" t="t" r="r" b="b"/>
                <a:pathLst>
                  <a:path w="1514" h="5039" extrusionOk="0">
                    <a:moveTo>
                      <a:pt x="250" y="1"/>
                    </a:moveTo>
                    <a:cubicBezTo>
                      <a:pt x="130" y="1"/>
                      <a:pt x="1" y="87"/>
                      <a:pt x="12" y="226"/>
                    </a:cubicBezTo>
                    <a:cubicBezTo>
                      <a:pt x="81" y="985"/>
                      <a:pt x="340" y="1727"/>
                      <a:pt x="547" y="2470"/>
                    </a:cubicBezTo>
                    <a:cubicBezTo>
                      <a:pt x="771" y="3298"/>
                      <a:pt x="944" y="4195"/>
                      <a:pt x="1323" y="4989"/>
                    </a:cubicBezTo>
                    <a:cubicBezTo>
                      <a:pt x="1344" y="5023"/>
                      <a:pt x="1377" y="5038"/>
                      <a:pt x="1410" y="5038"/>
                    </a:cubicBezTo>
                    <a:cubicBezTo>
                      <a:pt x="1462" y="5038"/>
                      <a:pt x="1513" y="5001"/>
                      <a:pt x="1513" y="4938"/>
                    </a:cubicBezTo>
                    <a:cubicBezTo>
                      <a:pt x="1496" y="4178"/>
                      <a:pt x="1272" y="3419"/>
                      <a:pt x="1099" y="2694"/>
                    </a:cubicBezTo>
                    <a:cubicBezTo>
                      <a:pt x="909" y="1831"/>
                      <a:pt x="771" y="933"/>
                      <a:pt x="426" y="105"/>
                    </a:cubicBezTo>
                    <a:cubicBezTo>
                      <a:pt x="393" y="33"/>
                      <a:pt x="323" y="1"/>
                      <a:pt x="2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143;p57">
                <a:extLst>
                  <a:ext uri="{FF2B5EF4-FFF2-40B4-BE49-F238E27FC236}">
                    <a16:creationId xmlns:a16="http://schemas.microsoft.com/office/drawing/2014/main" id="{AD00D1C6-45B5-4609-BAAD-06F4C508E506}"/>
                  </a:ext>
                </a:extLst>
              </p:cNvPr>
              <p:cNvSpPr/>
              <p:nvPr/>
            </p:nvSpPr>
            <p:spPr>
              <a:xfrm>
                <a:off x="2517225" y="653275"/>
                <a:ext cx="78400" cy="80425"/>
              </a:xfrm>
              <a:custGeom>
                <a:avLst/>
                <a:gdLst/>
                <a:ahLst/>
                <a:cxnLst/>
                <a:rect l="l" t="t" r="r" b="b"/>
                <a:pathLst>
                  <a:path w="3136" h="3217" extrusionOk="0">
                    <a:moveTo>
                      <a:pt x="1989" y="495"/>
                    </a:moveTo>
                    <a:cubicBezTo>
                      <a:pt x="2553" y="495"/>
                      <a:pt x="2713" y="1184"/>
                      <a:pt x="2469" y="1672"/>
                    </a:cubicBezTo>
                    <a:cubicBezTo>
                      <a:pt x="2193" y="2224"/>
                      <a:pt x="1571" y="2345"/>
                      <a:pt x="1174" y="2742"/>
                    </a:cubicBezTo>
                    <a:cubicBezTo>
                      <a:pt x="1164" y="2753"/>
                      <a:pt x="1155" y="2763"/>
                      <a:pt x="1147" y="2774"/>
                    </a:cubicBezTo>
                    <a:lnTo>
                      <a:pt x="1147" y="2774"/>
                    </a:lnTo>
                    <a:cubicBezTo>
                      <a:pt x="846" y="2584"/>
                      <a:pt x="635" y="2261"/>
                      <a:pt x="605" y="1879"/>
                    </a:cubicBezTo>
                    <a:cubicBezTo>
                      <a:pt x="553" y="1206"/>
                      <a:pt x="1157" y="705"/>
                      <a:pt x="1744" y="533"/>
                    </a:cubicBezTo>
                    <a:cubicBezTo>
                      <a:pt x="1833" y="507"/>
                      <a:pt x="1914" y="495"/>
                      <a:pt x="1989" y="495"/>
                    </a:cubicBezTo>
                    <a:close/>
                    <a:moveTo>
                      <a:pt x="1926" y="0"/>
                    </a:moveTo>
                    <a:cubicBezTo>
                      <a:pt x="1823" y="0"/>
                      <a:pt x="1716" y="11"/>
                      <a:pt x="1606" y="32"/>
                    </a:cubicBezTo>
                    <a:cubicBezTo>
                      <a:pt x="777" y="188"/>
                      <a:pt x="1" y="1085"/>
                      <a:pt x="139" y="1931"/>
                    </a:cubicBezTo>
                    <a:cubicBezTo>
                      <a:pt x="239" y="2633"/>
                      <a:pt x="815" y="3216"/>
                      <a:pt x="1492" y="3216"/>
                    </a:cubicBezTo>
                    <a:cubicBezTo>
                      <a:pt x="1630" y="3216"/>
                      <a:pt x="1773" y="3192"/>
                      <a:pt x="1916" y="3139"/>
                    </a:cubicBezTo>
                    <a:cubicBezTo>
                      <a:pt x="2003" y="3105"/>
                      <a:pt x="2003" y="2949"/>
                      <a:pt x="1899" y="2949"/>
                    </a:cubicBezTo>
                    <a:cubicBezTo>
                      <a:pt x="1857" y="2954"/>
                      <a:pt x="1816" y="2956"/>
                      <a:pt x="1774" y="2956"/>
                    </a:cubicBezTo>
                    <a:cubicBezTo>
                      <a:pt x="1737" y="2956"/>
                      <a:pt x="1700" y="2954"/>
                      <a:pt x="1663" y="2951"/>
                    </a:cubicBezTo>
                    <a:lnTo>
                      <a:pt x="1663" y="2951"/>
                    </a:lnTo>
                    <a:cubicBezTo>
                      <a:pt x="2364" y="2704"/>
                      <a:pt x="3060" y="2039"/>
                      <a:pt x="3090" y="1310"/>
                    </a:cubicBezTo>
                    <a:cubicBezTo>
                      <a:pt x="3135" y="510"/>
                      <a:pt x="2640" y="0"/>
                      <a:pt x="192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144;p57">
                <a:extLst>
                  <a:ext uri="{FF2B5EF4-FFF2-40B4-BE49-F238E27FC236}">
                    <a16:creationId xmlns:a16="http://schemas.microsoft.com/office/drawing/2014/main" id="{FBC60044-DD99-4853-ADB0-C308659AC7BA}"/>
                  </a:ext>
                </a:extLst>
              </p:cNvPr>
              <p:cNvSpPr/>
              <p:nvPr/>
            </p:nvSpPr>
            <p:spPr>
              <a:xfrm>
                <a:off x="2770950" y="690325"/>
                <a:ext cx="18150" cy="155250"/>
              </a:xfrm>
              <a:custGeom>
                <a:avLst/>
                <a:gdLst/>
                <a:ahLst/>
                <a:cxnLst/>
                <a:rect l="l" t="t" r="r" b="b"/>
                <a:pathLst>
                  <a:path w="726" h="6210" extrusionOk="0">
                    <a:moveTo>
                      <a:pt x="363" y="0"/>
                    </a:moveTo>
                    <a:cubicBezTo>
                      <a:pt x="233" y="0"/>
                      <a:pt x="104" y="86"/>
                      <a:pt x="104" y="259"/>
                    </a:cubicBezTo>
                    <a:cubicBezTo>
                      <a:pt x="18" y="2158"/>
                      <a:pt x="0" y="4246"/>
                      <a:pt x="259" y="6145"/>
                    </a:cubicBezTo>
                    <a:cubicBezTo>
                      <a:pt x="276" y="6188"/>
                      <a:pt x="320" y="6209"/>
                      <a:pt x="363" y="6209"/>
                    </a:cubicBezTo>
                    <a:cubicBezTo>
                      <a:pt x="406" y="6209"/>
                      <a:pt x="449" y="6188"/>
                      <a:pt x="466" y="6145"/>
                    </a:cubicBezTo>
                    <a:cubicBezTo>
                      <a:pt x="725" y="4246"/>
                      <a:pt x="708" y="2158"/>
                      <a:pt x="622" y="259"/>
                    </a:cubicBezTo>
                    <a:cubicBezTo>
                      <a:pt x="622" y="86"/>
                      <a:pt x="492" y="0"/>
                      <a:pt x="3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145;p57">
                <a:extLst>
                  <a:ext uri="{FF2B5EF4-FFF2-40B4-BE49-F238E27FC236}">
                    <a16:creationId xmlns:a16="http://schemas.microsoft.com/office/drawing/2014/main" id="{AA963229-289E-4773-9605-B6FA6D463547}"/>
                  </a:ext>
                </a:extLst>
              </p:cNvPr>
              <p:cNvSpPr/>
              <p:nvPr/>
            </p:nvSpPr>
            <p:spPr>
              <a:xfrm>
                <a:off x="2730500" y="617375"/>
                <a:ext cx="83125" cy="87900"/>
              </a:xfrm>
              <a:custGeom>
                <a:avLst/>
                <a:gdLst/>
                <a:ahLst/>
                <a:cxnLst/>
                <a:rect l="l" t="t" r="r" b="b"/>
                <a:pathLst>
                  <a:path w="3325" h="3516" extrusionOk="0">
                    <a:moveTo>
                      <a:pt x="1971" y="536"/>
                    </a:moveTo>
                    <a:cubicBezTo>
                      <a:pt x="2536" y="536"/>
                      <a:pt x="2620" y="1112"/>
                      <a:pt x="2671" y="1555"/>
                    </a:cubicBezTo>
                    <a:cubicBezTo>
                      <a:pt x="2740" y="2228"/>
                      <a:pt x="2481" y="2780"/>
                      <a:pt x="1739" y="2797"/>
                    </a:cubicBezTo>
                    <a:cubicBezTo>
                      <a:pt x="1536" y="2797"/>
                      <a:pt x="1466" y="3063"/>
                      <a:pt x="1626" y="3187"/>
                    </a:cubicBezTo>
                    <a:lnTo>
                      <a:pt x="1626" y="3187"/>
                    </a:lnTo>
                    <a:cubicBezTo>
                      <a:pt x="1176" y="2999"/>
                      <a:pt x="825" y="2725"/>
                      <a:pt x="635" y="2228"/>
                    </a:cubicBezTo>
                    <a:cubicBezTo>
                      <a:pt x="410" y="1641"/>
                      <a:pt x="773" y="1054"/>
                      <a:pt x="1256" y="726"/>
                    </a:cubicBezTo>
                    <a:cubicBezTo>
                      <a:pt x="1463" y="588"/>
                      <a:pt x="1705" y="536"/>
                      <a:pt x="1946" y="536"/>
                    </a:cubicBezTo>
                    <a:cubicBezTo>
                      <a:pt x="1955" y="536"/>
                      <a:pt x="1963" y="536"/>
                      <a:pt x="1971" y="536"/>
                    </a:cubicBezTo>
                    <a:close/>
                    <a:moveTo>
                      <a:pt x="1832" y="0"/>
                    </a:moveTo>
                    <a:cubicBezTo>
                      <a:pt x="1813" y="0"/>
                      <a:pt x="1793" y="1"/>
                      <a:pt x="1774" y="1"/>
                    </a:cubicBezTo>
                    <a:cubicBezTo>
                      <a:pt x="842" y="36"/>
                      <a:pt x="151" y="916"/>
                      <a:pt x="65" y="1779"/>
                    </a:cubicBezTo>
                    <a:cubicBezTo>
                      <a:pt x="0" y="2640"/>
                      <a:pt x="821" y="3516"/>
                      <a:pt x="1680" y="3516"/>
                    </a:cubicBezTo>
                    <a:cubicBezTo>
                      <a:pt x="1734" y="3516"/>
                      <a:pt x="1789" y="3512"/>
                      <a:pt x="1843" y="3505"/>
                    </a:cubicBezTo>
                    <a:cubicBezTo>
                      <a:pt x="1942" y="3505"/>
                      <a:pt x="1988" y="3398"/>
                      <a:pt x="1954" y="3325"/>
                    </a:cubicBezTo>
                    <a:lnTo>
                      <a:pt x="1954" y="3325"/>
                    </a:lnTo>
                    <a:cubicBezTo>
                      <a:pt x="1999" y="3333"/>
                      <a:pt x="2043" y="3337"/>
                      <a:pt x="2086" y="3337"/>
                    </a:cubicBezTo>
                    <a:cubicBezTo>
                      <a:pt x="2705" y="3337"/>
                      <a:pt x="3150" y="2510"/>
                      <a:pt x="3206" y="1934"/>
                    </a:cubicBezTo>
                    <a:cubicBezTo>
                      <a:pt x="3325" y="934"/>
                      <a:pt x="2894" y="0"/>
                      <a:pt x="18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146;p57">
                <a:extLst>
                  <a:ext uri="{FF2B5EF4-FFF2-40B4-BE49-F238E27FC236}">
                    <a16:creationId xmlns:a16="http://schemas.microsoft.com/office/drawing/2014/main" id="{9A9627CE-5064-42BF-96F5-7C5EDB89E4FB}"/>
                  </a:ext>
                </a:extLst>
              </p:cNvPr>
              <p:cNvSpPr/>
              <p:nvPr/>
            </p:nvSpPr>
            <p:spPr>
              <a:xfrm>
                <a:off x="2976375" y="722925"/>
                <a:ext cx="65125" cy="121950"/>
              </a:xfrm>
              <a:custGeom>
                <a:avLst/>
                <a:gdLst/>
                <a:ahLst/>
                <a:cxnLst/>
                <a:rect l="l" t="t" r="r" b="b"/>
                <a:pathLst>
                  <a:path w="2605" h="4878" extrusionOk="0">
                    <a:moveTo>
                      <a:pt x="2361" y="0"/>
                    </a:moveTo>
                    <a:cubicBezTo>
                      <a:pt x="2297" y="0"/>
                      <a:pt x="2233" y="29"/>
                      <a:pt x="2191" y="94"/>
                    </a:cubicBezTo>
                    <a:cubicBezTo>
                      <a:pt x="1742" y="733"/>
                      <a:pt x="1483" y="1544"/>
                      <a:pt x="1173" y="2269"/>
                    </a:cubicBezTo>
                    <a:cubicBezTo>
                      <a:pt x="1097" y="2420"/>
                      <a:pt x="410" y="4154"/>
                      <a:pt x="242" y="4576"/>
                    </a:cubicBezTo>
                    <a:lnTo>
                      <a:pt x="243" y="4576"/>
                    </a:lnTo>
                    <a:cubicBezTo>
                      <a:pt x="237" y="4571"/>
                      <a:pt x="231" y="4567"/>
                      <a:pt x="223" y="4564"/>
                    </a:cubicBezTo>
                    <a:lnTo>
                      <a:pt x="206" y="4564"/>
                    </a:lnTo>
                    <a:lnTo>
                      <a:pt x="154" y="4547"/>
                    </a:lnTo>
                    <a:cubicBezTo>
                      <a:pt x="149" y="4542"/>
                      <a:pt x="143" y="4540"/>
                      <a:pt x="136" y="4540"/>
                    </a:cubicBezTo>
                    <a:cubicBezTo>
                      <a:pt x="118" y="4540"/>
                      <a:pt x="97" y="4552"/>
                      <a:pt x="85" y="4564"/>
                    </a:cubicBezTo>
                    <a:cubicBezTo>
                      <a:pt x="51" y="4616"/>
                      <a:pt x="33" y="4651"/>
                      <a:pt x="16" y="4703"/>
                    </a:cubicBezTo>
                    <a:cubicBezTo>
                      <a:pt x="0" y="4797"/>
                      <a:pt x="71" y="4877"/>
                      <a:pt x="162" y="4877"/>
                    </a:cubicBezTo>
                    <a:cubicBezTo>
                      <a:pt x="171" y="4877"/>
                      <a:pt x="180" y="4877"/>
                      <a:pt x="189" y="4875"/>
                    </a:cubicBezTo>
                    <a:cubicBezTo>
                      <a:pt x="758" y="4754"/>
                      <a:pt x="1034" y="3581"/>
                      <a:pt x="1276" y="3115"/>
                    </a:cubicBezTo>
                    <a:cubicBezTo>
                      <a:pt x="1708" y="2200"/>
                      <a:pt x="2329" y="1233"/>
                      <a:pt x="2571" y="250"/>
                    </a:cubicBezTo>
                    <a:cubicBezTo>
                      <a:pt x="2604" y="103"/>
                      <a:pt x="2483" y="0"/>
                      <a:pt x="23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2147;p57">
                <a:extLst>
                  <a:ext uri="{FF2B5EF4-FFF2-40B4-BE49-F238E27FC236}">
                    <a16:creationId xmlns:a16="http://schemas.microsoft.com/office/drawing/2014/main" id="{C93F47D0-E636-4D6F-9BDE-AA7C9BD58898}"/>
                  </a:ext>
                </a:extLst>
              </p:cNvPr>
              <p:cNvSpPr/>
              <p:nvPr/>
            </p:nvSpPr>
            <p:spPr>
              <a:xfrm>
                <a:off x="3014750" y="667100"/>
                <a:ext cx="86750" cy="73150"/>
              </a:xfrm>
              <a:custGeom>
                <a:avLst/>
                <a:gdLst/>
                <a:ahLst/>
                <a:cxnLst/>
                <a:rect l="l" t="t" r="r" b="b"/>
                <a:pathLst>
                  <a:path w="3470" h="2926" extrusionOk="0">
                    <a:moveTo>
                      <a:pt x="1776" y="1"/>
                    </a:moveTo>
                    <a:cubicBezTo>
                      <a:pt x="1266" y="1"/>
                      <a:pt x="747" y="218"/>
                      <a:pt x="466" y="618"/>
                    </a:cubicBezTo>
                    <a:cubicBezTo>
                      <a:pt x="0" y="1309"/>
                      <a:pt x="69" y="2379"/>
                      <a:pt x="794" y="2880"/>
                    </a:cubicBezTo>
                    <a:cubicBezTo>
                      <a:pt x="817" y="2896"/>
                      <a:pt x="841" y="2903"/>
                      <a:pt x="864" y="2903"/>
                    </a:cubicBezTo>
                    <a:cubicBezTo>
                      <a:pt x="965" y="2903"/>
                      <a:pt x="1054" y="2771"/>
                      <a:pt x="984" y="2672"/>
                    </a:cubicBezTo>
                    <a:lnTo>
                      <a:pt x="1001" y="2672"/>
                    </a:lnTo>
                    <a:cubicBezTo>
                      <a:pt x="690" y="2224"/>
                      <a:pt x="535" y="1740"/>
                      <a:pt x="708" y="1188"/>
                    </a:cubicBezTo>
                    <a:cubicBezTo>
                      <a:pt x="866" y="739"/>
                      <a:pt x="1307" y="523"/>
                      <a:pt x="1745" y="523"/>
                    </a:cubicBezTo>
                    <a:cubicBezTo>
                      <a:pt x="1880" y="523"/>
                      <a:pt x="2014" y="543"/>
                      <a:pt x="2140" y="584"/>
                    </a:cubicBezTo>
                    <a:cubicBezTo>
                      <a:pt x="2693" y="757"/>
                      <a:pt x="2848" y="1395"/>
                      <a:pt x="2623" y="1896"/>
                    </a:cubicBezTo>
                    <a:cubicBezTo>
                      <a:pt x="2460" y="2263"/>
                      <a:pt x="2153" y="2377"/>
                      <a:pt x="1818" y="2377"/>
                    </a:cubicBezTo>
                    <a:cubicBezTo>
                      <a:pt x="1586" y="2377"/>
                      <a:pt x="1341" y="2322"/>
                      <a:pt x="1122" y="2258"/>
                    </a:cubicBezTo>
                    <a:cubicBezTo>
                      <a:pt x="1103" y="2253"/>
                      <a:pt x="1084" y="2251"/>
                      <a:pt x="1067" y="2251"/>
                    </a:cubicBezTo>
                    <a:cubicBezTo>
                      <a:pt x="910" y="2251"/>
                      <a:pt x="825" y="2445"/>
                      <a:pt x="949" y="2569"/>
                    </a:cubicBezTo>
                    <a:cubicBezTo>
                      <a:pt x="1212" y="2810"/>
                      <a:pt x="1538" y="2926"/>
                      <a:pt x="1863" y="2926"/>
                    </a:cubicBezTo>
                    <a:cubicBezTo>
                      <a:pt x="2329" y="2926"/>
                      <a:pt x="2791" y="2688"/>
                      <a:pt x="3055" y="2241"/>
                    </a:cubicBezTo>
                    <a:cubicBezTo>
                      <a:pt x="3469" y="1568"/>
                      <a:pt x="3279" y="688"/>
                      <a:pt x="2623" y="239"/>
                    </a:cubicBezTo>
                    <a:cubicBezTo>
                      <a:pt x="2379" y="78"/>
                      <a:pt x="2079" y="1"/>
                      <a:pt x="1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148;p57">
                <a:extLst>
                  <a:ext uri="{FF2B5EF4-FFF2-40B4-BE49-F238E27FC236}">
                    <a16:creationId xmlns:a16="http://schemas.microsoft.com/office/drawing/2014/main" id="{55F4F65D-C532-40C7-81FA-619B0E7F5E09}"/>
                  </a:ext>
                </a:extLst>
              </p:cNvPr>
              <p:cNvSpPr/>
              <p:nvPr/>
            </p:nvSpPr>
            <p:spPr>
              <a:xfrm>
                <a:off x="3207400" y="842375"/>
                <a:ext cx="75775" cy="81725"/>
              </a:xfrm>
              <a:custGeom>
                <a:avLst/>
                <a:gdLst/>
                <a:ahLst/>
                <a:cxnLst/>
                <a:rect l="l" t="t" r="r" b="b"/>
                <a:pathLst>
                  <a:path w="3031" h="3269" extrusionOk="0">
                    <a:moveTo>
                      <a:pt x="2796" y="0"/>
                    </a:moveTo>
                    <a:cubicBezTo>
                      <a:pt x="2766" y="0"/>
                      <a:pt x="2734" y="9"/>
                      <a:pt x="2702" y="28"/>
                    </a:cubicBezTo>
                    <a:cubicBezTo>
                      <a:pt x="2167" y="356"/>
                      <a:pt x="1787" y="960"/>
                      <a:pt x="1390" y="1426"/>
                    </a:cubicBezTo>
                    <a:cubicBezTo>
                      <a:pt x="924" y="1961"/>
                      <a:pt x="389" y="2479"/>
                      <a:pt x="44" y="3100"/>
                    </a:cubicBezTo>
                    <a:cubicBezTo>
                      <a:pt x="0" y="3172"/>
                      <a:pt x="65" y="3268"/>
                      <a:pt x="148" y="3268"/>
                    </a:cubicBezTo>
                    <a:cubicBezTo>
                      <a:pt x="164" y="3268"/>
                      <a:pt x="182" y="3264"/>
                      <a:pt x="199" y="3256"/>
                    </a:cubicBezTo>
                    <a:cubicBezTo>
                      <a:pt x="717" y="2893"/>
                      <a:pt x="1114" y="2393"/>
                      <a:pt x="1545" y="1927"/>
                    </a:cubicBezTo>
                    <a:cubicBezTo>
                      <a:pt x="2011" y="1426"/>
                      <a:pt x="2667" y="908"/>
                      <a:pt x="2960" y="304"/>
                    </a:cubicBezTo>
                    <a:cubicBezTo>
                      <a:pt x="3031" y="164"/>
                      <a:pt x="2929" y="0"/>
                      <a:pt x="27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149;p57">
                <a:extLst>
                  <a:ext uri="{FF2B5EF4-FFF2-40B4-BE49-F238E27FC236}">
                    <a16:creationId xmlns:a16="http://schemas.microsoft.com/office/drawing/2014/main" id="{1ED282BB-3611-4AF7-A031-C36980ACFBE6}"/>
                  </a:ext>
                </a:extLst>
              </p:cNvPr>
              <p:cNvSpPr/>
              <p:nvPr/>
            </p:nvSpPr>
            <p:spPr>
              <a:xfrm>
                <a:off x="3255625" y="789025"/>
                <a:ext cx="86200" cy="68300"/>
              </a:xfrm>
              <a:custGeom>
                <a:avLst/>
                <a:gdLst/>
                <a:ahLst/>
                <a:cxnLst/>
                <a:rect l="l" t="t" r="r" b="b"/>
                <a:pathLst>
                  <a:path w="3448" h="2732" extrusionOk="0">
                    <a:moveTo>
                      <a:pt x="1828" y="539"/>
                    </a:moveTo>
                    <a:cubicBezTo>
                      <a:pt x="2049" y="539"/>
                      <a:pt x="2276" y="624"/>
                      <a:pt x="2481" y="833"/>
                    </a:cubicBezTo>
                    <a:cubicBezTo>
                      <a:pt x="2861" y="1213"/>
                      <a:pt x="2826" y="1851"/>
                      <a:pt x="2395" y="2179"/>
                    </a:cubicBezTo>
                    <a:cubicBezTo>
                      <a:pt x="2223" y="2291"/>
                      <a:pt x="2029" y="2345"/>
                      <a:pt x="1836" y="2345"/>
                    </a:cubicBezTo>
                    <a:cubicBezTo>
                      <a:pt x="1583" y="2345"/>
                      <a:pt x="1331" y="2252"/>
                      <a:pt x="1135" y="2076"/>
                    </a:cubicBezTo>
                    <a:cubicBezTo>
                      <a:pt x="1111" y="2052"/>
                      <a:pt x="1083" y="2040"/>
                      <a:pt x="1056" y="2037"/>
                    </a:cubicBezTo>
                    <a:lnTo>
                      <a:pt x="1056" y="2037"/>
                    </a:lnTo>
                    <a:cubicBezTo>
                      <a:pt x="1041" y="2018"/>
                      <a:pt x="1022" y="2002"/>
                      <a:pt x="997" y="1990"/>
                    </a:cubicBezTo>
                    <a:cubicBezTo>
                      <a:pt x="307" y="1651"/>
                      <a:pt x="1027" y="539"/>
                      <a:pt x="1828" y="539"/>
                    </a:cubicBezTo>
                    <a:close/>
                    <a:moveTo>
                      <a:pt x="1846" y="1"/>
                    </a:moveTo>
                    <a:cubicBezTo>
                      <a:pt x="1354" y="1"/>
                      <a:pt x="852" y="260"/>
                      <a:pt x="531" y="643"/>
                    </a:cubicBezTo>
                    <a:cubicBezTo>
                      <a:pt x="156" y="1103"/>
                      <a:pt x="0" y="2353"/>
                      <a:pt x="858" y="2353"/>
                    </a:cubicBezTo>
                    <a:cubicBezTo>
                      <a:pt x="870" y="2353"/>
                      <a:pt x="881" y="2352"/>
                      <a:pt x="893" y="2352"/>
                    </a:cubicBezTo>
                    <a:cubicBezTo>
                      <a:pt x="935" y="2352"/>
                      <a:pt x="972" y="2338"/>
                      <a:pt x="1003" y="2316"/>
                    </a:cubicBezTo>
                    <a:lnTo>
                      <a:pt x="1003" y="2316"/>
                    </a:lnTo>
                    <a:cubicBezTo>
                      <a:pt x="1216" y="2599"/>
                      <a:pt x="1564" y="2731"/>
                      <a:pt x="1918" y="2731"/>
                    </a:cubicBezTo>
                    <a:cubicBezTo>
                      <a:pt x="2219" y="2731"/>
                      <a:pt x="2524" y="2636"/>
                      <a:pt x="2757" y="2456"/>
                    </a:cubicBezTo>
                    <a:cubicBezTo>
                      <a:pt x="3448" y="1920"/>
                      <a:pt x="3310" y="971"/>
                      <a:pt x="2757" y="384"/>
                    </a:cubicBezTo>
                    <a:cubicBezTo>
                      <a:pt x="2495" y="115"/>
                      <a:pt x="2173" y="1"/>
                      <a:pt x="18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150;p57">
                <a:extLst>
                  <a:ext uri="{FF2B5EF4-FFF2-40B4-BE49-F238E27FC236}">
                    <a16:creationId xmlns:a16="http://schemas.microsoft.com/office/drawing/2014/main" id="{52F81301-5757-4A4D-883D-2CD441EB9C69}"/>
                  </a:ext>
                </a:extLst>
              </p:cNvPr>
              <p:cNvSpPr/>
              <p:nvPr/>
            </p:nvSpPr>
            <p:spPr>
              <a:xfrm>
                <a:off x="3220550" y="1114950"/>
                <a:ext cx="75125" cy="12275"/>
              </a:xfrm>
              <a:custGeom>
                <a:avLst/>
                <a:gdLst/>
                <a:ahLst/>
                <a:cxnLst/>
                <a:rect l="l" t="t" r="r" b="b"/>
                <a:pathLst>
                  <a:path w="3005" h="491" extrusionOk="0">
                    <a:moveTo>
                      <a:pt x="2187" y="1"/>
                    </a:moveTo>
                    <a:cubicBezTo>
                      <a:pt x="1986" y="1"/>
                      <a:pt x="1784" y="16"/>
                      <a:pt x="1589" y="16"/>
                    </a:cubicBezTo>
                    <a:cubicBezTo>
                      <a:pt x="1396" y="9"/>
                      <a:pt x="1203" y="5"/>
                      <a:pt x="1008" y="5"/>
                    </a:cubicBezTo>
                    <a:cubicBezTo>
                      <a:pt x="734" y="5"/>
                      <a:pt x="457" y="13"/>
                      <a:pt x="173" y="33"/>
                    </a:cubicBezTo>
                    <a:cubicBezTo>
                      <a:pt x="53" y="50"/>
                      <a:pt x="1" y="258"/>
                      <a:pt x="156" y="275"/>
                    </a:cubicBezTo>
                    <a:cubicBezTo>
                      <a:pt x="553" y="344"/>
                      <a:pt x="967" y="378"/>
                      <a:pt x="1382" y="396"/>
                    </a:cubicBezTo>
                    <a:cubicBezTo>
                      <a:pt x="1710" y="419"/>
                      <a:pt x="2062" y="490"/>
                      <a:pt x="2395" y="490"/>
                    </a:cubicBezTo>
                    <a:cubicBezTo>
                      <a:pt x="2552" y="490"/>
                      <a:pt x="2705" y="474"/>
                      <a:pt x="2849" y="430"/>
                    </a:cubicBezTo>
                    <a:cubicBezTo>
                      <a:pt x="3004" y="378"/>
                      <a:pt x="3004" y="154"/>
                      <a:pt x="2849" y="102"/>
                    </a:cubicBezTo>
                    <a:cubicBezTo>
                      <a:pt x="2639" y="20"/>
                      <a:pt x="2414" y="1"/>
                      <a:pt x="21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151;p57">
                <a:extLst>
                  <a:ext uri="{FF2B5EF4-FFF2-40B4-BE49-F238E27FC236}">
                    <a16:creationId xmlns:a16="http://schemas.microsoft.com/office/drawing/2014/main" id="{1FAD7D01-FF52-4DA2-99D5-B00FA16ABEBD}"/>
                  </a:ext>
                </a:extLst>
              </p:cNvPr>
              <p:cNvSpPr/>
              <p:nvPr/>
            </p:nvSpPr>
            <p:spPr>
              <a:xfrm>
                <a:off x="3287450" y="1093700"/>
                <a:ext cx="83300" cy="72125"/>
              </a:xfrm>
              <a:custGeom>
                <a:avLst/>
                <a:gdLst/>
                <a:ahLst/>
                <a:cxnLst/>
                <a:rect l="l" t="t" r="r" b="b"/>
                <a:pathLst>
                  <a:path w="3332" h="2885" extrusionOk="0">
                    <a:moveTo>
                      <a:pt x="1397" y="449"/>
                    </a:moveTo>
                    <a:cubicBezTo>
                      <a:pt x="1465" y="449"/>
                      <a:pt x="1535" y="456"/>
                      <a:pt x="1605" y="469"/>
                    </a:cubicBezTo>
                    <a:cubicBezTo>
                      <a:pt x="1847" y="538"/>
                      <a:pt x="2054" y="642"/>
                      <a:pt x="2261" y="780"/>
                    </a:cubicBezTo>
                    <a:cubicBezTo>
                      <a:pt x="2624" y="1021"/>
                      <a:pt x="2624" y="1349"/>
                      <a:pt x="2451" y="1694"/>
                    </a:cubicBezTo>
                    <a:cubicBezTo>
                      <a:pt x="2247" y="2117"/>
                      <a:pt x="1859" y="2483"/>
                      <a:pt x="1390" y="2483"/>
                    </a:cubicBezTo>
                    <a:cubicBezTo>
                      <a:pt x="1342" y="2483"/>
                      <a:pt x="1293" y="2479"/>
                      <a:pt x="1243" y="2471"/>
                    </a:cubicBezTo>
                    <a:cubicBezTo>
                      <a:pt x="731" y="2402"/>
                      <a:pt x="518" y="1944"/>
                      <a:pt x="552" y="1490"/>
                    </a:cubicBezTo>
                    <a:lnTo>
                      <a:pt x="552" y="1490"/>
                    </a:lnTo>
                    <a:cubicBezTo>
                      <a:pt x="637" y="1472"/>
                      <a:pt x="711" y="1391"/>
                      <a:pt x="690" y="1280"/>
                    </a:cubicBezTo>
                    <a:cubicBezTo>
                      <a:pt x="555" y="753"/>
                      <a:pt x="932" y="449"/>
                      <a:pt x="1397" y="449"/>
                    </a:cubicBezTo>
                    <a:close/>
                    <a:moveTo>
                      <a:pt x="1303" y="1"/>
                    </a:moveTo>
                    <a:cubicBezTo>
                      <a:pt x="690" y="1"/>
                      <a:pt x="0" y="689"/>
                      <a:pt x="294" y="1284"/>
                    </a:cubicBezTo>
                    <a:lnTo>
                      <a:pt x="294" y="1284"/>
                    </a:lnTo>
                    <a:cubicBezTo>
                      <a:pt x="93" y="1892"/>
                      <a:pt x="408" y="2569"/>
                      <a:pt x="1036" y="2799"/>
                    </a:cubicBezTo>
                    <a:cubicBezTo>
                      <a:pt x="1176" y="2858"/>
                      <a:pt x="1314" y="2885"/>
                      <a:pt x="1449" y="2885"/>
                    </a:cubicBezTo>
                    <a:cubicBezTo>
                      <a:pt x="2139" y="2885"/>
                      <a:pt x="2723" y="2183"/>
                      <a:pt x="2969" y="1591"/>
                    </a:cubicBezTo>
                    <a:cubicBezTo>
                      <a:pt x="3331" y="659"/>
                      <a:pt x="2106" y="55"/>
                      <a:pt x="1364" y="3"/>
                    </a:cubicBezTo>
                    <a:cubicBezTo>
                      <a:pt x="1343" y="1"/>
                      <a:pt x="1323" y="1"/>
                      <a:pt x="13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152;p57">
                <a:extLst>
                  <a:ext uri="{FF2B5EF4-FFF2-40B4-BE49-F238E27FC236}">
                    <a16:creationId xmlns:a16="http://schemas.microsoft.com/office/drawing/2014/main" id="{10AF2C4F-C7BA-4671-981B-A5E7729F6125}"/>
                  </a:ext>
                </a:extLst>
              </p:cNvPr>
              <p:cNvSpPr/>
              <p:nvPr/>
            </p:nvSpPr>
            <p:spPr>
              <a:xfrm>
                <a:off x="2500825" y="984700"/>
                <a:ext cx="33075" cy="103800"/>
              </a:xfrm>
              <a:custGeom>
                <a:avLst/>
                <a:gdLst/>
                <a:ahLst/>
                <a:cxnLst/>
                <a:rect l="l" t="t" r="r" b="b"/>
                <a:pathLst>
                  <a:path w="1323" h="4152" extrusionOk="0">
                    <a:moveTo>
                      <a:pt x="1070" y="1"/>
                    </a:moveTo>
                    <a:cubicBezTo>
                      <a:pt x="1029" y="1"/>
                      <a:pt x="987" y="15"/>
                      <a:pt x="950" y="48"/>
                    </a:cubicBezTo>
                    <a:cubicBezTo>
                      <a:pt x="225" y="721"/>
                      <a:pt x="1" y="1809"/>
                      <a:pt x="35" y="2758"/>
                    </a:cubicBezTo>
                    <a:cubicBezTo>
                      <a:pt x="35" y="3211"/>
                      <a:pt x="172" y="4151"/>
                      <a:pt x="759" y="4151"/>
                    </a:cubicBezTo>
                    <a:cubicBezTo>
                      <a:pt x="798" y="4151"/>
                      <a:pt x="839" y="4147"/>
                      <a:pt x="881" y="4139"/>
                    </a:cubicBezTo>
                    <a:cubicBezTo>
                      <a:pt x="985" y="4121"/>
                      <a:pt x="950" y="3966"/>
                      <a:pt x="847" y="3949"/>
                    </a:cubicBezTo>
                    <a:cubicBezTo>
                      <a:pt x="242" y="3880"/>
                      <a:pt x="467" y="2257"/>
                      <a:pt x="536" y="1895"/>
                    </a:cubicBezTo>
                    <a:cubicBezTo>
                      <a:pt x="639" y="1308"/>
                      <a:pt x="985" y="825"/>
                      <a:pt x="1244" y="290"/>
                    </a:cubicBezTo>
                    <a:cubicBezTo>
                      <a:pt x="1322" y="145"/>
                      <a:pt x="1201" y="1"/>
                      <a:pt x="10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153;p57">
                <a:extLst>
                  <a:ext uri="{FF2B5EF4-FFF2-40B4-BE49-F238E27FC236}">
                    <a16:creationId xmlns:a16="http://schemas.microsoft.com/office/drawing/2014/main" id="{DF3FC39D-A226-425D-8DC7-64DFCB03A734}"/>
                  </a:ext>
                </a:extLst>
              </p:cNvPr>
              <p:cNvSpPr/>
              <p:nvPr/>
            </p:nvSpPr>
            <p:spPr>
              <a:xfrm>
                <a:off x="2554350" y="968025"/>
                <a:ext cx="40625" cy="10075"/>
              </a:xfrm>
              <a:custGeom>
                <a:avLst/>
                <a:gdLst/>
                <a:ahLst/>
                <a:cxnLst/>
                <a:rect l="l" t="t" r="r" b="b"/>
                <a:pathLst>
                  <a:path w="1625" h="403" extrusionOk="0">
                    <a:moveTo>
                      <a:pt x="1442" y="1"/>
                    </a:moveTo>
                    <a:cubicBezTo>
                      <a:pt x="1428" y="1"/>
                      <a:pt x="1414" y="3"/>
                      <a:pt x="1398" y="7"/>
                    </a:cubicBezTo>
                    <a:cubicBezTo>
                      <a:pt x="1156" y="42"/>
                      <a:pt x="898" y="94"/>
                      <a:pt x="656" y="128"/>
                    </a:cubicBezTo>
                    <a:cubicBezTo>
                      <a:pt x="449" y="128"/>
                      <a:pt x="242" y="145"/>
                      <a:pt x="52" y="180"/>
                    </a:cubicBezTo>
                    <a:cubicBezTo>
                      <a:pt x="0" y="197"/>
                      <a:pt x="0" y="249"/>
                      <a:pt x="35" y="266"/>
                    </a:cubicBezTo>
                    <a:cubicBezTo>
                      <a:pt x="227" y="363"/>
                      <a:pt x="461" y="403"/>
                      <a:pt x="697" y="403"/>
                    </a:cubicBezTo>
                    <a:cubicBezTo>
                      <a:pt x="969" y="403"/>
                      <a:pt x="1245" y="349"/>
                      <a:pt x="1467" y="266"/>
                    </a:cubicBezTo>
                    <a:cubicBezTo>
                      <a:pt x="1624" y="219"/>
                      <a:pt x="1581" y="1"/>
                      <a:pt x="1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154;p57">
                <a:extLst>
                  <a:ext uri="{FF2B5EF4-FFF2-40B4-BE49-F238E27FC236}">
                    <a16:creationId xmlns:a16="http://schemas.microsoft.com/office/drawing/2014/main" id="{79369650-8026-4720-802E-8F1F704D71DC}"/>
                  </a:ext>
                </a:extLst>
              </p:cNvPr>
              <p:cNvSpPr/>
              <p:nvPr/>
            </p:nvSpPr>
            <p:spPr>
              <a:xfrm>
                <a:off x="3009275" y="1243825"/>
                <a:ext cx="49675" cy="33575"/>
              </a:xfrm>
              <a:custGeom>
                <a:avLst/>
                <a:gdLst/>
                <a:ahLst/>
                <a:cxnLst/>
                <a:rect l="l" t="t" r="r" b="b"/>
                <a:pathLst>
                  <a:path w="1987" h="1343" extrusionOk="0">
                    <a:moveTo>
                      <a:pt x="1776" y="1"/>
                    </a:moveTo>
                    <a:cubicBezTo>
                      <a:pt x="1764" y="1"/>
                      <a:pt x="1751" y="2"/>
                      <a:pt x="1738" y="4"/>
                    </a:cubicBezTo>
                    <a:cubicBezTo>
                      <a:pt x="1375" y="73"/>
                      <a:pt x="1047" y="246"/>
                      <a:pt x="754" y="470"/>
                    </a:cubicBezTo>
                    <a:cubicBezTo>
                      <a:pt x="495" y="660"/>
                      <a:pt x="167" y="902"/>
                      <a:pt x="29" y="1213"/>
                    </a:cubicBezTo>
                    <a:cubicBezTo>
                      <a:pt x="1" y="1283"/>
                      <a:pt x="77" y="1342"/>
                      <a:pt x="143" y="1342"/>
                    </a:cubicBezTo>
                    <a:cubicBezTo>
                      <a:pt x="158" y="1342"/>
                      <a:pt x="172" y="1340"/>
                      <a:pt x="185" y="1333"/>
                    </a:cubicBezTo>
                    <a:cubicBezTo>
                      <a:pt x="461" y="1195"/>
                      <a:pt x="685" y="954"/>
                      <a:pt x="944" y="781"/>
                    </a:cubicBezTo>
                    <a:cubicBezTo>
                      <a:pt x="1237" y="591"/>
                      <a:pt x="1565" y="453"/>
                      <a:pt x="1859" y="263"/>
                    </a:cubicBezTo>
                    <a:cubicBezTo>
                      <a:pt x="1986" y="183"/>
                      <a:pt x="1922" y="1"/>
                      <a:pt x="1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155;p57">
                <a:extLst>
                  <a:ext uri="{FF2B5EF4-FFF2-40B4-BE49-F238E27FC236}">
                    <a16:creationId xmlns:a16="http://schemas.microsoft.com/office/drawing/2014/main" id="{27F8A0E2-8B40-4F9A-A7F6-5656CF7759A5}"/>
                  </a:ext>
                </a:extLst>
              </p:cNvPr>
              <p:cNvSpPr/>
              <p:nvPr/>
            </p:nvSpPr>
            <p:spPr>
              <a:xfrm>
                <a:off x="3054200" y="1253450"/>
                <a:ext cx="26175" cy="20200"/>
              </a:xfrm>
              <a:custGeom>
                <a:avLst/>
                <a:gdLst/>
                <a:ahLst/>
                <a:cxnLst/>
                <a:rect l="l" t="t" r="r" b="b"/>
                <a:pathLst>
                  <a:path w="1047" h="808" extrusionOk="0">
                    <a:moveTo>
                      <a:pt x="861" y="1"/>
                    </a:moveTo>
                    <a:cubicBezTo>
                      <a:pt x="842" y="1"/>
                      <a:pt x="823" y="5"/>
                      <a:pt x="804" y="16"/>
                    </a:cubicBezTo>
                    <a:cubicBezTo>
                      <a:pt x="562" y="172"/>
                      <a:pt x="338" y="327"/>
                      <a:pt x="113" y="517"/>
                    </a:cubicBezTo>
                    <a:cubicBezTo>
                      <a:pt x="0" y="616"/>
                      <a:pt x="119" y="807"/>
                      <a:pt x="241" y="807"/>
                    </a:cubicBezTo>
                    <a:cubicBezTo>
                      <a:pt x="268" y="807"/>
                      <a:pt x="296" y="798"/>
                      <a:pt x="321" y="776"/>
                    </a:cubicBezTo>
                    <a:cubicBezTo>
                      <a:pt x="545" y="603"/>
                      <a:pt x="752" y="431"/>
                      <a:pt x="959" y="241"/>
                    </a:cubicBezTo>
                    <a:cubicBezTo>
                      <a:pt x="1046" y="139"/>
                      <a:pt x="962" y="1"/>
                      <a:pt x="8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5" name="Google Shape;767;p33">
            <a:extLst>
              <a:ext uri="{FF2B5EF4-FFF2-40B4-BE49-F238E27FC236}">
                <a16:creationId xmlns:a16="http://schemas.microsoft.com/office/drawing/2014/main" id="{48B1019A-14A0-48D6-802D-B9FDAE98185A}"/>
              </a:ext>
            </a:extLst>
          </p:cNvPr>
          <p:cNvSpPr txBox="1">
            <a:spLocks noGrp="1"/>
          </p:cNvSpPr>
          <p:nvPr>
            <p:ph type="ctrTitle" idx="2"/>
          </p:nvPr>
        </p:nvSpPr>
        <p:spPr>
          <a:xfrm>
            <a:off x="2304695" y="3040403"/>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rgbClr val="7030A0"/>
                </a:solidFill>
              </a:rPr>
              <a:t>Client &amp; Server Validations</a:t>
            </a:r>
            <a:endParaRPr sz="2000" dirty="0">
              <a:solidFill>
                <a:srgbClr val="7030A0"/>
              </a:solidFill>
            </a:endParaRPr>
          </a:p>
        </p:txBody>
      </p:sp>
      <p:grpSp>
        <p:nvGrpSpPr>
          <p:cNvPr id="86" name="Google Shape;2156;p57">
            <a:extLst>
              <a:ext uri="{FF2B5EF4-FFF2-40B4-BE49-F238E27FC236}">
                <a16:creationId xmlns:a16="http://schemas.microsoft.com/office/drawing/2014/main" id="{F97ECE3B-0A4D-4828-89C3-0AB591D115D6}"/>
              </a:ext>
            </a:extLst>
          </p:cNvPr>
          <p:cNvGrpSpPr/>
          <p:nvPr/>
        </p:nvGrpSpPr>
        <p:grpSpPr>
          <a:xfrm>
            <a:off x="3135158" y="2528528"/>
            <a:ext cx="334726" cy="325972"/>
            <a:chOff x="1217575" y="2355450"/>
            <a:chExt cx="874650" cy="851775"/>
          </a:xfrm>
          <a:solidFill>
            <a:srgbClr val="7030A0"/>
          </a:solidFill>
        </p:grpSpPr>
        <p:sp>
          <p:nvSpPr>
            <p:cNvPr id="87" name="Google Shape;2157;p57">
              <a:extLst>
                <a:ext uri="{FF2B5EF4-FFF2-40B4-BE49-F238E27FC236}">
                  <a16:creationId xmlns:a16="http://schemas.microsoft.com/office/drawing/2014/main" id="{1DAB71B2-E647-4D90-B249-875D0713B003}"/>
                </a:ext>
              </a:extLst>
            </p:cNvPr>
            <p:cNvSpPr/>
            <p:nvPr/>
          </p:nvSpPr>
          <p:spPr>
            <a:xfrm>
              <a:off x="1238725" y="2378875"/>
              <a:ext cx="373700" cy="335600"/>
            </a:xfrm>
            <a:custGeom>
              <a:avLst/>
              <a:gdLst/>
              <a:ahLst/>
              <a:cxnLst/>
              <a:rect l="l" t="t" r="r" b="b"/>
              <a:pathLst>
                <a:path w="14948" h="13424" extrusionOk="0">
                  <a:moveTo>
                    <a:pt x="14036" y="1"/>
                  </a:moveTo>
                  <a:cubicBezTo>
                    <a:pt x="13228" y="1"/>
                    <a:pt x="12385" y="369"/>
                    <a:pt x="11651" y="755"/>
                  </a:cubicBezTo>
                  <a:cubicBezTo>
                    <a:pt x="9649" y="1790"/>
                    <a:pt x="7715" y="2964"/>
                    <a:pt x="5869" y="4241"/>
                  </a:cubicBezTo>
                  <a:cubicBezTo>
                    <a:pt x="4315" y="5311"/>
                    <a:pt x="2779" y="6502"/>
                    <a:pt x="1692" y="8038"/>
                  </a:cubicBezTo>
                  <a:cubicBezTo>
                    <a:pt x="605" y="9592"/>
                    <a:pt x="0" y="11577"/>
                    <a:pt x="484" y="13423"/>
                  </a:cubicBezTo>
                  <a:cubicBezTo>
                    <a:pt x="3193" y="11093"/>
                    <a:pt x="6645" y="9799"/>
                    <a:pt x="10218" y="9747"/>
                  </a:cubicBezTo>
                  <a:cubicBezTo>
                    <a:pt x="10960" y="6209"/>
                    <a:pt x="12583" y="2930"/>
                    <a:pt x="14947" y="185"/>
                  </a:cubicBezTo>
                  <a:cubicBezTo>
                    <a:pt x="14654" y="55"/>
                    <a:pt x="14348" y="1"/>
                    <a:pt x="140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158;p57">
              <a:extLst>
                <a:ext uri="{FF2B5EF4-FFF2-40B4-BE49-F238E27FC236}">
                  <a16:creationId xmlns:a16="http://schemas.microsoft.com/office/drawing/2014/main" id="{E85B1F10-0975-465D-87B7-712D9C1CDDD7}"/>
                </a:ext>
              </a:extLst>
            </p:cNvPr>
            <p:cNvSpPr/>
            <p:nvPr/>
          </p:nvSpPr>
          <p:spPr>
            <a:xfrm>
              <a:off x="1226650" y="2835700"/>
              <a:ext cx="384050" cy="371525"/>
            </a:xfrm>
            <a:custGeom>
              <a:avLst/>
              <a:gdLst/>
              <a:ahLst/>
              <a:cxnLst/>
              <a:rect l="l" t="t" r="r" b="b"/>
              <a:pathLst>
                <a:path w="15362" h="14861" extrusionOk="0">
                  <a:moveTo>
                    <a:pt x="207" y="0"/>
                  </a:moveTo>
                  <a:lnTo>
                    <a:pt x="207" y="0"/>
                  </a:lnTo>
                  <a:cubicBezTo>
                    <a:pt x="0" y="3798"/>
                    <a:pt x="2261" y="7388"/>
                    <a:pt x="5213" y="9769"/>
                  </a:cubicBezTo>
                  <a:cubicBezTo>
                    <a:pt x="8181" y="12151"/>
                    <a:pt x="11806" y="13515"/>
                    <a:pt x="15361" y="14861"/>
                  </a:cubicBezTo>
                  <a:cubicBezTo>
                    <a:pt x="12375" y="11875"/>
                    <a:pt x="11081" y="7612"/>
                    <a:pt x="11909" y="3470"/>
                  </a:cubicBezTo>
                  <a:lnTo>
                    <a:pt x="11909" y="3470"/>
                  </a:lnTo>
                  <a:cubicBezTo>
                    <a:pt x="11188" y="3579"/>
                    <a:pt x="10465" y="3632"/>
                    <a:pt x="9747" y="3632"/>
                  </a:cubicBezTo>
                  <a:cubicBezTo>
                    <a:pt x="6252" y="3632"/>
                    <a:pt x="2856" y="2363"/>
                    <a:pt x="20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159;p57">
              <a:extLst>
                <a:ext uri="{FF2B5EF4-FFF2-40B4-BE49-F238E27FC236}">
                  <a16:creationId xmlns:a16="http://schemas.microsoft.com/office/drawing/2014/main" id="{A6F10F23-08B0-4E6F-9633-9FE4E07DFB94}"/>
                </a:ext>
              </a:extLst>
            </p:cNvPr>
            <p:cNvSpPr/>
            <p:nvPr/>
          </p:nvSpPr>
          <p:spPr>
            <a:xfrm>
              <a:off x="1681000" y="2355450"/>
              <a:ext cx="383200" cy="413400"/>
            </a:xfrm>
            <a:custGeom>
              <a:avLst/>
              <a:gdLst/>
              <a:ahLst/>
              <a:cxnLst/>
              <a:rect l="l" t="t" r="r" b="b"/>
              <a:pathLst>
                <a:path w="15328" h="16536" extrusionOk="0">
                  <a:moveTo>
                    <a:pt x="1" y="0"/>
                  </a:moveTo>
                  <a:lnTo>
                    <a:pt x="1" y="0"/>
                  </a:lnTo>
                  <a:cubicBezTo>
                    <a:pt x="967" y="2917"/>
                    <a:pt x="1934" y="5851"/>
                    <a:pt x="2900" y="8768"/>
                  </a:cubicBezTo>
                  <a:cubicBezTo>
                    <a:pt x="3004" y="9183"/>
                    <a:pt x="3194" y="9562"/>
                    <a:pt x="3470" y="9890"/>
                  </a:cubicBezTo>
                  <a:cubicBezTo>
                    <a:pt x="3798" y="10166"/>
                    <a:pt x="4195" y="10373"/>
                    <a:pt x="4609" y="10494"/>
                  </a:cubicBezTo>
                  <a:cubicBezTo>
                    <a:pt x="8423" y="11858"/>
                    <a:pt x="11944" y="13912"/>
                    <a:pt x="15034" y="16535"/>
                  </a:cubicBezTo>
                  <a:cubicBezTo>
                    <a:pt x="15327" y="7854"/>
                    <a:pt x="8665" y="518"/>
                    <a:pt x="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2160;p57">
              <a:extLst>
                <a:ext uri="{FF2B5EF4-FFF2-40B4-BE49-F238E27FC236}">
                  <a16:creationId xmlns:a16="http://schemas.microsoft.com/office/drawing/2014/main" id="{1EACAA9B-1C6E-4275-86D8-D4AE007D91AE}"/>
                </a:ext>
              </a:extLst>
            </p:cNvPr>
            <p:cNvSpPr/>
            <p:nvPr/>
          </p:nvSpPr>
          <p:spPr>
            <a:xfrm>
              <a:off x="1679275" y="2836125"/>
              <a:ext cx="366800" cy="356450"/>
            </a:xfrm>
            <a:custGeom>
              <a:avLst/>
              <a:gdLst/>
              <a:ahLst/>
              <a:cxnLst/>
              <a:rect l="l" t="t" r="r" b="b"/>
              <a:pathLst>
                <a:path w="14672" h="14258" extrusionOk="0">
                  <a:moveTo>
                    <a:pt x="14671" y="1"/>
                  </a:moveTo>
                  <a:lnTo>
                    <a:pt x="14671" y="1"/>
                  </a:lnTo>
                  <a:cubicBezTo>
                    <a:pt x="11495" y="1882"/>
                    <a:pt x="7923" y="3004"/>
                    <a:pt x="4246" y="3315"/>
                  </a:cubicBezTo>
                  <a:cubicBezTo>
                    <a:pt x="4229" y="7353"/>
                    <a:pt x="2710" y="11254"/>
                    <a:pt x="0" y="14257"/>
                  </a:cubicBezTo>
                  <a:cubicBezTo>
                    <a:pt x="7629" y="13532"/>
                    <a:pt x="13722" y="7595"/>
                    <a:pt x="146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161;p57">
              <a:extLst>
                <a:ext uri="{FF2B5EF4-FFF2-40B4-BE49-F238E27FC236}">
                  <a16:creationId xmlns:a16="http://schemas.microsoft.com/office/drawing/2014/main" id="{F5EB0717-4DAB-4E30-BFC9-DC0733A7EAF8}"/>
                </a:ext>
              </a:extLst>
            </p:cNvPr>
            <p:cNvSpPr/>
            <p:nvPr/>
          </p:nvSpPr>
          <p:spPr>
            <a:xfrm>
              <a:off x="1217575" y="2358650"/>
              <a:ext cx="874650" cy="844500"/>
            </a:xfrm>
            <a:custGeom>
              <a:avLst/>
              <a:gdLst/>
              <a:ahLst/>
              <a:cxnLst/>
              <a:rect l="l" t="t" r="r" b="b"/>
              <a:pathLst>
                <a:path w="34986" h="33780" extrusionOk="0">
                  <a:moveTo>
                    <a:pt x="17661" y="670"/>
                  </a:moveTo>
                  <a:cubicBezTo>
                    <a:pt x="22505" y="670"/>
                    <a:pt x="27228" y="2985"/>
                    <a:pt x="30188" y="6932"/>
                  </a:cubicBezTo>
                  <a:cubicBezTo>
                    <a:pt x="33985" y="11971"/>
                    <a:pt x="34037" y="19290"/>
                    <a:pt x="31033" y="24692"/>
                  </a:cubicBezTo>
                  <a:cubicBezTo>
                    <a:pt x="29325" y="27747"/>
                    <a:pt x="26356" y="29939"/>
                    <a:pt x="23508" y="31837"/>
                  </a:cubicBezTo>
                  <a:cubicBezTo>
                    <a:pt x="21944" y="32869"/>
                    <a:pt x="20274" y="33118"/>
                    <a:pt x="18456" y="33118"/>
                  </a:cubicBezTo>
                  <a:cubicBezTo>
                    <a:pt x="18329" y="33118"/>
                    <a:pt x="18201" y="33117"/>
                    <a:pt x="18072" y="33115"/>
                  </a:cubicBezTo>
                  <a:cubicBezTo>
                    <a:pt x="16018" y="33045"/>
                    <a:pt x="13981" y="32890"/>
                    <a:pt x="11996" y="32355"/>
                  </a:cubicBezTo>
                  <a:cubicBezTo>
                    <a:pt x="5903" y="30750"/>
                    <a:pt x="2003" y="24485"/>
                    <a:pt x="1502" y="18478"/>
                  </a:cubicBezTo>
                  <a:cubicBezTo>
                    <a:pt x="850" y="10435"/>
                    <a:pt x="6873" y="3137"/>
                    <a:pt x="14407" y="1026"/>
                  </a:cubicBezTo>
                  <a:lnTo>
                    <a:pt x="14407" y="1026"/>
                  </a:lnTo>
                  <a:cubicBezTo>
                    <a:pt x="15485" y="786"/>
                    <a:pt x="16576" y="670"/>
                    <a:pt x="17661" y="670"/>
                  </a:cubicBezTo>
                  <a:close/>
                  <a:moveTo>
                    <a:pt x="17869" y="0"/>
                  </a:moveTo>
                  <a:cubicBezTo>
                    <a:pt x="16475" y="0"/>
                    <a:pt x="15083" y="188"/>
                    <a:pt x="13739" y="580"/>
                  </a:cubicBezTo>
                  <a:cubicBezTo>
                    <a:pt x="13620" y="620"/>
                    <a:pt x="13557" y="702"/>
                    <a:pt x="13539" y="793"/>
                  </a:cubicBezTo>
                  <a:lnTo>
                    <a:pt x="13539" y="793"/>
                  </a:lnTo>
                  <a:cubicBezTo>
                    <a:pt x="8695" y="2066"/>
                    <a:pt x="4711" y="5662"/>
                    <a:pt x="2503" y="10125"/>
                  </a:cubicBezTo>
                  <a:cubicBezTo>
                    <a:pt x="1" y="15164"/>
                    <a:pt x="415" y="21067"/>
                    <a:pt x="3125" y="25917"/>
                  </a:cubicBezTo>
                  <a:cubicBezTo>
                    <a:pt x="4436" y="28247"/>
                    <a:pt x="6318" y="30198"/>
                    <a:pt x="8596" y="31613"/>
                  </a:cubicBezTo>
                  <a:cubicBezTo>
                    <a:pt x="11323" y="33287"/>
                    <a:pt x="14533" y="33615"/>
                    <a:pt x="17657" y="33753"/>
                  </a:cubicBezTo>
                  <a:cubicBezTo>
                    <a:pt x="18017" y="33769"/>
                    <a:pt x="18376" y="33779"/>
                    <a:pt x="18733" y="33779"/>
                  </a:cubicBezTo>
                  <a:cubicBezTo>
                    <a:pt x="19953" y="33779"/>
                    <a:pt x="21156" y="33659"/>
                    <a:pt x="22317" y="33218"/>
                  </a:cubicBezTo>
                  <a:cubicBezTo>
                    <a:pt x="23871" y="32631"/>
                    <a:pt x="25234" y="31458"/>
                    <a:pt x="26546" y="30474"/>
                  </a:cubicBezTo>
                  <a:cubicBezTo>
                    <a:pt x="28962" y="28662"/>
                    <a:pt x="30964" y="26556"/>
                    <a:pt x="32276" y="23794"/>
                  </a:cubicBezTo>
                  <a:cubicBezTo>
                    <a:pt x="34986" y="18064"/>
                    <a:pt x="34261" y="10919"/>
                    <a:pt x="30326" y="5930"/>
                  </a:cubicBezTo>
                  <a:cubicBezTo>
                    <a:pt x="27377" y="2181"/>
                    <a:pt x="22614" y="0"/>
                    <a:pt x="178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162;p57">
              <a:extLst>
                <a:ext uri="{FF2B5EF4-FFF2-40B4-BE49-F238E27FC236}">
                  <a16:creationId xmlns:a16="http://schemas.microsoft.com/office/drawing/2014/main" id="{DD669191-8D08-4196-818D-BF9343518470}"/>
                </a:ext>
              </a:extLst>
            </p:cNvPr>
            <p:cNvSpPr/>
            <p:nvPr/>
          </p:nvSpPr>
          <p:spPr>
            <a:xfrm>
              <a:off x="1480800" y="2365700"/>
              <a:ext cx="157925" cy="818825"/>
            </a:xfrm>
            <a:custGeom>
              <a:avLst/>
              <a:gdLst/>
              <a:ahLst/>
              <a:cxnLst/>
              <a:rect l="l" t="t" r="r" b="b"/>
              <a:pathLst>
                <a:path w="6317" h="32753" extrusionOk="0">
                  <a:moveTo>
                    <a:pt x="6120" y="0"/>
                  </a:moveTo>
                  <a:cubicBezTo>
                    <a:pt x="6095" y="0"/>
                    <a:pt x="6068" y="7"/>
                    <a:pt x="6041" y="22"/>
                  </a:cubicBezTo>
                  <a:cubicBezTo>
                    <a:pt x="3883" y="1178"/>
                    <a:pt x="2589" y="3612"/>
                    <a:pt x="1761" y="5821"/>
                  </a:cubicBezTo>
                  <a:cubicBezTo>
                    <a:pt x="639" y="8807"/>
                    <a:pt x="293" y="12104"/>
                    <a:pt x="155" y="15279"/>
                  </a:cubicBezTo>
                  <a:cubicBezTo>
                    <a:pt x="0" y="18887"/>
                    <a:pt x="293" y="22494"/>
                    <a:pt x="1053" y="26032"/>
                  </a:cubicBezTo>
                  <a:cubicBezTo>
                    <a:pt x="1536" y="28397"/>
                    <a:pt x="2468" y="31383"/>
                    <a:pt x="4695" y="32712"/>
                  </a:cubicBezTo>
                  <a:cubicBezTo>
                    <a:pt x="4746" y="32740"/>
                    <a:pt x="4797" y="32753"/>
                    <a:pt x="4845" y="32753"/>
                  </a:cubicBezTo>
                  <a:cubicBezTo>
                    <a:pt x="5092" y="32753"/>
                    <a:pt x="5276" y="32428"/>
                    <a:pt x="5074" y="32211"/>
                  </a:cubicBezTo>
                  <a:cubicBezTo>
                    <a:pt x="3072" y="30330"/>
                    <a:pt x="2227" y="28121"/>
                    <a:pt x="1674" y="25480"/>
                  </a:cubicBezTo>
                  <a:cubicBezTo>
                    <a:pt x="1036" y="22270"/>
                    <a:pt x="759" y="19008"/>
                    <a:pt x="846" y="15745"/>
                  </a:cubicBezTo>
                  <a:cubicBezTo>
                    <a:pt x="880" y="12811"/>
                    <a:pt x="1295" y="9894"/>
                    <a:pt x="2054" y="7047"/>
                  </a:cubicBezTo>
                  <a:cubicBezTo>
                    <a:pt x="2831" y="4302"/>
                    <a:pt x="4194" y="2214"/>
                    <a:pt x="6231" y="246"/>
                  </a:cubicBezTo>
                  <a:cubicBezTo>
                    <a:pt x="6316" y="147"/>
                    <a:pt x="6237" y="0"/>
                    <a:pt x="6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163;p57">
              <a:extLst>
                <a:ext uri="{FF2B5EF4-FFF2-40B4-BE49-F238E27FC236}">
                  <a16:creationId xmlns:a16="http://schemas.microsoft.com/office/drawing/2014/main" id="{6A75504B-DC5A-454C-AF97-9CA7359293C7}"/>
                </a:ext>
              </a:extLst>
            </p:cNvPr>
            <p:cNvSpPr/>
            <p:nvPr/>
          </p:nvSpPr>
          <p:spPr>
            <a:xfrm>
              <a:off x="1677750" y="2367625"/>
              <a:ext cx="133150" cy="810875"/>
            </a:xfrm>
            <a:custGeom>
              <a:avLst/>
              <a:gdLst/>
              <a:ahLst/>
              <a:cxnLst/>
              <a:rect l="l" t="t" r="r" b="b"/>
              <a:pathLst>
                <a:path w="5326" h="32435" extrusionOk="0">
                  <a:moveTo>
                    <a:pt x="250" y="1"/>
                  </a:moveTo>
                  <a:cubicBezTo>
                    <a:pt x="130" y="1"/>
                    <a:pt x="0" y="142"/>
                    <a:pt x="79" y="273"/>
                  </a:cubicBezTo>
                  <a:lnTo>
                    <a:pt x="79" y="256"/>
                  </a:lnTo>
                  <a:cubicBezTo>
                    <a:pt x="3030" y="4829"/>
                    <a:pt x="3651" y="10059"/>
                    <a:pt x="3807" y="15375"/>
                  </a:cubicBezTo>
                  <a:cubicBezTo>
                    <a:pt x="3962" y="20864"/>
                    <a:pt x="4618" y="27698"/>
                    <a:pt x="303" y="31858"/>
                  </a:cubicBezTo>
                  <a:cubicBezTo>
                    <a:pt x="62" y="32099"/>
                    <a:pt x="289" y="32434"/>
                    <a:pt x="556" y="32434"/>
                  </a:cubicBezTo>
                  <a:cubicBezTo>
                    <a:pt x="633" y="32434"/>
                    <a:pt x="713" y="32407"/>
                    <a:pt x="786" y="32341"/>
                  </a:cubicBezTo>
                  <a:cubicBezTo>
                    <a:pt x="5326" y="28303"/>
                    <a:pt x="4808" y="21278"/>
                    <a:pt x="4653" y="15789"/>
                  </a:cubicBezTo>
                  <a:cubicBezTo>
                    <a:pt x="4497" y="10387"/>
                    <a:pt x="3893" y="4381"/>
                    <a:pt x="355" y="48"/>
                  </a:cubicBezTo>
                  <a:cubicBezTo>
                    <a:pt x="326" y="15"/>
                    <a:pt x="289" y="1"/>
                    <a:pt x="2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164;p57">
              <a:extLst>
                <a:ext uri="{FF2B5EF4-FFF2-40B4-BE49-F238E27FC236}">
                  <a16:creationId xmlns:a16="http://schemas.microsoft.com/office/drawing/2014/main" id="{EEDB85E8-CCEF-49C1-A018-1D4DCC66D54E}"/>
                </a:ext>
              </a:extLst>
            </p:cNvPr>
            <p:cNvSpPr/>
            <p:nvPr/>
          </p:nvSpPr>
          <p:spPr>
            <a:xfrm>
              <a:off x="1244975" y="2610200"/>
              <a:ext cx="814025" cy="161450"/>
            </a:xfrm>
            <a:custGeom>
              <a:avLst/>
              <a:gdLst/>
              <a:ahLst/>
              <a:cxnLst/>
              <a:rect l="l" t="t" r="r" b="b"/>
              <a:pathLst>
                <a:path w="32561" h="6458" extrusionOk="0">
                  <a:moveTo>
                    <a:pt x="15525" y="0"/>
                  </a:moveTo>
                  <a:cubicBezTo>
                    <a:pt x="12576" y="0"/>
                    <a:pt x="9635" y="336"/>
                    <a:pt x="6741" y="977"/>
                  </a:cubicBezTo>
                  <a:cubicBezTo>
                    <a:pt x="4341" y="1512"/>
                    <a:pt x="1425" y="2531"/>
                    <a:pt x="130" y="4809"/>
                  </a:cubicBezTo>
                  <a:cubicBezTo>
                    <a:pt x="0" y="5030"/>
                    <a:pt x="212" y="5280"/>
                    <a:pt x="428" y="5280"/>
                  </a:cubicBezTo>
                  <a:cubicBezTo>
                    <a:pt x="499" y="5280"/>
                    <a:pt x="571" y="5253"/>
                    <a:pt x="631" y="5189"/>
                  </a:cubicBezTo>
                  <a:cubicBezTo>
                    <a:pt x="2460" y="3118"/>
                    <a:pt x="4618" y="2186"/>
                    <a:pt x="7293" y="1599"/>
                  </a:cubicBezTo>
                  <a:cubicBezTo>
                    <a:pt x="10092" y="1018"/>
                    <a:pt x="12958" y="721"/>
                    <a:pt x="15820" y="721"/>
                  </a:cubicBezTo>
                  <a:cubicBezTo>
                    <a:pt x="16188" y="721"/>
                    <a:pt x="16556" y="726"/>
                    <a:pt x="16924" y="736"/>
                  </a:cubicBezTo>
                  <a:cubicBezTo>
                    <a:pt x="19841" y="788"/>
                    <a:pt x="22740" y="1202"/>
                    <a:pt x="25536" y="2013"/>
                  </a:cubicBezTo>
                  <a:cubicBezTo>
                    <a:pt x="28298" y="2841"/>
                    <a:pt x="30352" y="4291"/>
                    <a:pt x="32268" y="6414"/>
                  </a:cubicBezTo>
                  <a:cubicBezTo>
                    <a:pt x="32298" y="6444"/>
                    <a:pt x="32332" y="6457"/>
                    <a:pt x="32366" y="6457"/>
                  </a:cubicBezTo>
                  <a:cubicBezTo>
                    <a:pt x="32467" y="6457"/>
                    <a:pt x="32561" y="6341"/>
                    <a:pt x="32509" y="6224"/>
                  </a:cubicBezTo>
                  <a:cubicBezTo>
                    <a:pt x="31387" y="4015"/>
                    <a:pt x="28988" y="2617"/>
                    <a:pt x="26762" y="1737"/>
                  </a:cubicBezTo>
                  <a:cubicBezTo>
                    <a:pt x="23810" y="563"/>
                    <a:pt x="20531" y="201"/>
                    <a:pt x="17390" y="45"/>
                  </a:cubicBezTo>
                  <a:cubicBezTo>
                    <a:pt x="16768" y="15"/>
                    <a:pt x="16147" y="0"/>
                    <a:pt x="15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165;p57">
              <a:extLst>
                <a:ext uri="{FF2B5EF4-FFF2-40B4-BE49-F238E27FC236}">
                  <a16:creationId xmlns:a16="http://schemas.microsoft.com/office/drawing/2014/main" id="{0F5082EF-1212-41B6-A2C2-450908FC1F4E}"/>
                </a:ext>
              </a:extLst>
            </p:cNvPr>
            <p:cNvSpPr/>
            <p:nvPr/>
          </p:nvSpPr>
          <p:spPr>
            <a:xfrm>
              <a:off x="1250275" y="2815650"/>
              <a:ext cx="807650" cy="122500"/>
            </a:xfrm>
            <a:custGeom>
              <a:avLst/>
              <a:gdLst/>
              <a:ahLst/>
              <a:cxnLst/>
              <a:rect l="l" t="t" r="r" b="b"/>
              <a:pathLst>
                <a:path w="32306" h="4900" extrusionOk="0">
                  <a:moveTo>
                    <a:pt x="32067" y="1"/>
                  </a:moveTo>
                  <a:cubicBezTo>
                    <a:pt x="32040" y="1"/>
                    <a:pt x="32013" y="8"/>
                    <a:pt x="31987" y="26"/>
                  </a:cubicBezTo>
                  <a:cubicBezTo>
                    <a:pt x="27516" y="3098"/>
                    <a:pt x="22338" y="3788"/>
                    <a:pt x="17005" y="3961"/>
                  </a:cubicBezTo>
                  <a:cubicBezTo>
                    <a:pt x="15527" y="4007"/>
                    <a:pt x="13957" y="4084"/>
                    <a:pt x="12372" y="4084"/>
                  </a:cubicBezTo>
                  <a:cubicBezTo>
                    <a:pt x="8075" y="4084"/>
                    <a:pt x="3671" y="3521"/>
                    <a:pt x="695" y="267"/>
                  </a:cubicBezTo>
                  <a:cubicBezTo>
                    <a:pt x="626" y="190"/>
                    <a:pt x="547" y="158"/>
                    <a:pt x="471" y="158"/>
                  </a:cubicBezTo>
                  <a:cubicBezTo>
                    <a:pt x="223" y="158"/>
                    <a:pt x="0" y="500"/>
                    <a:pt x="212" y="751"/>
                  </a:cubicBezTo>
                  <a:cubicBezTo>
                    <a:pt x="3211" y="4329"/>
                    <a:pt x="7965" y="4899"/>
                    <a:pt x="12495" y="4899"/>
                  </a:cubicBezTo>
                  <a:cubicBezTo>
                    <a:pt x="13908" y="4899"/>
                    <a:pt x="15299" y="4844"/>
                    <a:pt x="16608" y="4807"/>
                  </a:cubicBezTo>
                  <a:cubicBezTo>
                    <a:pt x="21993" y="4634"/>
                    <a:pt x="27948" y="3961"/>
                    <a:pt x="32176" y="285"/>
                  </a:cubicBezTo>
                  <a:cubicBezTo>
                    <a:pt x="32305" y="184"/>
                    <a:pt x="32196" y="1"/>
                    <a:pt x="320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166;p57">
              <a:extLst>
                <a:ext uri="{FF2B5EF4-FFF2-40B4-BE49-F238E27FC236}">
                  <a16:creationId xmlns:a16="http://schemas.microsoft.com/office/drawing/2014/main" id="{6D055364-6A32-42F5-B082-DE62935DFD6F}"/>
                </a:ext>
              </a:extLst>
            </p:cNvPr>
            <p:cNvSpPr/>
            <p:nvPr/>
          </p:nvSpPr>
          <p:spPr>
            <a:xfrm>
              <a:off x="1390775" y="2528025"/>
              <a:ext cx="63000" cy="62600"/>
            </a:xfrm>
            <a:custGeom>
              <a:avLst/>
              <a:gdLst/>
              <a:ahLst/>
              <a:cxnLst/>
              <a:rect l="l" t="t" r="r" b="b"/>
              <a:pathLst>
                <a:path w="2520" h="2504" extrusionOk="0">
                  <a:moveTo>
                    <a:pt x="2286" y="0"/>
                  </a:moveTo>
                  <a:cubicBezTo>
                    <a:pt x="2250" y="0"/>
                    <a:pt x="2215" y="11"/>
                    <a:pt x="2186" y="36"/>
                  </a:cubicBezTo>
                  <a:cubicBezTo>
                    <a:pt x="1789" y="381"/>
                    <a:pt x="1426" y="761"/>
                    <a:pt x="1098" y="1158"/>
                  </a:cubicBezTo>
                  <a:cubicBezTo>
                    <a:pt x="753" y="1537"/>
                    <a:pt x="391" y="1917"/>
                    <a:pt x="80" y="2314"/>
                  </a:cubicBezTo>
                  <a:cubicBezTo>
                    <a:pt x="1" y="2394"/>
                    <a:pt x="74" y="2504"/>
                    <a:pt x="159" y="2504"/>
                  </a:cubicBezTo>
                  <a:cubicBezTo>
                    <a:pt x="185" y="2504"/>
                    <a:pt x="211" y="2493"/>
                    <a:pt x="235" y="2469"/>
                  </a:cubicBezTo>
                  <a:lnTo>
                    <a:pt x="253" y="2469"/>
                  </a:lnTo>
                  <a:cubicBezTo>
                    <a:pt x="632" y="2124"/>
                    <a:pt x="995" y="1762"/>
                    <a:pt x="1357" y="1399"/>
                  </a:cubicBezTo>
                  <a:cubicBezTo>
                    <a:pt x="1737" y="1037"/>
                    <a:pt x="2099" y="640"/>
                    <a:pt x="2427" y="243"/>
                  </a:cubicBezTo>
                  <a:cubicBezTo>
                    <a:pt x="2519" y="111"/>
                    <a:pt x="2401" y="0"/>
                    <a:pt x="22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167;p57">
              <a:extLst>
                <a:ext uri="{FF2B5EF4-FFF2-40B4-BE49-F238E27FC236}">
                  <a16:creationId xmlns:a16="http://schemas.microsoft.com/office/drawing/2014/main" id="{D61F60D6-5F31-4950-AE6B-05DBA1E2487C}"/>
                </a:ext>
              </a:extLst>
            </p:cNvPr>
            <p:cNvSpPr/>
            <p:nvPr/>
          </p:nvSpPr>
          <p:spPr>
            <a:xfrm>
              <a:off x="1432200" y="2581725"/>
              <a:ext cx="29275" cy="19025"/>
            </a:xfrm>
            <a:custGeom>
              <a:avLst/>
              <a:gdLst/>
              <a:ahLst/>
              <a:cxnLst/>
              <a:rect l="l" t="t" r="r" b="b"/>
              <a:pathLst>
                <a:path w="1171" h="761" extrusionOk="0">
                  <a:moveTo>
                    <a:pt x="987" y="0"/>
                  </a:moveTo>
                  <a:cubicBezTo>
                    <a:pt x="972" y="0"/>
                    <a:pt x="957" y="4"/>
                    <a:pt x="943" y="11"/>
                  </a:cubicBezTo>
                  <a:cubicBezTo>
                    <a:pt x="650" y="166"/>
                    <a:pt x="373" y="321"/>
                    <a:pt x="115" y="511"/>
                  </a:cubicBezTo>
                  <a:cubicBezTo>
                    <a:pt x="0" y="583"/>
                    <a:pt x="63" y="761"/>
                    <a:pt x="177" y="761"/>
                  </a:cubicBezTo>
                  <a:cubicBezTo>
                    <a:pt x="200" y="761"/>
                    <a:pt x="226" y="753"/>
                    <a:pt x="253" y="736"/>
                  </a:cubicBezTo>
                  <a:cubicBezTo>
                    <a:pt x="529" y="580"/>
                    <a:pt x="822" y="390"/>
                    <a:pt x="1081" y="201"/>
                  </a:cubicBezTo>
                  <a:cubicBezTo>
                    <a:pt x="1170" y="126"/>
                    <a:pt x="1080" y="0"/>
                    <a:pt x="9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168;p57">
              <a:extLst>
                <a:ext uri="{FF2B5EF4-FFF2-40B4-BE49-F238E27FC236}">
                  <a16:creationId xmlns:a16="http://schemas.microsoft.com/office/drawing/2014/main" id="{D3387EB7-B9B0-472C-8224-913469232C27}"/>
                </a:ext>
              </a:extLst>
            </p:cNvPr>
            <p:cNvSpPr/>
            <p:nvPr/>
          </p:nvSpPr>
          <p:spPr>
            <a:xfrm>
              <a:off x="1645000" y="2842800"/>
              <a:ext cx="53450" cy="50550"/>
            </a:xfrm>
            <a:custGeom>
              <a:avLst/>
              <a:gdLst/>
              <a:ahLst/>
              <a:cxnLst/>
              <a:rect l="l" t="t" r="r" b="b"/>
              <a:pathLst>
                <a:path w="2138" h="2022" extrusionOk="0">
                  <a:moveTo>
                    <a:pt x="1961" y="0"/>
                  </a:moveTo>
                  <a:cubicBezTo>
                    <a:pt x="1944" y="0"/>
                    <a:pt x="1926" y="3"/>
                    <a:pt x="1907" y="10"/>
                  </a:cubicBezTo>
                  <a:cubicBezTo>
                    <a:pt x="1510" y="113"/>
                    <a:pt x="1182" y="459"/>
                    <a:pt x="888" y="752"/>
                  </a:cubicBezTo>
                  <a:cubicBezTo>
                    <a:pt x="578" y="1080"/>
                    <a:pt x="301" y="1442"/>
                    <a:pt x="60" y="1839"/>
                  </a:cubicBezTo>
                  <a:cubicBezTo>
                    <a:pt x="0" y="1934"/>
                    <a:pt x="88" y="2021"/>
                    <a:pt x="177" y="2021"/>
                  </a:cubicBezTo>
                  <a:cubicBezTo>
                    <a:pt x="217" y="2021"/>
                    <a:pt x="257" y="2003"/>
                    <a:pt x="284" y="1960"/>
                  </a:cubicBezTo>
                  <a:lnTo>
                    <a:pt x="301" y="1960"/>
                  </a:lnTo>
                  <a:cubicBezTo>
                    <a:pt x="560" y="1615"/>
                    <a:pt x="836" y="1304"/>
                    <a:pt x="1164" y="1011"/>
                  </a:cubicBezTo>
                  <a:cubicBezTo>
                    <a:pt x="1441" y="752"/>
                    <a:pt x="1803" y="545"/>
                    <a:pt x="2062" y="251"/>
                  </a:cubicBezTo>
                  <a:cubicBezTo>
                    <a:pt x="2137" y="146"/>
                    <a:pt x="2081" y="0"/>
                    <a:pt x="19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169;p57">
              <a:extLst>
                <a:ext uri="{FF2B5EF4-FFF2-40B4-BE49-F238E27FC236}">
                  <a16:creationId xmlns:a16="http://schemas.microsoft.com/office/drawing/2014/main" id="{0DDA4F1C-F918-455C-AA5D-376CE302CE1A}"/>
                </a:ext>
              </a:extLst>
            </p:cNvPr>
            <p:cNvSpPr/>
            <p:nvPr/>
          </p:nvSpPr>
          <p:spPr>
            <a:xfrm>
              <a:off x="1678000" y="2883300"/>
              <a:ext cx="24700" cy="19000"/>
            </a:xfrm>
            <a:custGeom>
              <a:avLst/>
              <a:gdLst/>
              <a:ahLst/>
              <a:cxnLst/>
              <a:rect l="l" t="t" r="r" b="b"/>
              <a:pathLst>
                <a:path w="988" h="760" extrusionOk="0">
                  <a:moveTo>
                    <a:pt x="824" y="1"/>
                  </a:moveTo>
                  <a:cubicBezTo>
                    <a:pt x="808" y="1"/>
                    <a:pt x="792" y="4"/>
                    <a:pt x="776" y="12"/>
                  </a:cubicBezTo>
                  <a:cubicBezTo>
                    <a:pt x="535" y="185"/>
                    <a:pt x="310" y="357"/>
                    <a:pt x="86" y="547"/>
                  </a:cubicBezTo>
                  <a:cubicBezTo>
                    <a:pt x="1" y="618"/>
                    <a:pt x="91" y="759"/>
                    <a:pt x="183" y="759"/>
                  </a:cubicBezTo>
                  <a:cubicBezTo>
                    <a:pt x="203" y="759"/>
                    <a:pt x="223" y="752"/>
                    <a:pt x="241" y="737"/>
                  </a:cubicBezTo>
                  <a:cubicBezTo>
                    <a:pt x="466" y="565"/>
                    <a:pt x="690" y="375"/>
                    <a:pt x="914" y="185"/>
                  </a:cubicBezTo>
                  <a:cubicBezTo>
                    <a:pt x="988" y="112"/>
                    <a:pt x="912" y="1"/>
                    <a:pt x="8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170;p57">
              <a:extLst>
                <a:ext uri="{FF2B5EF4-FFF2-40B4-BE49-F238E27FC236}">
                  <a16:creationId xmlns:a16="http://schemas.microsoft.com/office/drawing/2014/main" id="{7291F4B0-99F1-4DBE-A808-3D095FE124C6}"/>
                </a:ext>
              </a:extLst>
            </p:cNvPr>
            <p:cNvSpPr/>
            <p:nvPr/>
          </p:nvSpPr>
          <p:spPr>
            <a:xfrm>
              <a:off x="1791925" y="3062575"/>
              <a:ext cx="50275" cy="36050"/>
            </a:xfrm>
            <a:custGeom>
              <a:avLst/>
              <a:gdLst/>
              <a:ahLst/>
              <a:cxnLst/>
              <a:rect l="l" t="t" r="r" b="b"/>
              <a:pathLst>
                <a:path w="2011" h="1442" extrusionOk="0">
                  <a:moveTo>
                    <a:pt x="1855" y="1"/>
                  </a:moveTo>
                  <a:cubicBezTo>
                    <a:pt x="1847" y="1"/>
                    <a:pt x="1838" y="2"/>
                    <a:pt x="1829" y="4"/>
                  </a:cubicBezTo>
                  <a:cubicBezTo>
                    <a:pt x="1069" y="142"/>
                    <a:pt x="431" y="608"/>
                    <a:pt x="51" y="1264"/>
                  </a:cubicBezTo>
                  <a:cubicBezTo>
                    <a:pt x="0" y="1353"/>
                    <a:pt x="71" y="1441"/>
                    <a:pt x="152" y="1441"/>
                  </a:cubicBezTo>
                  <a:cubicBezTo>
                    <a:pt x="182" y="1441"/>
                    <a:pt x="213" y="1430"/>
                    <a:pt x="241" y="1402"/>
                  </a:cubicBezTo>
                  <a:cubicBezTo>
                    <a:pt x="707" y="919"/>
                    <a:pt x="1276" y="539"/>
                    <a:pt x="1898" y="263"/>
                  </a:cubicBezTo>
                  <a:cubicBezTo>
                    <a:pt x="2011" y="215"/>
                    <a:pt x="1973" y="1"/>
                    <a:pt x="18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171;p57">
              <a:extLst>
                <a:ext uri="{FF2B5EF4-FFF2-40B4-BE49-F238E27FC236}">
                  <a16:creationId xmlns:a16="http://schemas.microsoft.com/office/drawing/2014/main" id="{1C4D0558-7402-4639-B424-A2D64E350DDE}"/>
                </a:ext>
              </a:extLst>
            </p:cNvPr>
            <p:cNvSpPr/>
            <p:nvPr/>
          </p:nvSpPr>
          <p:spPr>
            <a:xfrm>
              <a:off x="1799150" y="3097075"/>
              <a:ext cx="25975" cy="19425"/>
            </a:xfrm>
            <a:custGeom>
              <a:avLst/>
              <a:gdLst/>
              <a:ahLst/>
              <a:cxnLst/>
              <a:rect l="l" t="t" r="r" b="b"/>
              <a:pathLst>
                <a:path w="1039" h="777" extrusionOk="0">
                  <a:moveTo>
                    <a:pt x="872" y="0"/>
                  </a:moveTo>
                  <a:cubicBezTo>
                    <a:pt x="853" y="0"/>
                    <a:pt x="833" y="7"/>
                    <a:pt x="815" y="22"/>
                  </a:cubicBezTo>
                  <a:cubicBezTo>
                    <a:pt x="573" y="195"/>
                    <a:pt x="349" y="367"/>
                    <a:pt x="124" y="557"/>
                  </a:cubicBezTo>
                  <a:cubicBezTo>
                    <a:pt x="1" y="640"/>
                    <a:pt x="107" y="777"/>
                    <a:pt x="225" y="777"/>
                  </a:cubicBezTo>
                  <a:cubicBezTo>
                    <a:pt x="255" y="777"/>
                    <a:pt x="286" y="768"/>
                    <a:pt x="314" y="747"/>
                  </a:cubicBezTo>
                  <a:cubicBezTo>
                    <a:pt x="521" y="574"/>
                    <a:pt x="746" y="402"/>
                    <a:pt x="953" y="212"/>
                  </a:cubicBezTo>
                  <a:cubicBezTo>
                    <a:pt x="1038" y="141"/>
                    <a:pt x="960" y="0"/>
                    <a:pt x="8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789;p33">
            <a:extLst>
              <a:ext uri="{FF2B5EF4-FFF2-40B4-BE49-F238E27FC236}">
                <a16:creationId xmlns:a16="http://schemas.microsoft.com/office/drawing/2014/main" id="{110AD2F7-D80B-4CC1-AB1E-097F0D03F9F4}"/>
              </a:ext>
            </a:extLst>
          </p:cNvPr>
          <p:cNvGrpSpPr/>
          <p:nvPr/>
        </p:nvGrpSpPr>
        <p:grpSpPr>
          <a:xfrm>
            <a:off x="6818631" y="2605960"/>
            <a:ext cx="203029" cy="412460"/>
            <a:chOff x="2156885" y="3868275"/>
            <a:chExt cx="155375" cy="315650"/>
          </a:xfrm>
          <a:solidFill>
            <a:srgbClr val="FF6600"/>
          </a:solidFill>
        </p:grpSpPr>
        <p:sp>
          <p:nvSpPr>
            <p:cNvPr id="529" name="Google Shape;790;p33">
              <a:extLst>
                <a:ext uri="{FF2B5EF4-FFF2-40B4-BE49-F238E27FC236}">
                  <a16:creationId xmlns:a16="http://schemas.microsoft.com/office/drawing/2014/main" id="{231F098A-A305-4B45-AB51-5144326C7BC4}"/>
                </a:ext>
              </a:extLst>
            </p:cNvPr>
            <p:cNvSpPr/>
            <p:nvPr/>
          </p:nvSpPr>
          <p:spPr>
            <a:xfrm>
              <a:off x="2200850" y="3874350"/>
              <a:ext cx="67950" cy="28025"/>
            </a:xfrm>
            <a:custGeom>
              <a:avLst/>
              <a:gdLst/>
              <a:ahLst/>
              <a:cxnLst/>
              <a:rect l="l" t="t" r="r" b="b"/>
              <a:pathLst>
                <a:path w="2718" h="1121" extrusionOk="0">
                  <a:moveTo>
                    <a:pt x="1176" y="1"/>
                  </a:moveTo>
                  <a:cubicBezTo>
                    <a:pt x="1115" y="1"/>
                    <a:pt x="1055" y="3"/>
                    <a:pt x="997" y="9"/>
                  </a:cubicBezTo>
                  <a:cubicBezTo>
                    <a:pt x="527" y="47"/>
                    <a:pt x="135" y="363"/>
                    <a:pt x="0" y="804"/>
                  </a:cubicBezTo>
                  <a:cubicBezTo>
                    <a:pt x="240" y="449"/>
                    <a:pt x="738" y="287"/>
                    <a:pt x="1160" y="267"/>
                  </a:cubicBezTo>
                  <a:cubicBezTo>
                    <a:pt x="1171" y="267"/>
                    <a:pt x="1182" y="267"/>
                    <a:pt x="1194" y="267"/>
                  </a:cubicBezTo>
                  <a:cubicBezTo>
                    <a:pt x="1751" y="267"/>
                    <a:pt x="2382" y="498"/>
                    <a:pt x="2635" y="1024"/>
                  </a:cubicBezTo>
                  <a:cubicBezTo>
                    <a:pt x="2654" y="1053"/>
                    <a:pt x="2664" y="1082"/>
                    <a:pt x="2673" y="1120"/>
                  </a:cubicBezTo>
                  <a:cubicBezTo>
                    <a:pt x="2717" y="361"/>
                    <a:pt x="1884" y="1"/>
                    <a:pt x="11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791;p33">
              <a:extLst>
                <a:ext uri="{FF2B5EF4-FFF2-40B4-BE49-F238E27FC236}">
                  <a16:creationId xmlns:a16="http://schemas.microsoft.com/office/drawing/2014/main" id="{D885B886-EF41-40C7-8ED0-E072F34C7435}"/>
                </a:ext>
              </a:extLst>
            </p:cNvPr>
            <p:cNvSpPr/>
            <p:nvPr/>
          </p:nvSpPr>
          <p:spPr>
            <a:xfrm>
              <a:off x="2201575" y="3888200"/>
              <a:ext cx="62525" cy="35475"/>
            </a:xfrm>
            <a:custGeom>
              <a:avLst/>
              <a:gdLst/>
              <a:ahLst/>
              <a:cxnLst/>
              <a:rect l="l" t="t" r="r" b="b"/>
              <a:pathLst>
                <a:path w="2501" h="1419" extrusionOk="0">
                  <a:moveTo>
                    <a:pt x="1198" y="1"/>
                  </a:moveTo>
                  <a:cubicBezTo>
                    <a:pt x="786" y="1"/>
                    <a:pt x="249" y="154"/>
                    <a:pt x="106" y="595"/>
                  </a:cubicBezTo>
                  <a:cubicBezTo>
                    <a:pt x="0" y="892"/>
                    <a:pt x="115" y="1208"/>
                    <a:pt x="383" y="1371"/>
                  </a:cubicBezTo>
                  <a:cubicBezTo>
                    <a:pt x="403" y="1256"/>
                    <a:pt x="431" y="1150"/>
                    <a:pt x="451" y="1045"/>
                  </a:cubicBezTo>
                  <a:cubicBezTo>
                    <a:pt x="460" y="997"/>
                    <a:pt x="489" y="949"/>
                    <a:pt x="537" y="940"/>
                  </a:cubicBezTo>
                  <a:cubicBezTo>
                    <a:pt x="702" y="662"/>
                    <a:pt x="1047" y="506"/>
                    <a:pt x="1380" y="506"/>
                  </a:cubicBezTo>
                  <a:cubicBezTo>
                    <a:pt x="1643" y="506"/>
                    <a:pt x="1898" y="604"/>
                    <a:pt x="2050" y="815"/>
                  </a:cubicBezTo>
                  <a:cubicBezTo>
                    <a:pt x="2060" y="825"/>
                    <a:pt x="2060" y="834"/>
                    <a:pt x="2070" y="853"/>
                  </a:cubicBezTo>
                  <a:cubicBezTo>
                    <a:pt x="2127" y="873"/>
                    <a:pt x="2165" y="921"/>
                    <a:pt x="2165" y="988"/>
                  </a:cubicBezTo>
                  <a:cubicBezTo>
                    <a:pt x="2175" y="1131"/>
                    <a:pt x="2194" y="1275"/>
                    <a:pt x="2204" y="1419"/>
                  </a:cubicBezTo>
                  <a:cubicBezTo>
                    <a:pt x="2501" y="1150"/>
                    <a:pt x="2462" y="710"/>
                    <a:pt x="2223" y="413"/>
                  </a:cubicBezTo>
                  <a:cubicBezTo>
                    <a:pt x="1974" y="125"/>
                    <a:pt x="1571" y="10"/>
                    <a:pt x="11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792;p33">
              <a:extLst>
                <a:ext uri="{FF2B5EF4-FFF2-40B4-BE49-F238E27FC236}">
                  <a16:creationId xmlns:a16="http://schemas.microsoft.com/office/drawing/2014/main" id="{DEC3132A-571B-4327-89F9-7278775EE26F}"/>
                </a:ext>
              </a:extLst>
            </p:cNvPr>
            <p:cNvSpPr/>
            <p:nvPr/>
          </p:nvSpPr>
          <p:spPr>
            <a:xfrm>
              <a:off x="2156885" y="3868275"/>
              <a:ext cx="155375" cy="315650"/>
            </a:xfrm>
            <a:custGeom>
              <a:avLst/>
              <a:gdLst/>
              <a:ahLst/>
              <a:cxnLst/>
              <a:rect l="l" t="t" r="r" b="b"/>
              <a:pathLst>
                <a:path w="6215" h="12626" extrusionOk="0">
                  <a:moveTo>
                    <a:pt x="2951" y="242"/>
                  </a:moveTo>
                  <a:cubicBezTo>
                    <a:pt x="3648" y="242"/>
                    <a:pt x="4467" y="610"/>
                    <a:pt x="4432" y="1354"/>
                  </a:cubicBezTo>
                  <a:lnTo>
                    <a:pt x="4432" y="1363"/>
                  </a:lnTo>
                  <a:cubicBezTo>
                    <a:pt x="4423" y="1325"/>
                    <a:pt x="4413" y="1296"/>
                    <a:pt x="4394" y="1267"/>
                  </a:cubicBezTo>
                  <a:cubicBezTo>
                    <a:pt x="4145" y="742"/>
                    <a:pt x="3533" y="509"/>
                    <a:pt x="2984" y="509"/>
                  </a:cubicBezTo>
                  <a:cubicBezTo>
                    <a:pt x="2962" y="509"/>
                    <a:pt x="2940" y="510"/>
                    <a:pt x="2919" y="510"/>
                  </a:cubicBezTo>
                  <a:cubicBezTo>
                    <a:pt x="2497" y="520"/>
                    <a:pt x="1999" y="692"/>
                    <a:pt x="1759" y="1047"/>
                  </a:cubicBezTo>
                  <a:cubicBezTo>
                    <a:pt x="1894" y="606"/>
                    <a:pt x="2286" y="290"/>
                    <a:pt x="2756" y="252"/>
                  </a:cubicBezTo>
                  <a:cubicBezTo>
                    <a:pt x="2819" y="245"/>
                    <a:pt x="2884" y="242"/>
                    <a:pt x="2951" y="242"/>
                  </a:cubicBezTo>
                  <a:close/>
                  <a:moveTo>
                    <a:pt x="2976" y="798"/>
                  </a:moveTo>
                  <a:cubicBezTo>
                    <a:pt x="3350" y="798"/>
                    <a:pt x="3762" y="922"/>
                    <a:pt x="4011" y="1210"/>
                  </a:cubicBezTo>
                  <a:cubicBezTo>
                    <a:pt x="4250" y="1497"/>
                    <a:pt x="4289" y="1947"/>
                    <a:pt x="3992" y="2206"/>
                  </a:cubicBezTo>
                  <a:cubicBezTo>
                    <a:pt x="3982" y="2062"/>
                    <a:pt x="3963" y="1919"/>
                    <a:pt x="3953" y="1775"/>
                  </a:cubicBezTo>
                  <a:cubicBezTo>
                    <a:pt x="3953" y="1708"/>
                    <a:pt x="3905" y="1660"/>
                    <a:pt x="3848" y="1641"/>
                  </a:cubicBezTo>
                  <a:cubicBezTo>
                    <a:pt x="3848" y="1622"/>
                    <a:pt x="3838" y="1612"/>
                    <a:pt x="3838" y="1603"/>
                  </a:cubicBezTo>
                  <a:cubicBezTo>
                    <a:pt x="3681" y="1394"/>
                    <a:pt x="3422" y="1297"/>
                    <a:pt x="3157" y="1297"/>
                  </a:cubicBezTo>
                  <a:cubicBezTo>
                    <a:pt x="2825" y="1297"/>
                    <a:pt x="2485" y="1450"/>
                    <a:pt x="2325" y="1727"/>
                  </a:cubicBezTo>
                  <a:cubicBezTo>
                    <a:pt x="2277" y="1737"/>
                    <a:pt x="2239" y="1785"/>
                    <a:pt x="2239" y="1833"/>
                  </a:cubicBezTo>
                  <a:cubicBezTo>
                    <a:pt x="2210" y="1938"/>
                    <a:pt x="2191" y="2043"/>
                    <a:pt x="2162" y="2158"/>
                  </a:cubicBezTo>
                  <a:cubicBezTo>
                    <a:pt x="1903" y="2005"/>
                    <a:pt x="1779" y="1679"/>
                    <a:pt x="1884" y="1382"/>
                  </a:cubicBezTo>
                  <a:cubicBezTo>
                    <a:pt x="2028" y="942"/>
                    <a:pt x="2574" y="798"/>
                    <a:pt x="2976" y="798"/>
                  </a:cubicBezTo>
                  <a:close/>
                  <a:moveTo>
                    <a:pt x="3048" y="1563"/>
                  </a:moveTo>
                  <a:cubicBezTo>
                    <a:pt x="3264" y="1563"/>
                    <a:pt x="3477" y="1630"/>
                    <a:pt x="3656" y="1756"/>
                  </a:cubicBezTo>
                  <a:lnTo>
                    <a:pt x="3656" y="1775"/>
                  </a:lnTo>
                  <a:cubicBezTo>
                    <a:pt x="3656" y="1928"/>
                    <a:pt x="3656" y="2082"/>
                    <a:pt x="3666" y="2235"/>
                  </a:cubicBezTo>
                  <a:lnTo>
                    <a:pt x="3666" y="2244"/>
                  </a:lnTo>
                  <a:cubicBezTo>
                    <a:pt x="3714" y="3097"/>
                    <a:pt x="3867" y="3940"/>
                    <a:pt x="4135" y="4745"/>
                  </a:cubicBezTo>
                  <a:lnTo>
                    <a:pt x="4145" y="4755"/>
                  </a:lnTo>
                  <a:cubicBezTo>
                    <a:pt x="3858" y="4652"/>
                    <a:pt x="3557" y="4601"/>
                    <a:pt x="3256" y="4601"/>
                  </a:cubicBezTo>
                  <a:cubicBezTo>
                    <a:pt x="3105" y="4601"/>
                    <a:pt x="2954" y="4614"/>
                    <a:pt x="2804" y="4640"/>
                  </a:cubicBezTo>
                  <a:cubicBezTo>
                    <a:pt x="2516" y="4687"/>
                    <a:pt x="2229" y="4764"/>
                    <a:pt x="1961" y="4879"/>
                  </a:cubicBezTo>
                  <a:cubicBezTo>
                    <a:pt x="2114" y="4467"/>
                    <a:pt x="2152" y="3998"/>
                    <a:pt x="2229" y="3557"/>
                  </a:cubicBezTo>
                  <a:cubicBezTo>
                    <a:pt x="2325" y="3011"/>
                    <a:pt x="2430" y="2465"/>
                    <a:pt x="2535" y="1909"/>
                  </a:cubicBezTo>
                  <a:cubicBezTo>
                    <a:pt x="2535" y="1871"/>
                    <a:pt x="2526" y="1823"/>
                    <a:pt x="2507" y="1794"/>
                  </a:cubicBezTo>
                  <a:cubicBezTo>
                    <a:pt x="2641" y="1670"/>
                    <a:pt x="2823" y="1583"/>
                    <a:pt x="3005" y="1564"/>
                  </a:cubicBezTo>
                  <a:cubicBezTo>
                    <a:pt x="3019" y="1564"/>
                    <a:pt x="3034" y="1563"/>
                    <a:pt x="3048" y="1563"/>
                  </a:cubicBezTo>
                  <a:close/>
                  <a:moveTo>
                    <a:pt x="3323" y="4911"/>
                  </a:moveTo>
                  <a:cubicBezTo>
                    <a:pt x="3649" y="4911"/>
                    <a:pt x="3974" y="4967"/>
                    <a:pt x="4270" y="5099"/>
                  </a:cubicBezTo>
                  <a:cubicBezTo>
                    <a:pt x="4289" y="5119"/>
                    <a:pt x="4317" y="5138"/>
                    <a:pt x="4346" y="5138"/>
                  </a:cubicBezTo>
                  <a:cubicBezTo>
                    <a:pt x="4822" y="5376"/>
                    <a:pt x="5184" y="5812"/>
                    <a:pt x="5499" y="6259"/>
                  </a:cubicBezTo>
                  <a:lnTo>
                    <a:pt x="5499" y="6259"/>
                  </a:lnTo>
                  <a:cubicBezTo>
                    <a:pt x="5098" y="6030"/>
                    <a:pt x="4603" y="5979"/>
                    <a:pt x="4105" y="5979"/>
                  </a:cubicBezTo>
                  <a:cubicBezTo>
                    <a:pt x="3772" y="5979"/>
                    <a:pt x="3438" y="6002"/>
                    <a:pt x="3129" y="6010"/>
                  </a:cubicBezTo>
                  <a:cubicBezTo>
                    <a:pt x="3072" y="6010"/>
                    <a:pt x="3013" y="6010"/>
                    <a:pt x="2954" y="6010"/>
                  </a:cubicBezTo>
                  <a:cubicBezTo>
                    <a:pt x="2845" y="6010"/>
                    <a:pt x="2734" y="6010"/>
                    <a:pt x="2622" y="6010"/>
                  </a:cubicBezTo>
                  <a:cubicBezTo>
                    <a:pt x="1892" y="6010"/>
                    <a:pt x="1111" y="6040"/>
                    <a:pt x="562" y="6489"/>
                  </a:cubicBezTo>
                  <a:cubicBezTo>
                    <a:pt x="552" y="6469"/>
                    <a:pt x="533" y="6460"/>
                    <a:pt x="514" y="6450"/>
                  </a:cubicBezTo>
                  <a:cubicBezTo>
                    <a:pt x="983" y="5741"/>
                    <a:pt x="1702" y="5224"/>
                    <a:pt x="2535" y="5013"/>
                  </a:cubicBezTo>
                  <a:cubicBezTo>
                    <a:pt x="2789" y="4949"/>
                    <a:pt x="3057" y="4911"/>
                    <a:pt x="3323" y="4911"/>
                  </a:cubicBezTo>
                  <a:close/>
                  <a:moveTo>
                    <a:pt x="4076" y="6267"/>
                  </a:moveTo>
                  <a:cubicBezTo>
                    <a:pt x="4762" y="6267"/>
                    <a:pt x="5441" y="6380"/>
                    <a:pt x="5802" y="6987"/>
                  </a:cubicBezTo>
                  <a:cubicBezTo>
                    <a:pt x="5802" y="6996"/>
                    <a:pt x="5812" y="7006"/>
                    <a:pt x="5812" y="7006"/>
                  </a:cubicBezTo>
                  <a:cubicBezTo>
                    <a:pt x="5420" y="7429"/>
                    <a:pt x="4878" y="7661"/>
                    <a:pt x="4315" y="7661"/>
                  </a:cubicBezTo>
                  <a:cubicBezTo>
                    <a:pt x="4163" y="7661"/>
                    <a:pt x="4010" y="7644"/>
                    <a:pt x="3858" y="7609"/>
                  </a:cubicBezTo>
                  <a:cubicBezTo>
                    <a:pt x="3867" y="7418"/>
                    <a:pt x="3886" y="7226"/>
                    <a:pt x="3896" y="7035"/>
                  </a:cubicBezTo>
                  <a:cubicBezTo>
                    <a:pt x="3911" y="6959"/>
                    <a:pt x="3855" y="6895"/>
                    <a:pt x="3788" y="6895"/>
                  </a:cubicBezTo>
                  <a:cubicBezTo>
                    <a:pt x="3770" y="6895"/>
                    <a:pt x="3751" y="6900"/>
                    <a:pt x="3733" y="6910"/>
                  </a:cubicBezTo>
                  <a:cubicBezTo>
                    <a:pt x="3569" y="6730"/>
                    <a:pt x="3344" y="6638"/>
                    <a:pt x="3119" y="6638"/>
                  </a:cubicBezTo>
                  <a:cubicBezTo>
                    <a:pt x="2936" y="6638"/>
                    <a:pt x="2753" y="6699"/>
                    <a:pt x="2603" y="6824"/>
                  </a:cubicBezTo>
                  <a:cubicBezTo>
                    <a:pt x="2593" y="6833"/>
                    <a:pt x="2583" y="6853"/>
                    <a:pt x="2574" y="6862"/>
                  </a:cubicBezTo>
                  <a:cubicBezTo>
                    <a:pt x="2561" y="6856"/>
                    <a:pt x="2547" y="6853"/>
                    <a:pt x="2533" y="6853"/>
                  </a:cubicBezTo>
                  <a:cubicBezTo>
                    <a:pt x="2486" y="6853"/>
                    <a:pt x="2440" y="6889"/>
                    <a:pt x="2440" y="6948"/>
                  </a:cubicBezTo>
                  <a:lnTo>
                    <a:pt x="2440" y="7475"/>
                  </a:lnTo>
                  <a:cubicBezTo>
                    <a:pt x="2393" y="7477"/>
                    <a:pt x="2346" y="7477"/>
                    <a:pt x="2299" y="7477"/>
                  </a:cubicBezTo>
                  <a:cubicBezTo>
                    <a:pt x="1971" y="7477"/>
                    <a:pt x="1637" y="7448"/>
                    <a:pt x="1319" y="7389"/>
                  </a:cubicBezTo>
                  <a:cubicBezTo>
                    <a:pt x="1108" y="7341"/>
                    <a:pt x="35" y="7063"/>
                    <a:pt x="533" y="6709"/>
                  </a:cubicBezTo>
                  <a:cubicBezTo>
                    <a:pt x="543" y="6699"/>
                    <a:pt x="552" y="6690"/>
                    <a:pt x="562" y="6680"/>
                  </a:cubicBezTo>
                  <a:cubicBezTo>
                    <a:pt x="1064" y="6346"/>
                    <a:pt x="1682" y="6300"/>
                    <a:pt x="2291" y="6300"/>
                  </a:cubicBezTo>
                  <a:cubicBezTo>
                    <a:pt x="2520" y="6300"/>
                    <a:pt x="2747" y="6307"/>
                    <a:pt x="2967" y="6307"/>
                  </a:cubicBezTo>
                  <a:cubicBezTo>
                    <a:pt x="3301" y="6303"/>
                    <a:pt x="3690" y="6267"/>
                    <a:pt x="4076" y="6267"/>
                  </a:cubicBezTo>
                  <a:close/>
                  <a:moveTo>
                    <a:pt x="3046" y="6866"/>
                  </a:moveTo>
                  <a:cubicBezTo>
                    <a:pt x="3241" y="6866"/>
                    <a:pt x="3433" y="6947"/>
                    <a:pt x="3570" y="7102"/>
                  </a:cubicBezTo>
                  <a:cubicBezTo>
                    <a:pt x="3580" y="7111"/>
                    <a:pt x="3589" y="7121"/>
                    <a:pt x="3599" y="7121"/>
                  </a:cubicBezTo>
                  <a:cubicBezTo>
                    <a:pt x="3446" y="8625"/>
                    <a:pt x="3513" y="10330"/>
                    <a:pt x="3129" y="11815"/>
                  </a:cubicBezTo>
                  <a:cubicBezTo>
                    <a:pt x="2909" y="10206"/>
                    <a:pt x="2785" y="8587"/>
                    <a:pt x="2631" y="6958"/>
                  </a:cubicBezTo>
                  <a:lnTo>
                    <a:pt x="2631" y="6958"/>
                  </a:lnTo>
                  <a:cubicBezTo>
                    <a:pt x="2641" y="6963"/>
                    <a:pt x="2653" y="6965"/>
                    <a:pt x="2665" y="6965"/>
                  </a:cubicBezTo>
                  <a:cubicBezTo>
                    <a:pt x="2677" y="6965"/>
                    <a:pt x="2689" y="6963"/>
                    <a:pt x="2698" y="6958"/>
                  </a:cubicBezTo>
                  <a:cubicBezTo>
                    <a:pt x="2807" y="6896"/>
                    <a:pt x="2927" y="6866"/>
                    <a:pt x="3046" y="6866"/>
                  </a:cubicBezTo>
                  <a:close/>
                  <a:moveTo>
                    <a:pt x="2923" y="1"/>
                  </a:moveTo>
                  <a:cubicBezTo>
                    <a:pt x="2850" y="1"/>
                    <a:pt x="2778" y="5"/>
                    <a:pt x="2708" y="12"/>
                  </a:cubicBezTo>
                  <a:cubicBezTo>
                    <a:pt x="1874" y="108"/>
                    <a:pt x="1348" y="874"/>
                    <a:pt x="1606" y="1603"/>
                  </a:cubicBezTo>
                  <a:cubicBezTo>
                    <a:pt x="1597" y="1938"/>
                    <a:pt x="1807" y="2235"/>
                    <a:pt x="2133" y="2350"/>
                  </a:cubicBezTo>
                  <a:cubicBezTo>
                    <a:pt x="1951" y="3183"/>
                    <a:pt x="1740" y="4151"/>
                    <a:pt x="1855" y="4937"/>
                  </a:cubicBezTo>
                  <a:cubicBezTo>
                    <a:pt x="1003" y="5320"/>
                    <a:pt x="342" y="6038"/>
                    <a:pt x="25" y="6920"/>
                  </a:cubicBezTo>
                  <a:cubicBezTo>
                    <a:pt x="1" y="6986"/>
                    <a:pt x="62" y="7038"/>
                    <a:pt x="117" y="7038"/>
                  </a:cubicBezTo>
                  <a:cubicBezTo>
                    <a:pt x="125" y="7038"/>
                    <a:pt x="133" y="7037"/>
                    <a:pt x="140" y="7035"/>
                  </a:cubicBezTo>
                  <a:cubicBezTo>
                    <a:pt x="188" y="7178"/>
                    <a:pt x="284" y="7312"/>
                    <a:pt x="409" y="7399"/>
                  </a:cubicBezTo>
                  <a:cubicBezTo>
                    <a:pt x="760" y="7643"/>
                    <a:pt x="1250" y="7736"/>
                    <a:pt x="1724" y="7736"/>
                  </a:cubicBezTo>
                  <a:cubicBezTo>
                    <a:pt x="1975" y="7736"/>
                    <a:pt x="2221" y="7710"/>
                    <a:pt x="2440" y="7667"/>
                  </a:cubicBezTo>
                  <a:cubicBezTo>
                    <a:pt x="2478" y="9296"/>
                    <a:pt x="2689" y="10924"/>
                    <a:pt x="2928" y="12524"/>
                  </a:cubicBezTo>
                  <a:cubicBezTo>
                    <a:pt x="2942" y="12595"/>
                    <a:pt x="2994" y="12625"/>
                    <a:pt x="3052" y="12625"/>
                  </a:cubicBezTo>
                  <a:cubicBezTo>
                    <a:pt x="3118" y="12625"/>
                    <a:pt x="3190" y="12586"/>
                    <a:pt x="3216" y="12524"/>
                  </a:cubicBezTo>
                  <a:cubicBezTo>
                    <a:pt x="3494" y="11758"/>
                    <a:pt x="3541" y="10953"/>
                    <a:pt x="3618" y="10139"/>
                  </a:cubicBezTo>
                  <a:cubicBezTo>
                    <a:pt x="3685" y="9363"/>
                    <a:pt x="3771" y="8596"/>
                    <a:pt x="3838" y="7820"/>
                  </a:cubicBezTo>
                  <a:cubicBezTo>
                    <a:pt x="4053" y="7895"/>
                    <a:pt x="4274" y="7931"/>
                    <a:pt x="4493" y="7931"/>
                  </a:cubicBezTo>
                  <a:cubicBezTo>
                    <a:pt x="5145" y="7931"/>
                    <a:pt x="5779" y="7613"/>
                    <a:pt x="6166" y="7054"/>
                  </a:cubicBezTo>
                  <a:cubicBezTo>
                    <a:pt x="6214" y="6958"/>
                    <a:pt x="6157" y="6843"/>
                    <a:pt x="6051" y="6833"/>
                  </a:cubicBezTo>
                  <a:cubicBezTo>
                    <a:pt x="6042" y="6805"/>
                    <a:pt x="6023" y="6795"/>
                    <a:pt x="6023" y="6766"/>
                  </a:cubicBezTo>
                  <a:cubicBezTo>
                    <a:pt x="6109" y="6738"/>
                    <a:pt x="6138" y="6642"/>
                    <a:pt x="6090" y="6565"/>
                  </a:cubicBezTo>
                  <a:cubicBezTo>
                    <a:pt x="5582" y="5837"/>
                    <a:pt x="5074" y="5205"/>
                    <a:pt x="4413" y="4869"/>
                  </a:cubicBezTo>
                  <a:cubicBezTo>
                    <a:pt x="4241" y="4103"/>
                    <a:pt x="4116" y="3327"/>
                    <a:pt x="4030" y="2541"/>
                  </a:cubicBezTo>
                  <a:cubicBezTo>
                    <a:pt x="4040" y="2541"/>
                    <a:pt x="4059" y="2532"/>
                    <a:pt x="4078" y="2522"/>
                  </a:cubicBezTo>
                  <a:cubicBezTo>
                    <a:pt x="4327" y="2359"/>
                    <a:pt x="4480" y="2082"/>
                    <a:pt x="4499" y="1785"/>
                  </a:cubicBezTo>
                  <a:cubicBezTo>
                    <a:pt x="4505" y="1786"/>
                    <a:pt x="4511" y="1786"/>
                    <a:pt x="4517" y="1786"/>
                  </a:cubicBezTo>
                  <a:cubicBezTo>
                    <a:pt x="4567" y="1786"/>
                    <a:pt x="4607" y="1751"/>
                    <a:pt x="4624" y="1708"/>
                  </a:cubicBezTo>
                  <a:cubicBezTo>
                    <a:pt x="5006" y="616"/>
                    <a:pt x="3856" y="1"/>
                    <a:pt x="29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793;p33">
              <a:extLst>
                <a:ext uri="{FF2B5EF4-FFF2-40B4-BE49-F238E27FC236}">
                  <a16:creationId xmlns:a16="http://schemas.microsoft.com/office/drawing/2014/main" id="{5048DB17-2E90-4962-84D3-2991E979135E}"/>
                </a:ext>
              </a:extLst>
            </p:cNvPr>
            <p:cNvSpPr/>
            <p:nvPr/>
          </p:nvSpPr>
          <p:spPr>
            <a:xfrm>
              <a:off x="2157750" y="4025000"/>
              <a:ext cx="144425" cy="34800"/>
            </a:xfrm>
            <a:custGeom>
              <a:avLst/>
              <a:gdLst/>
              <a:ahLst/>
              <a:cxnLst/>
              <a:rect l="l" t="t" r="r" b="b"/>
              <a:pathLst>
                <a:path w="5777" h="1392" extrusionOk="0">
                  <a:moveTo>
                    <a:pt x="4020" y="1"/>
                  </a:moveTo>
                  <a:cubicBezTo>
                    <a:pt x="3638" y="1"/>
                    <a:pt x="3255" y="34"/>
                    <a:pt x="2922" y="38"/>
                  </a:cubicBezTo>
                  <a:cubicBezTo>
                    <a:pt x="2878" y="38"/>
                    <a:pt x="2833" y="38"/>
                    <a:pt x="2789" y="38"/>
                  </a:cubicBezTo>
                  <a:cubicBezTo>
                    <a:pt x="2618" y="38"/>
                    <a:pt x="2444" y="35"/>
                    <a:pt x="2269" y="35"/>
                  </a:cubicBezTo>
                  <a:cubicBezTo>
                    <a:pt x="1653" y="35"/>
                    <a:pt x="1028" y="73"/>
                    <a:pt x="527" y="411"/>
                  </a:cubicBezTo>
                  <a:cubicBezTo>
                    <a:pt x="517" y="430"/>
                    <a:pt x="508" y="430"/>
                    <a:pt x="498" y="440"/>
                  </a:cubicBezTo>
                  <a:cubicBezTo>
                    <a:pt x="0" y="794"/>
                    <a:pt x="1073" y="1072"/>
                    <a:pt x="1274" y="1120"/>
                  </a:cubicBezTo>
                  <a:cubicBezTo>
                    <a:pt x="1610" y="1180"/>
                    <a:pt x="1945" y="1217"/>
                    <a:pt x="2288" y="1217"/>
                  </a:cubicBezTo>
                  <a:cubicBezTo>
                    <a:pt x="2327" y="1217"/>
                    <a:pt x="2366" y="1217"/>
                    <a:pt x="2405" y="1216"/>
                  </a:cubicBezTo>
                  <a:lnTo>
                    <a:pt x="2405" y="679"/>
                  </a:lnTo>
                  <a:cubicBezTo>
                    <a:pt x="2405" y="620"/>
                    <a:pt x="2451" y="584"/>
                    <a:pt x="2498" y="584"/>
                  </a:cubicBezTo>
                  <a:cubicBezTo>
                    <a:pt x="2512" y="584"/>
                    <a:pt x="2526" y="587"/>
                    <a:pt x="2539" y="593"/>
                  </a:cubicBezTo>
                  <a:cubicBezTo>
                    <a:pt x="2539" y="584"/>
                    <a:pt x="2548" y="564"/>
                    <a:pt x="2558" y="555"/>
                  </a:cubicBezTo>
                  <a:cubicBezTo>
                    <a:pt x="2713" y="430"/>
                    <a:pt x="2898" y="369"/>
                    <a:pt x="3082" y="369"/>
                  </a:cubicBezTo>
                  <a:cubicBezTo>
                    <a:pt x="3307" y="369"/>
                    <a:pt x="3530" y="461"/>
                    <a:pt x="3688" y="641"/>
                  </a:cubicBezTo>
                  <a:cubicBezTo>
                    <a:pt x="3707" y="631"/>
                    <a:pt x="3726" y="626"/>
                    <a:pt x="3744" y="626"/>
                  </a:cubicBezTo>
                  <a:cubicBezTo>
                    <a:pt x="3814" y="626"/>
                    <a:pt x="3876" y="690"/>
                    <a:pt x="3861" y="766"/>
                  </a:cubicBezTo>
                  <a:cubicBezTo>
                    <a:pt x="3851" y="957"/>
                    <a:pt x="3832" y="1149"/>
                    <a:pt x="3813" y="1340"/>
                  </a:cubicBezTo>
                  <a:lnTo>
                    <a:pt x="3823" y="1340"/>
                  </a:lnTo>
                  <a:cubicBezTo>
                    <a:pt x="3975" y="1375"/>
                    <a:pt x="4128" y="1392"/>
                    <a:pt x="4280" y="1392"/>
                  </a:cubicBezTo>
                  <a:cubicBezTo>
                    <a:pt x="4843" y="1392"/>
                    <a:pt x="5385" y="1160"/>
                    <a:pt x="5777" y="737"/>
                  </a:cubicBezTo>
                  <a:cubicBezTo>
                    <a:pt x="5777" y="727"/>
                    <a:pt x="5767" y="727"/>
                    <a:pt x="5767" y="718"/>
                  </a:cubicBezTo>
                  <a:cubicBezTo>
                    <a:pt x="5403" y="112"/>
                    <a:pt x="4714" y="1"/>
                    <a:pt x="40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794;p33">
              <a:extLst>
                <a:ext uri="{FF2B5EF4-FFF2-40B4-BE49-F238E27FC236}">
                  <a16:creationId xmlns:a16="http://schemas.microsoft.com/office/drawing/2014/main" id="{8394C92A-72F8-42C9-A5BF-E00614A658DA}"/>
                </a:ext>
              </a:extLst>
            </p:cNvPr>
            <p:cNvSpPr/>
            <p:nvPr/>
          </p:nvSpPr>
          <p:spPr>
            <a:xfrm>
              <a:off x="2169725" y="3990800"/>
              <a:ext cx="124800" cy="39450"/>
            </a:xfrm>
            <a:custGeom>
              <a:avLst/>
              <a:gdLst/>
              <a:ahLst/>
              <a:cxnLst/>
              <a:rect l="l" t="t" r="r" b="b"/>
              <a:pathLst>
                <a:path w="4992" h="1578" extrusionOk="0">
                  <a:moveTo>
                    <a:pt x="2809" y="1"/>
                  </a:moveTo>
                  <a:cubicBezTo>
                    <a:pt x="2543" y="1"/>
                    <a:pt x="2275" y="38"/>
                    <a:pt x="2021" y="103"/>
                  </a:cubicBezTo>
                  <a:cubicBezTo>
                    <a:pt x="1188" y="313"/>
                    <a:pt x="469" y="831"/>
                    <a:pt x="0" y="1540"/>
                  </a:cubicBezTo>
                  <a:cubicBezTo>
                    <a:pt x="19" y="1549"/>
                    <a:pt x="38" y="1559"/>
                    <a:pt x="48" y="1578"/>
                  </a:cubicBezTo>
                  <a:cubicBezTo>
                    <a:pt x="621" y="1118"/>
                    <a:pt x="1446" y="1100"/>
                    <a:pt x="2201" y="1100"/>
                  </a:cubicBezTo>
                  <a:cubicBezTo>
                    <a:pt x="2266" y="1100"/>
                    <a:pt x="2329" y="1100"/>
                    <a:pt x="2392" y="1100"/>
                  </a:cubicBezTo>
                  <a:cubicBezTo>
                    <a:pt x="2468" y="1100"/>
                    <a:pt x="2542" y="1100"/>
                    <a:pt x="2615" y="1099"/>
                  </a:cubicBezTo>
                  <a:cubicBezTo>
                    <a:pt x="2914" y="1095"/>
                    <a:pt x="3236" y="1076"/>
                    <a:pt x="3558" y="1076"/>
                  </a:cubicBezTo>
                  <a:cubicBezTo>
                    <a:pt x="4072" y="1076"/>
                    <a:pt x="4584" y="1125"/>
                    <a:pt x="4991" y="1367"/>
                  </a:cubicBezTo>
                  <a:cubicBezTo>
                    <a:pt x="4666" y="917"/>
                    <a:pt x="4311" y="476"/>
                    <a:pt x="3832" y="237"/>
                  </a:cubicBezTo>
                  <a:cubicBezTo>
                    <a:pt x="3803" y="237"/>
                    <a:pt x="3775" y="218"/>
                    <a:pt x="3756" y="189"/>
                  </a:cubicBezTo>
                  <a:cubicBezTo>
                    <a:pt x="3460" y="57"/>
                    <a:pt x="3135" y="1"/>
                    <a:pt x="28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795;p33">
              <a:extLst>
                <a:ext uri="{FF2B5EF4-FFF2-40B4-BE49-F238E27FC236}">
                  <a16:creationId xmlns:a16="http://schemas.microsoft.com/office/drawing/2014/main" id="{0160A457-6797-41F5-A2E2-9CE547988E4A}"/>
                </a:ext>
              </a:extLst>
            </p:cNvPr>
            <p:cNvSpPr/>
            <p:nvPr/>
          </p:nvSpPr>
          <p:spPr>
            <a:xfrm>
              <a:off x="2206125" y="3907575"/>
              <a:ext cx="54375" cy="82925"/>
            </a:xfrm>
            <a:custGeom>
              <a:avLst/>
              <a:gdLst/>
              <a:ahLst/>
              <a:cxnLst/>
              <a:rect l="l" t="t" r="r" b="b"/>
              <a:pathLst>
                <a:path w="2175" h="3317" extrusionOk="0">
                  <a:moveTo>
                    <a:pt x="1097" y="1"/>
                  </a:moveTo>
                  <a:cubicBezTo>
                    <a:pt x="1083" y="1"/>
                    <a:pt x="1069" y="1"/>
                    <a:pt x="1054" y="2"/>
                  </a:cubicBezTo>
                  <a:cubicBezTo>
                    <a:pt x="862" y="21"/>
                    <a:pt x="690" y="107"/>
                    <a:pt x="546" y="232"/>
                  </a:cubicBezTo>
                  <a:cubicBezTo>
                    <a:pt x="575" y="261"/>
                    <a:pt x="585" y="308"/>
                    <a:pt x="575" y="347"/>
                  </a:cubicBezTo>
                  <a:cubicBezTo>
                    <a:pt x="470" y="893"/>
                    <a:pt x="364" y="1448"/>
                    <a:pt x="269" y="1995"/>
                  </a:cubicBezTo>
                  <a:cubicBezTo>
                    <a:pt x="192" y="2435"/>
                    <a:pt x="163" y="2895"/>
                    <a:pt x="0" y="3317"/>
                  </a:cubicBezTo>
                  <a:cubicBezTo>
                    <a:pt x="269" y="3202"/>
                    <a:pt x="556" y="3115"/>
                    <a:pt x="843" y="3077"/>
                  </a:cubicBezTo>
                  <a:cubicBezTo>
                    <a:pt x="998" y="3047"/>
                    <a:pt x="1155" y="3032"/>
                    <a:pt x="1312" y="3032"/>
                  </a:cubicBezTo>
                  <a:cubicBezTo>
                    <a:pt x="1603" y="3032"/>
                    <a:pt x="1895" y="3083"/>
                    <a:pt x="2175" y="3183"/>
                  </a:cubicBezTo>
                  <a:cubicBezTo>
                    <a:pt x="1907" y="2368"/>
                    <a:pt x="1744" y="1525"/>
                    <a:pt x="1706" y="682"/>
                  </a:cubicBezTo>
                  <a:lnTo>
                    <a:pt x="1706" y="672"/>
                  </a:lnTo>
                  <a:cubicBezTo>
                    <a:pt x="1706" y="519"/>
                    <a:pt x="1696" y="366"/>
                    <a:pt x="1696" y="213"/>
                  </a:cubicBezTo>
                  <a:lnTo>
                    <a:pt x="1696" y="193"/>
                  </a:lnTo>
                  <a:cubicBezTo>
                    <a:pt x="1516" y="68"/>
                    <a:pt x="1312" y="1"/>
                    <a:pt x="1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 name="Google Shape;767;p33">
            <a:extLst>
              <a:ext uri="{FF2B5EF4-FFF2-40B4-BE49-F238E27FC236}">
                <a16:creationId xmlns:a16="http://schemas.microsoft.com/office/drawing/2014/main" id="{0C008F40-F85E-4339-87DC-99B815CF63F1}"/>
              </a:ext>
            </a:extLst>
          </p:cNvPr>
          <p:cNvSpPr txBox="1">
            <a:spLocks/>
          </p:cNvSpPr>
          <p:nvPr/>
        </p:nvSpPr>
        <p:spPr>
          <a:xfrm>
            <a:off x="5871366" y="2902477"/>
            <a:ext cx="21360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2000" dirty="0">
                <a:solidFill>
                  <a:srgbClr val="FF6600"/>
                </a:solidFill>
              </a:rPr>
              <a:t>TempData</a:t>
            </a:r>
          </a:p>
        </p:txBody>
      </p:sp>
    </p:spTree>
    <p:extLst>
      <p:ext uri="{BB962C8B-B14F-4D97-AF65-F5344CB8AC3E}">
        <p14:creationId xmlns:p14="http://schemas.microsoft.com/office/powerpoint/2010/main" val="1448776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72"/>
                                        </p:tgtEl>
                                        <p:attrNameLst>
                                          <p:attrName>style.visibility</p:attrName>
                                        </p:attrNameLst>
                                      </p:cBhvr>
                                      <p:to>
                                        <p:strVal val="visible"/>
                                      </p:to>
                                    </p:set>
                                    <p:animEffect transition="in" filter="randombar(horizontal)">
                                      <p:cBhvr>
                                        <p:cTn id="7" dur="500"/>
                                        <p:tgtEl>
                                          <p:spTgt spid="772"/>
                                        </p:tgtEl>
                                      </p:cBhvr>
                                    </p:animEffect>
                                  </p:childTnLst>
                                </p:cTn>
                              </p:par>
                              <p:par>
                                <p:cTn id="8" presetID="14" presetClass="entr" presetSubtype="10" fill="hold" nodeType="withEffect">
                                  <p:stCondLst>
                                    <p:cond delay="0"/>
                                  </p:stCondLst>
                                  <p:childTnLst>
                                    <p:set>
                                      <p:cBhvr>
                                        <p:cTn id="9" dur="1" fill="hold">
                                          <p:stCondLst>
                                            <p:cond delay="0"/>
                                          </p:stCondLst>
                                        </p:cTn>
                                        <p:tgtEl>
                                          <p:spTgt spid="796"/>
                                        </p:tgtEl>
                                        <p:attrNameLst>
                                          <p:attrName>style.visibility</p:attrName>
                                        </p:attrNameLst>
                                      </p:cBhvr>
                                      <p:to>
                                        <p:strVal val="visible"/>
                                      </p:to>
                                    </p:set>
                                    <p:animEffect transition="in" filter="randombar(horizontal)">
                                      <p:cBhvr>
                                        <p:cTn id="10" dur="500"/>
                                        <p:tgtEl>
                                          <p:spTgt spid="796"/>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101"/>
                                        </p:tgtEl>
                                        <p:attrNameLst>
                                          <p:attrName>style.visibility</p:attrName>
                                        </p:attrNameLst>
                                      </p:cBhvr>
                                      <p:to>
                                        <p:strVal val="visible"/>
                                      </p:to>
                                    </p:set>
                                    <p:animEffect transition="in" filter="randombar(horizontal)">
                                      <p:cBhvr>
                                        <p:cTn id="15" dur="500"/>
                                        <p:tgtEl>
                                          <p:spTgt spid="101"/>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764"/>
                                        </p:tgtEl>
                                        <p:attrNameLst>
                                          <p:attrName>style.visibility</p:attrName>
                                        </p:attrNameLst>
                                      </p:cBhvr>
                                      <p:to>
                                        <p:strVal val="visible"/>
                                      </p:to>
                                    </p:set>
                                    <p:animEffect transition="in" filter="randombar(horizontal)">
                                      <p:cBhvr>
                                        <p:cTn id="18" dur="500"/>
                                        <p:tgtEl>
                                          <p:spTgt spid="764"/>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774"/>
                                        </p:tgtEl>
                                        <p:attrNameLst>
                                          <p:attrName>style.visibility</p:attrName>
                                        </p:attrNameLst>
                                      </p:cBhvr>
                                      <p:to>
                                        <p:strVal val="visible"/>
                                      </p:to>
                                    </p:set>
                                    <p:animEffect transition="in" filter="randombar(horizontal)">
                                      <p:cBhvr>
                                        <p:cTn id="23" dur="500"/>
                                        <p:tgtEl>
                                          <p:spTgt spid="774"/>
                                        </p:tgtEl>
                                      </p:cBhvr>
                                    </p:animEffect>
                                  </p:childTnLst>
                                </p:cTn>
                              </p:par>
                              <p:par>
                                <p:cTn id="24" presetID="14" presetClass="entr" presetSubtype="10" fill="hold" nodeType="withEffect">
                                  <p:stCondLst>
                                    <p:cond delay="0"/>
                                  </p:stCondLst>
                                  <p:childTnLst>
                                    <p:set>
                                      <p:cBhvr>
                                        <p:cTn id="25" dur="1" fill="hold">
                                          <p:stCondLst>
                                            <p:cond delay="0"/>
                                          </p:stCondLst>
                                        </p:cTn>
                                        <p:tgtEl>
                                          <p:spTgt spid="779"/>
                                        </p:tgtEl>
                                        <p:attrNameLst>
                                          <p:attrName>style.visibility</p:attrName>
                                        </p:attrNameLst>
                                      </p:cBhvr>
                                      <p:to>
                                        <p:strVal val="visible"/>
                                      </p:to>
                                    </p:set>
                                    <p:animEffect transition="in" filter="randombar(horizontal)">
                                      <p:cBhvr>
                                        <p:cTn id="26" dur="500"/>
                                        <p:tgtEl>
                                          <p:spTgt spid="779"/>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nodeType="clickEffect">
                                  <p:stCondLst>
                                    <p:cond delay="0"/>
                                  </p:stCondLst>
                                  <p:childTnLst>
                                    <p:set>
                                      <p:cBhvr>
                                        <p:cTn id="30" dur="1" fill="hold">
                                          <p:stCondLst>
                                            <p:cond delay="0"/>
                                          </p:stCondLst>
                                        </p:cTn>
                                        <p:tgtEl>
                                          <p:spTgt spid="776"/>
                                        </p:tgtEl>
                                        <p:attrNameLst>
                                          <p:attrName>style.visibility</p:attrName>
                                        </p:attrNameLst>
                                      </p:cBhvr>
                                      <p:to>
                                        <p:strVal val="visible"/>
                                      </p:to>
                                    </p:set>
                                    <p:animEffect transition="in" filter="randombar(horizontal)">
                                      <p:cBhvr>
                                        <p:cTn id="31" dur="500"/>
                                        <p:tgtEl>
                                          <p:spTgt spid="776"/>
                                        </p:tgtEl>
                                      </p:cBhvr>
                                    </p:animEffect>
                                  </p:childTnLst>
                                </p:cTn>
                              </p:par>
                              <p:par>
                                <p:cTn id="32" presetID="14" presetClass="entr" presetSubtype="10" fill="hold" grpId="0" nodeType="withEffect">
                                  <p:stCondLst>
                                    <p:cond delay="0"/>
                                  </p:stCondLst>
                                  <p:childTnLst>
                                    <p:set>
                                      <p:cBhvr>
                                        <p:cTn id="33" dur="1" fill="hold">
                                          <p:stCondLst>
                                            <p:cond delay="0"/>
                                          </p:stCondLst>
                                        </p:cTn>
                                        <p:tgtEl>
                                          <p:spTgt spid="765"/>
                                        </p:tgtEl>
                                        <p:attrNameLst>
                                          <p:attrName>style.visibility</p:attrName>
                                        </p:attrNameLst>
                                      </p:cBhvr>
                                      <p:to>
                                        <p:strVal val="visible"/>
                                      </p:to>
                                    </p:set>
                                    <p:animEffect transition="in" filter="randombar(horizontal)">
                                      <p:cBhvr>
                                        <p:cTn id="34" dur="500"/>
                                        <p:tgtEl>
                                          <p:spTgt spid="765"/>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nodeType="clickEffect">
                                  <p:stCondLst>
                                    <p:cond delay="0"/>
                                  </p:stCondLst>
                                  <p:childTnLst>
                                    <p:set>
                                      <p:cBhvr>
                                        <p:cTn id="38" dur="1" fill="hold">
                                          <p:stCondLst>
                                            <p:cond delay="0"/>
                                          </p:stCondLst>
                                        </p:cTn>
                                        <p:tgtEl>
                                          <p:spTgt spid="86"/>
                                        </p:tgtEl>
                                        <p:attrNameLst>
                                          <p:attrName>style.visibility</p:attrName>
                                        </p:attrNameLst>
                                      </p:cBhvr>
                                      <p:to>
                                        <p:strVal val="visible"/>
                                      </p:to>
                                    </p:set>
                                    <p:animEffect transition="in" filter="randombar(horizontal)">
                                      <p:cBhvr>
                                        <p:cTn id="39" dur="500"/>
                                        <p:tgtEl>
                                          <p:spTgt spid="86"/>
                                        </p:tgtEl>
                                      </p:cBhvr>
                                    </p:animEffect>
                                  </p:childTnLst>
                                </p:cTn>
                              </p:par>
                              <p:par>
                                <p:cTn id="40" presetID="14" presetClass="entr" presetSubtype="10" fill="hold" grpId="0" nodeType="withEffect">
                                  <p:stCondLst>
                                    <p:cond delay="0"/>
                                  </p:stCondLst>
                                  <p:childTnLst>
                                    <p:set>
                                      <p:cBhvr>
                                        <p:cTn id="41" dur="1" fill="hold">
                                          <p:stCondLst>
                                            <p:cond delay="0"/>
                                          </p:stCondLst>
                                        </p:cTn>
                                        <p:tgtEl>
                                          <p:spTgt spid="85"/>
                                        </p:tgtEl>
                                        <p:attrNameLst>
                                          <p:attrName>style.visibility</p:attrName>
                                        </p:attrNameLst>
                                      </p:cBhvr>
                                      <p:to>
                                        <p:strVal val="visible"/>
                                      </p:to>
                                    </p:set>
                                    <p:animEffect transition="in" filter="randombar(horizontal)">
                                      <p:cBhvr>
                                        <p:cTn id="42" dur="500"/>
                                        <p:tgtEl>
                                          <p:spTgt spid="85"/>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nodeType="clickEffect">
                                  <p:stCondLst>
                                    <p:cond delay="0"/>
                                  </p:stCondLst>
                                  <p:childTnLst>
                                    <p:set>
                                      <p:cBhvr>
                                        <p:cTn id="46" dur="1" fill="hold">
                                          <p:stCondLst>
                                            <p:cond delay="0"/>
                                          </p:stCondLst>
                                        </p:cTn>
                                        <p:tgtEl>
                                          <p:spTgt spid="528"/>
                                        </p:tgtEl>
                                        <p:attrNameLst>
                                          <p:attrName>style.visibility</p:attrName>
                                        </p:attrNameLst>
                                      </p:cBhvr>
                                      <p:to>
                                        <p:strVal val="visible"/>
                                      </p:to>
                                    </p:set>
                                    <p:animEffect transition="in" filter="randombar(horizontal)">
                                      <p:cBhvr>
                                        <p:cTn id="47" dur="500"/>
                                        <p:tgtEl>
                                          <p:spTgt spid="528"/>
                                        </p:tgtEl>
                                      </p:cBhvr>
                                    </p:animEffect>
                                  </p:childTnLst>
                                </p:cTn>
                              </p:par>
                              <p:par>
                                <p:cTn id="48" presetID="14" presetClass="entr" presetSubtype="10" fill="hold" grpId="0" nodeType="withEffect">
                                  <p:stCondLst>
                                    <p:cond delay="0"/>
                                  </p:stCondLst>
                                  <p:childTnLst>
                                    <p:set>
                                      <p:cBhvr>
                                        <p:cTn id="49" dur="1" fill="hold">
                                          <p:stCondLst>
                                            <p:cond delay="0"/>
                                          </p:stCondLst>
                                        </p:cTn>
                                        <p:tgtEl>
                                          <p:spTgt spid="535"/>
                                        </p:tgtEl>
                                        <p:attrNameLst>
                                          <p:attrName>style.visibility</p:attrName>
                                        </p:attrNameLst>
                                      </p:cBhvr>
                                      <p:to>
                                        <p:strVal val="visible"/>
                                      </p:to>
                                    </p:set>
                                    <p:animEffect transition="in" filter="randombar(horizontal)">
                                      <p:cBhvr>
                                        <p:cTn id="50" dur="500"/>
                                        <p:tgtEl>
                                          <p:spTgt spid="535"/>
                                        </p:tgtEl>
                                      </p:cBhvr>
                                    </p:animEffect>
                                  </p:childTnLst>
                                </p:cTn>
                              </p:par>
                            </p:childTnLst>
                          </p:cTn>
                        </p:par>
                      </p:childTnLst>
                    </p:cTn>
                  </p:par>
                  <p:par>
                    <p:cTn id="51" fill="hold">
                      <p:stCondLst>
                        <p:cond delay="indefinite"/>
                      </p:stCondLst>
                      <p:childTnLst>
                        <p:par>
                          <p:cTn id="52" fill="hold">
                            <p:stCondLst>
                              <p:cond delay="0"/>
                            </p:stCondLst>
                            <p:childTnLst>
                              <p:par>
                                <p:cTn id="53" presetID="14" presetClass="entr" presetSubtype="10" fill="hold" nodeType="clickEffect">
                                  <p:stCondLst>
                                    <p:cond delay="0"/>
                                  </p:stCondLst>
                                  <p:childTnLst>
                                    <p:set>
                                      <p:cBhvr>
                                        <p:cTn id="54" dur="1" fill="hold">
                                          <p:stCondLst>
                                            <p:cond delay="0"/>
                                          </p:stCondLst>
                                        </p:cTn>
                                        <p:tgtEl>
                                          <p:spTgt spid="67"/>
                                        </p:tgtEl>
                                        <p:attrNameLst>
                                          <p:attrName>style.visibility</p:attrName>
                                        </p:attrNameLst>
                                      </p:cBhvr>
                                      <p:to>
                                        <p:strVal val="visible"/>
                                      </p:to>
                                    </p:set>
                                    <p:animEffect transition="in" filter="randombar(horizontal)">
                                      <p:cBhvr>
                                        <p:cTn id="55" dur="500"/>
                                        <p:tgtEl>
                                          <p:spTgt spid="67"/>
                                        </p:tgtEl>
                                      </p:cBhvr>
                                    </p:animEffect>
                                  </p:childTnLst>
                                </p:cTn>
                              </p:par>
                              <p:par>
                                <p:cTn id="56" presetID="14" presetClass="entr" presetSubtype="10" fill="hold" grpId="0" nodeType="withEffect">
                                  <p:stCondLst>
                                    <p:cond delay="0"/>
                                  </p:stCondLst>
                                  <p:childTnLst>
                                    <p:set>
                                      <p:cBhvr>
                                        <p:cTn id="57" dur="1" fill="hold">
                                          <p:stCondLst>
                                            <p:cond delay="0"/>
                                          </p:stCondLst>
                                        </p:cTn>
                                        <p:tgtEl>
                                          <p:spTgt spid="66"/>
                                        </p:tgtEl>
                                        <p:attrNameLst>
                                          <p:attrName>style.visibility</p:attrName>
                                        </p:attrNameLst>
                                      </p:cBhvr>
                                      <p:to>
                                        <p:strVal val="visible"/>
                                      </p:to>
                                    </p:set>
                                    <p:animEffect transition="in" filter="randombar(horizontal)">
                                      <p:cBhvr>
                                        <p:cTn id="58" dur="500"/>
                                        <p:tgtEl>
                                          <p:spTgt spid="66"/>
                                        </p:tgtEl>
                                      </p:cBhvr>
                                    </p:animEffect>
                                  </p:childTnLst>
                                </p:cTn>
                              </p:par>
                            </p:childTnLst>
                          </p:cTn>
                        </p:par>
                      </p:childTnLst>
                    </p:cTn>
                  </p:par>
                  <p:par>
                    <p:cTn id="59" fill="hold">
                      <p:stCondLst>
                        <p:cond delay="indefinite"/>
                      </p:stCondLst>
                      <p:childTnLst>
                        <p:par>
                          <p:cTn id="60" fill="hold">
                            <p:stCondLst>
                              <p:cond delay="0"/>
                            </p:stCondLst>
                            <p:childTnLst>
                              <p:par>
                                <p:cTn id="61" presetID="14" presetClass="entr" presetSubtype="10" fill="hold" nodeType="clickEffect">
                                  <p:stCondLst>
                                    <p:cond delay="0"/>
                                  </p:stCondLst>
                                  <p:childTnLst>
                                    <p:set>
                                      <p:cBhvr>
                                        <p:cTn id="62" dur="1" fill="hold">
                                          <p:stCondLst>
                                            <p:cond delay="0"/>
                                          </p:stCondLst>
                                        </p:cTn>
                                        <p:tgtEl>
                                          <p:spTgt spid="784"/>
                                        </p:tgtEl>
                                        <p:attrNameLst>
                                          <p:attrName>style.visibility</p:attrName>
                                        </p:attrNameLst>
                                      </p:cBhvr>
                                      <p:to>
                                        <p:strVal val="visible"/>
                                      </p:to>
                                    </p:set>
                                    <p:animEffect transition="in" filter="randombar(horizontal)">
                                      <p:cBhvr>
                                        <p:cTn id="63" dur="500"/>
                                        <p:tgtEl>
                                          <p:spTgt spid="784"/>
                                        </p:tgtEl>
                                      </p:cBhvr>
                                    </p:animEffect>
                                  </p:childTnLst>
                                </p:cTn>
                              </p:par>
                              <p:par>
                                <p:cTn id="64" presetID="14" presetClass="entr" presetSubtype="10" fill="hold" grpId="0" nodeType="withEffect">
                                  <p:stCondLst>
                                    <p:cond delay="0"/>
                                  </p:stCondLst>
                                  <p:childTnLst>
                                    <p:set>
                                      <p:cBhvr>
                                        <p:cTn id="65" dur="1" fill="hold">
                                          <p:stCondLst>
                                            <p:cond delay="0"/>
                                          </p:stCondLst>
                                        </p:cTn>
                                        <p:tgtEl>
                                          <p:spTgt spid="770"/>
                                        </p:tgtEl>
                                        <p:attrNameLst>
                                          <p:attrName>style.visibility</p:attrName>
                                        </p:attrNameLst>
                                      </p:cBhvr>
                                      <p:to>
                                        <p:strVal val="visible"/>
                                      </p:to>
                                    </p:set>
                                    <p:animEffect transition="in" filter="randombar(horizontal)">
                                      <p:cBhvr>
                                        <p:cTn id="66" dur="500"/>
                                        <p:tgtEl>
                                          <p:spTgt spid="7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4" grpId="0"/>
      <p:bldP spid="765" grpId="0"/>
      <p:bldP spid="770" grpId="0"/>
      <p:bldP spid="772" grpId="0"/>
      <p:bldP spid="774" grpId="0"/>
      <p:bldP spid="66" grpId="0"/>
      <p:bldP spid="85" grpId="0"/>
      <p:bldP spid="53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28"/>
        <p:cNvGrpSpPr/>
        <p:nvPr/>
      </p:nvGrpSpPr>
      <p:grpSpPr>
        <a:xfrm>
          <a:off x="0" y="0"/>
          <a:ext cx="0" cy="0"/>
          <a:chOff x="0" y="0"/>
          <a:chExt cx="0" cy="0"/>
        </a:xfrm>
      </p:grpSpPr>
      <p:sp>
        <p:nvSpPr>
          <p:cNvPr id="2029" name="Google Shape;2029;p57"/>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sp>
        <p:nvSpPr>
          <p:cNvPr id="2030" name="Google Shape;2030;p57"/>
          <p:cNvSpPr/>
          <p:nvPr/>
        </p:nvSpPr>
        <p:spPr>
          <a:xfrm>
            <a:off x="2309645" y="1940374"/>
            <a:ext cx="565784" cy="370351"/>
          </a:xfrm>
          <a:custGeom>
            <a:avLst/>
            <a:gdLst/>
            <a:ahLst/>
            <a:cxnLst/>
            <a:rect l="l" t="t" r="r" b="b"/>
            <a:pathLst>
              <a:path w="14892" h="9748" extrusionOk="0">
                <a:moveTo>
                  <a:pt x="5991" y="599"/>
                </a:moveTo>
                <a:cubicBezTo>
                  <a:pt x="8013" y="599"/>
                  <a:pt x="9591" y="2518"/>
                  <a:pt x="10088" y="4361"/>
                </a:cubicBezTo>
                <a:cubicBezTo>
                  <a:pt x="10088" y="4390"/>
                  <a:pt x="10117" y="4428"/>
                  <a:pt x="10155" y="4447"/>
                </a:cubicBezTo>
                <a:cubicBezTo>
                  <a:pt x="10155" y="4575"/>
                  <a:pt x="10255" y="4670"/>
                  <a:pt x="10377" y="4670"/>
                </a:cubicBezTo>
                <a:cubicBezTo>
                  <a:pt x="10401" y="4670"/>
                  <a:pt x="10427" y="4666"/>
                  <a:pt x="10452" y="4658"/>
                </a:cubicBezTo>
                <a:cubicBezTo>
                  <a:pt x="10745" y="4573"/>
                  <a:pt x="11050" y="4533"/>
                  <a:pt x="11354" y="4533"/>
                </a:cubicBezTo>
                <a:cubicBezTo>
                  <a:pt x="13045" y="4533"/>
                  <a:pt x="14712" y="5791"/>
                  <a:pt x="14265" y="7724"/>
                </a:cubicBezTo>
                <a:cubicBezTo>
                  <a:pt x="14041" y="8714"/>
                  <a:pt x="13096" y="8955"/>
                  <a:pt x="12046" y="8955"/>
                </a:cubicBezTo>
                <a:cubicBezTo>
                  <a:pt x="11075" y="8955"/>
                  <a:pt x="10013" y="8748"/>
                  <a:pt x="9350" y="8739"/>
                </a:cubicBezTo>
                <a:cubicBezTo>
                  <a:pt x="9267" y="8738"/>
                  <a:pt x="9184" y="8738"/>
                  <a:pt x="9101" y="8738"/>
                </a:cubicBezTo>
                <a:cubicBezTo>
                  <a:pt x="7547" y="8738"/>
                  <a:pt x="6010" y="8905"/>
                  <a:pt x="4464" y="9132"/>
                </a:cubicBezTo>
                <a:cubicBezTo>
                  <a:pt x="4068" y="9194"/>
                  <a:pt x="3624" y="9260"/>
                  <a:pt x="3186" y="9260"/>
                </a:cubicBezTo>
                <a:cubicBezTo>
                  <a:pt x="2546" y="9260"/>
                  <a:pt x="1919" y="9119"/>
                  <a:pt x="1475" y="8624"/>
                </a:cubicBezTo>
                <a:cubicBezTo>
                  <a:pt x="479" y="7513"/>
                  <a:pt x="1581" y="6354"/>
                  <a:pt x="2769" y="6325"/>
                </a:cubicBezTo>
                <a:cubicBezTo>
                  <a:pt x="2836" y="6421"/>
                  <a:pt x="2903" y="6517"/>
                  <a:pt x="2979" y="6612"/>
                </a:cubicBezTo>
                <a:cubicBezTo>
                  <a:pt x="3034" y="6676"/>
                  <a:pt x="3096" y="6702"/>
                  <a:pt x="3157" y="6702"/>
                </a:cubicBezTo>
                <a:cubicBezTo>
                  <a:pt x="3353" y="6702"/>
                  <a:pt x="3531" y="6427"/>
                  <a:pt x="3363" y="6229"/>
                </a:cubicBezTo>
                <a:cubicBezTo>
                  <a:pt x="1926" y="4428"/>
                  <a:pt x="2979" y="1200"/>
                  <a:pt x="5259" y="682"/>
                </a:cubicBezTo>
                <a:cubicBezTo>
                  <a:pt x="5509" y="626"/>
                  <a:pt x="5753" y="599"/>
                  <a:pt x="5991" y="599"/>
                </a:cubicBezTo>
                <a:close/>
                <a:moveTo>
                  <a:pt x="5938" y="0"/>
                </a:moveTo>
                <a:cubicBezTo>
                  <a:pt x="5518" y="0"/>
                  <a:pt x="5091" y="73"/>
                  <a:pt x="4665" y="232"/>
                </a:cubicBezTo>
                <a:cubicBezTo>
                  <a:pt x="2462" y="1056"/>
                  <a:pt x="1514" y="3959"/>
                  <a:pt x="2558" y="5971"/>
                </a:cubicBezTo>
                <a:cubicBezTo>
                  <a:pt x="2458" y="5951"/>
                  <a:pt x="2360" y="5942"/>
                  <a:pt x="2265" y="5942"/>
                </a:cubicBezTo>
                <a:cubicBezTo>
                  <a:pt x="899" y="5942"/>
                  <a:pt x="1" y="7833"/>
                  <a:pt x="1111" y="8988"/>
                </a:cubicBezTo>
                <a:cubicBezTo>
                  <a:pt x="1677" y="9581"/>
                  <a:pt x="2451" y="9748"/>
                  <a:pt x="3231" y="9748"/>
                </a:cubicBezTo>
                <a:cubicBezTo>
                  <a:pt x="3560" y="9748"/>
                  <a:pt x="3890" y="9718"/>
                  <a:pt x="4206" y="9678"/>
                </a:cubicBezTo>
                <a:cubicBezTo>
                  <a:pt x="5797" y="9466"/>
                  <a:pt x="7348" y="9262"/>
                  <a:pt x="8949" y="9262"/>
                </a:cubicBezTo>
                <a:cubicBezTo>
                  <a:pt x="9082" y="9262"/>
                  <a:pt x="9216" y="9263"/>
                  <a:pt x="9350" y="9266"/>
                </a:cubicBezTo>
                <a:cubicBezTo>
                  <a:pt x="10113" y="9278"/>
                  <a:pt x="11138" y="9440"/>
                  <a:pt x="12097" y="9440"/>
                </a:cubicBezTo>
                <a:cubicBezTo>
                  <a:pt x="13546" y="9440"/>
                  <a:pt x="14845" y="9070"/>
                  <a:pt x="14868" y="7254"/>
                </a:cubicBezTo>
                <a:cubicBezTo>
                  <a:pt x="14892" y="5370"/>
                  <a:pt x="13282" y="3930"/>
                  <a:pt x="11539" y="3930"/>
                </a:cubicBezTo>
                <a:cubicBezTo>
                  <a:pt x="11156" y="3930"/>
                  <a:pt x="10765" y="4000"/>
                  <a:pt x="10385" y="4150"/>
                </a:cubicBezTo>
                <a:cubicBezTo>
                  <a:pt x="10103" y="1988"/>
                  <a:pt x="8129" y="0"/>
                  <a:pt x="593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1" name="Google Shape;2031;p57"/>
          <p:cNvGrpSpPr/>
          <p:nvPr/>
        </p:nvGrpSpPr>
        <p:grpSpPr>
          <a:xfrm>
            <a:off x="941580" y="1909348"/>
            <a:ext cx="781848" cy="783291"/>
            <a:chOff x="4470175" y="491225"/>
            <a:chExt cx="514475" cy="515425"/>
          </a:xfrm>
        </p:grpSpPr>
        <p:sp>
          <p:nvSpPr>
            <p:cNvPr id="2032" name="Google Shape;2032;p57"/>
            <p:cNvSpPr/>
            <p:nvPr/>
          </p:nvSpPr>
          <p:spPr>
            <a:xfrm>
              <a:off x="4666575" y="491225"/>
              <a:ext cx="111150" cy="180725"/>
            </a:xfrm>
            <a:custGeom>
              <a:avLst/>
              <a:gdLst/>
              <a:ahLst/>
              <a:cxnLst/>
              <a:rect l="l" t="t" r="r" b="b"/>
              <a:pathLst>
                <a:path w="4446" h="7229" extrusionOk="0">
                  <a:moveTo>
                    <a:pt x="2262" y="1"/>
                  </a:moveTo>
                  <a:cubicBezTo>
                    <a:pt x="1735" y="1"/>
                    <a:pt x="1205" y="201"/>
                    <a:pt x="824" y="606"/>
                  </a:cubicBezTo>
                  <a:cubicBezTo>
                    <a:pt x="0" y="1468"/>
                    <a:pt x="173" y="3049"/>
                    <a:pt x="1121" y="3614"/>
                  </a:cubicBezTo>
                  <a:cubicBezTo>
                    <a:pt x="307" y="4218"/>
                    <a:pt x="87" y="5358"/>
                    <a:pt x="202" y="6325"/>
                  </a:cubicBezTo>
                  <a:cubicBezTo>
                    <a:pt x="235" y="6715"/>
                    <a:pt x="555" y="6998"/>
                    <a:pt x="927" y="6998"/>
                  </a:cubicBezTo>
                  <a:cubicBezTo>
                    <a:pt x="985" y="6998"/>
                    <a:pt x="1043" y="6991"/>
                    <a:pt x="1102" y="6977"/>
                  </a:cubicBezTo>
                  <a:cubicBezTo>
                    <a:pt x="1610" y="7121"/>
                    <a:pt x="2175" y="7140"/>
                    <a:pt x="2692" y="7188"/>
                  </a:cubicBezTo>
                  <a:cubicBezTo>
                    <a:pt x="2880" y="7203"/>
                    <a:pt x="3085" y="7229"/>
                    <a:pt x="3285" y="7229"/>
                  </a:cubicBezTo>
                  <a:cubicBezTo>
                    <a:pt x="3586" y="7229"/>
                    <a:pt x="3878" y="7170"/>
                    <a:pt x="4091" y="6929"/>
                  </a:cubicBezTo>
                  <a:cubicBezTo>
                    <a:pt x="4446" y="6536"/>
                    <a:pt x="4264" y="5980"/>
                    <a:pt x="4158" y="5521"/>
                  </a:cubicBezTo>
                  <a:cubicBezTo>
                    <a:pt x="4072" y="5061"/>
                    <a:pt x="3919" y="4611"/>
                    <a:pt x="3698" y="4199"/>
                  </a:cubicBezTo>
                  <a:cubicBezTo>
                    <a:pt x="3507" y="3863"/>
                    <a:pt x="3219" y="3595"/>
                    <a:pt x="2874" y="3423"/>
                  </a:cubicBezTo>
                  <a:cubicBezTo>
                    <a:pt x="3832" y="3183"/>
                    <a:pt x="4426" y="1957"/>
                    <a:pt x="3976" y="1027"/>
                  </a:cubicBezTo>
                  <a:cubicBezTo>
                    <a:pt x="3644" y="347"/>
                    <a:pt x="2956" y="1"/>
                    <a:pt x="2262"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7"/>
            <p:cNvSpPr/>
            <p:nvPr/>
          </p:nvSpPr>
          <p:spPr>
            <a:xfrm>
              <a:off x="4670875" y="501550"/>
              <a:ext cx="100350" cy="166800"/>
            </a:xfrm>
            <a:custGeom>
              <a:avLst/>
              <a:gdLst/>
              <a:ahLst/>
              <a:cxnLst/>
              <a:rect l="l" t="t" r="r" b="b"/>
              <a:pathLst>
                <a:path w="4014" h="6672" extrusionOk="0">
                  <a:moveTo>
                    <a:pt x="2073" y="555"/>
                  </a:moveTo>
                  <a:cubicBezTo>
                    <a:pt x="2745" y="555"/>
                    <a:pt x="3337" y="1042"/>
                    <a:pt x="3440" y="1735"/>
                  </a:cubicBezTo>
                  <a:cubicBezTo>
                    <a:pt x="3555" y="2538"/>
                    <a:pt x="2947" y="3178"/>
                    <a:pt x="2178" y="3178"/>
                  </a:cubicBezTo>
                  <a:cubicBezTo>
                    <a:pt x="2111" y="3178"/>
                    <a:pt x="2043" y="3173"/>
                    <a:pt x="1974" y="3163"/>
                  </a:cubicBezTo>
                  <a:cubicBezTo>
                    <a:pt x="1962" y="3161"/>
                    <a:pt x="1949" y="3160"/>
                    <a:pt x="1936" y="3160"/>
                  </a:cubicBezTo>
                  <a:cubicBezTo>
                    <a:pt x="1827" y="3160"/>
                    <a:pt x="1731" y="3233"/>
                    <a:pt x="1696" y="3345"/>
                  </a:cubicBezTo>
                  <a:cubicBezTo>
                    <a:pt x="1217" y="3144"/>
                    <a:pt x="796" y="2760"/>
                    <a:pt x="691" y="2243"/>
                  </a:cubicBezTo>
                  <a:cubicBezTo>
                    <a:pt x="528" y="1458"/>
                    <a:pt x="1045" y="710"/>
                    <a:pt x="1831" y="576"/>
                  </a:cubicBezTo>
                  <a:cubicBezTo>
                    <a:pt x="1912" y="562"/>
                    <a:pt x="1993" y="555"/>
                    <a:pt x="2073" y="555"/>
                  </a:cubicBezTo>
                  <a:close/>
                  <a:moveTo>
                    <a:pt x="1982" y="4113"/>
                  </a:moveTo>
                  <a:cubicBezTo>
                    <a:pt x="2773" y="4113"/>
                    <a:pt x="3128" y="5355"/>
                    <a:pt x="3296" y="6133"/>
                  </a:cubicBezTo>
                  <a:lnTo>
                    <a:pt x="566" y="6133"/>
                  </a:lnTo>
                  <a:cubicBezTo>
                    <a:pt x="748" y="5395"/>
                    <a:pt x="1103" y="4303"/>
                    <a:pt x="1773" y="4140"/>
                  </a:cubicBezTo>
                  <a:cubicBezTo>
                    <a:pt x="1846" y="4121"/>
                    <a:pt x="1915" y="4113"/>
                    <a:pt x="1982" y="4113"/>
                  </a:cubicBezTo>
                  <a:close/>
                  <a:moveTo>
                    <a:pt x="2015" y="1"/>
                  </a:moveTo>
                  <a:cubicBezTo>
                    <a:pt x="1998" y="1"/>
                    <a:pt x="1982" y="1"/>
                    <a:pt x="1965" y="1"/>
                  </a:cubicBezTo>
                  <a:cubicBezTo>
                    <a:pt x="853" y="20"/>
                    <a:pt x="1" y="1046"/>
                    <a:pt x="106" y="2147"/>
                  </a:cubicBezTo>
                  <a:cubicBezTo>
                    <a:pt x="183" y="2904"/>
                    <a:pt x="729" y="3536"/>
                    <a:pt x="1476" y="3718"/>
                  </a:cubicBezTo>
                  <a:cubicBezTo>
                    <a:pt x="585" y="4198"/>
                    <a:pt x="231" y="5635"/>
                    <a:pt x="221" y="6506"/>
                  </a:cubicBezTo>
                  <a:cubicBezTo>
                    <a:pt x="231" y="6583"/>
                    <a:pt x="298" y="6631"/>
                    <a:pt x="365" y="6631"/>
                  </a:cubicBezTo>
                  <a:cubicBezTo>
                    <a:pt x="413" y="6660"/>
                    <a:pt x="461" y="6669"/>
                    <a:pt x="518" y="6669"/>
                  </a:cubicBezTo>
                  <a:cubicBezTo>
                    <a:pt x="725" y="6671"/>
                    <a:pt x="932" y="6672"/>
                    <a:pt x="1138" y="6672"/>
                  </a:cubicBezTo>
                  <a:cubicBezTo>
                    <a:pt x="1963" y="6672"/>
                    <a:pt x="2785" y="6660"/>
                    <a:pt x="3613" y="6660"/>
                  </a:cubicBezTo>
                  <a:cubicBezTo>
                    <a:pt x="3785" y="6650"/>
                    <a:pt x="3910" y="6487"/>
                    <a:pt x="3871" y="6324"/>
                  </a:cubicBezTo>
                  <a:cubicBezTo>
                    <a:pt x="3727" y="5558"/>
                    <a:pt x="3354" y="3968"/>
                    <a:pt x="2463" y="3613"/>
                  </a:cubicBezTo>
                  <a:cubicBezTo>
                    <a:pt x="3258" y="3489"/>
                    <a:pt x="3862" y="2847"/>
                    <a:pt x="3929" y="2061"/>
                  </a:cubicBezTo>
                  <a:cubicBezTo>
                    <a:pt x="4014" y="938"/>
                    <a:pt x="3131" y="1"/>
                    <a:pt x="201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7"/>
            <p:cNvSpPr/>
            <p:nvPr/>
          </p:nvSpPr>
          <p:spPr>
            <a:xfrm>
              <a:off x="4512325" y="615700"/>
              <a:ext cx="136275" cy="141775"/>
            </a:xfrm>
            <a:custGeom>
              <a:avLst/>
              <a:gdLst/>
              <a:ahLst/>
              <a:cxnLst/>
              <a:rect l="l" t="t" r="r" b="b"/>
              <a:pathLst>
                <a:path w="5451" h="5671" extrusionOk="0">
                  <a:moveTo>
                    <a:pt x="5256" y="1"/>
                  </a:moveTo>
                  <a:cubicBezTo>
                    <a:pt x="5245" y="1"/>
                    <a:pt x="5234" y="2"/>
                    <a:pt x="5222" y="5"/>
                  </a:cubicBezTo>
                  <a:cubicBezTo>
                    <a:pt x="3210" y="513"/>
                    <a:pt x="1179" y="2266"/>
                    <a:pt x="528" y="4326"/>
                  </a:cubicBezTo>
                  <a:cubicBezTo>
                    <a:pt x="508" y="4211"/>
                    <a:pt x="480" y="4096"/>
                    <a:pt x="441" y="3981"/>
                  </a:cubicBezTo>
                  <a:cubicBezTo>
                    <a:pt x="422" y="3914"/>
                    <a:pt x="365" y="3880"/>
                    <a:pt x="306" y="3880"/>
                  </a:cubicBezTo>
                  <a:cubicBezTo>
                    <a:pt x="247" y="3880"/>
                    <a:pt x="187" y="3914"/>
                    <a:pt x="163" y="3981"/>
                  </a:cubicBezTo>
                  <a:cubicBezTo>
                    <a:pt x="1" y="4450"/>
                    <a:pt x="192" y="5044"/>
                    <a:pt x="374" y="5485"/>
                  </a:cubicBezTo>
                  <a:cubicBezTo>
                    <a:pt x="418" y="5592"/>
                    <a:pt x="525" y="5670"/>
                    <a:pt x="636" y="5670"/>
                  </a:cubicBezTo>
                  <a:cubicBezTo>
                    <a:pt x="694" y="5670"/>
                    <a:pt x="753" y="5649"/>
                    <a:pt x="805" y="5600"/>
                  </a:cubicBezTo>
                  <a:cubicBezTo>
                    <a:pt x="1179" y="5217"/>
                    <a:pt x="1553" y="4853"/>
                    <a:pt x="1965" y="4508"/>
                  </a:cubicBezTo>
                  <a:cubicBezTo>
                    <a:pt x="2163" y="4342"/>
                    <a:pt x="1974" y="4031"/>
                    <a:pt x="1763" y="4031"/>
                  </a:cubicBezTo>
                  <a:cubicBezTo>
                    <a:pt x="1718" y="4031"/>
                    <a:pt x="1673" y="4045"/>
                    <a:pt x="1629" y="4077"/>
                  </a:cubicBezTo>
                  <a:cubicBezTo>
                    <a:pt x="1447" y="4220"/>
                    <a:pt x="1275" y="4364"/>
                    <a:pt x="1112" y="4517"/>
                  </a:cubicBezTo>
                  <a:cubicBezTo>
                    <a:pt x="1476" y="3684"/>
                    <a:pt x="1859" y="2918"/>
                    <a:pt x="2520" y="2199"/>
                  </a:cubicBezTo>
                  <a:cubicBezTo>
                    <a:pt x="3306" y="1356"/>
                    <a:pt x="4283" y="733"/>
                    <a:pt x="5327" y="245"/>
                  </a:cubicBezTo>
                  <a:cubicBezTo>
                    <a:pt x="5450" y="183"/>
                    <a:pt x="5380" y="1"/>
                    <a:pt x="525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7"/>
            <p:cNvSpPr/>
            <p:nvPr/>
          </p:nvSpPr>
          <p:spPr>
            <a:xfrm>
              <a:off x="4791425" y="604075"/>
              <a:ext cx="149375" cy="146125"/>
            </a:xfrm>
            <a:custGeom>
              <a:avLst/>
              <a:gdLst/>
              <a:ahLst/>
              <a:cxnLst/>
              <a:rect l="l" t="t" r="r" b="b"/>
              <a:pathLst>
                <a:path w="5975" h="5845" extrusionOk="0">
                  <a:moveTo>
                    <a:pt x="257" y="1"/>
                  </a:moveTo>
                  <a:cubicBezTo>
                    <a:pt x="54" y="1"/>
                    <a:pt x="1" y="337"/>
                    <a:pt x="218" y="374"/>
                  </a:cubicBezTo>
                  <a:cubicBezTo>
                    <a:pt x="2747" y="844"/>
                    <a:pt x="4213" y="2520"/>
                    <a:pt x="4749" y="4944"/>
                  </a:cubicBezTo>
                  <a:lnTo>
                    <a:pt x="4529" y="4772"/>
                  </a:lnTo>
                  <a:cubicBezTo>
                    <a:pt x="4318" y="4609"/>
                    <a:pt x="4117" y="4436"/>
                    <a:pt x="3897" y="4283"/>
                  </a:cubicBezTo>
                  <a:cubicBezTo>
                    <a:pt x="3867" y="4260"/>
                    <a:pt x="3836" y="4250"/>
                    <a:pt x="3807" y="4250"/>
                  </a:cubicBezTo>
                  <a:cubicBezTo>
                    <a:pt x="3678" y="4250"/>
                    <a:pt x="3577" y="4444"/>
                    <a:pt x="3686" y="4561"/>
                  </a:cubicBezTo>
                  <a:cubicBezTo>
                    <a:pt x="3964" y="4858"/>
                    <a:pt x="4280" y="5126"/>
                    <a:pt x="4577" y="5404"/>
                  </a:cubicBezTo>
                  <a:cubicBezTo>
                    <a:pt x="4742" y="5561"/>
                    <a:pt x="4947" y="5844"/>
                    <a:pt x="5214" y="5844"/>
                  </a:cubicBezTo>
                  <a:cubicBezTo>
                    <a:pt x="5240" y="5844"/>
                    <a:pt x="5268" y="5841"/>
                    <a:pt x="5296" y="5835"/>
                  </a:cubicBezTo>
                  <a:cubicBezTo>
                    <a:pt x="5545" y="5768"/>
                    <a:pt x="5593" y="5490"/>
                    <a:pt x="5640" y="5270"/>
                  </a:cubicBezTo>
                  <a:cubicBezTo>
                    <a:pt x="5736" y="4839"/>
                    <a:pt x="5842" y="4408"/>
                    <a:pt x="5928" y="3977"/>
                  </a:cubicBezTo>
                  <a:cubicBezTo>
                    <a:pt x="5974" y="3762"/>
                    <a:pt x="5793" y="3618"/>
                    <a:pt x="5623" y="3618"/>
                  </a:cubicBezTo>
                  <a:cubicBezTo>
                    <a:pt x="5512" y="3618"/>
                    <a:pt x="5406" y="3679"/>
                    <a:pt x="5372" y="3823"/>
                  </a:cubicBezTo>
                  <a:cubicBezTo>
                    <a:pt x="5343" y="3977"/>
                    <a:pt x="5305" y="4120"/>
                    <a:pt x="5276" y="4274"/>
                  </a:cubicBezTo>
                  <a:cubicBezTo>
                    <a:pt x="4845" y="1917"/>
                    <a:pt x="2651" y="116"/>
                    <a:pt x="266" y="1"/>
                  </a:cubicBezTo>
                  <a:cubicBezTo>
                    <a:pt x="263" y="1"/>
                    <a:pt x="260" y="1"/>
                    <a:pt x="25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7"/>
            <p:cNvSpPr/>
            <p:nvPr/>
          </p:nvSpPr>
          <p:spPr>
            <a:xfrm>
              <a:off x="4470175" y="813500"/>
              <a:ext cx="103250" cy="193150"/>
            </a:xfrm>
            <a:custGeom>
              <a:avLst/>
              <a:gdLst/>
              <a:ahLst/>
              <a:cxnLst/>
              <a:rect l="l" t="t" r="r" b="b"/>
              <a:pathLst>
                <a:path w="4130" h="7726" extrusionOk="0">
                  <a:moveTo>
                    <a:pt x="2155" y="585"/>
                  </a:moveTo>
                  <a:cubicBezTo>
                    <a:pt x="2545" y="585"/>
                    <a:pt x="2930" y="756"/>
                    <a:pt x="3124" y="1137"/>
                  </a:cubicBezTo>
                  <a:cubicBezTo>
                    <a:pt x="3430" y="1750"/>
                    <a:pt x="2961" y="2536"/>
                    <a:pt x="2319" y="2660"/>
                  </a:cubicBezTo>
                  <a:cubicBezTo>
                    <a:pt x="2260" y="2671"/>
                    <a:pt x="2201" y="2676"/>
                    <a:pt x="2142" y="2676"/>
                  </a:cubicBezTo>
                  <a:cubicBezTo>
                    <a:pt x="1635" y="2676"/>
                    <a:pt x="1146" y="2287"/>
                    <a:pt x="1026" y="1798"/>
                  </a:cubicBezTo>
                  <a:cubicBezTo>
                    <a:pt x="911" y="1329"/>
                    <a:pt x="1141" y="888"/>
                    <a:pt x="1505" y="610"/>
                  </a:cubicBezTo>
                  <a:cubicBezTo>
                    <a:pt x="1538" y="650"/>
                    <a:pt x="1589" y="671"/>
                    <a:pt x="1643" y="671"/>
                  </a:cubicBezTo>
                  <a:cubicBezTo>
                    <a:pt x="1667" y="671"/>
                    <a:pt x="1692" y="667"/>
                    <a:pt x="1715" y="658"/>
                  </a:cubicBezTo>
                  <a:cubicBezTo>
                    <a:pt x="1856" y="610"/>
                    <a:pt x="2006" y="585"/>
                    <a:pt x="2155" y="585"/>
                  </a:cubicBezTo>
                  <a:close/>
                  <a:moveTo>
                    <a:pt x="2133" y="3277"/>
                  </a:moveTo>
                  <a:cubicBezTo>
                    <a:pt x="2955" y="3277"/>
                    <a:pt x="3340" y="4386"/>
                    <a:pt x="3392" y="5084"/>
                  </a:cubicBezTo>
                  <a:cubicBezTo>
                    <a:pt x="3440" y="5745"/>
                    <a:pt x="3382" y="6406"/>
                    <a:pt x="3392" y="7077"/>
                  </a:cubicBezTo>
                  <a:cubicBezTo>
                    <a:pt x="3112" y="7111"/>
                    <a:pt x="2830" y="7128"/>
                    <a:pt x="2548" y="7128"/>
                  </a:cubicBezTo>
                  <a:cubicBezTo>
                    <a:pt x="1882" y="7128"/>
                    <a:pt x="1214" y="7032"/>
                    <a:pt x="575" y="6837"/>
                  </a:cubicBezTo>
                  <a:cubicBezTo>
                    <a:pt x="594" y="5793"/>
                    <a:pt x="623" y="3666"/>
                    <a:pt x="1840" y="3321"/>
                  </a:cubicBezTo>
                  <a:cubicBezTo>
                    <a:pt x="1943" y="3291"/>
                    <a:pt x="2041" y="3277"/>
                    <a:pt x="2133" y="3277"/>
                  </a:cubicBezTo>
                  <a:close/>
                  <a:moveTo>
                    <a:pt x="2050" y="1"/>
                  </a:moveTo>
                  <a:cubicBezTo>
                    <a:pt x="1110" y="1"/>
                    <a:pt x="313" y="847"/>
                    <a:pt x="441" y="1798"/>
                  </a:cubicBezTo>
                  <a:cubicBezTo>
                    <a:pt x="518" y="2296"/>
                    <a:pt x="815" y="2727"/>
                    <a:pt x="1246" y="2986"/>
                  </a:cubicBezTo>
                  <a:cubicBezTo>
                    <a:pt x="192" y="3676"/>
                    <a:pt x="115" y="5640"/>
                    <a:pt x="211" y="6770"/>
                  </a:cubicBezTo>
                  <a:cubicBezTo>
                    <a:pt x="68" y="6828"/>
                    <a:pt x="1" y="7067"/>
                    <a:pt x="173" y="7153"/>
                  </a:cubicBezTo>
                  <a:cubicBezTo>
                    <a:pt x="929" y="7535"/>
                    <a:pt x="1760" y="7725"/>
                    <a:pt x="2597" y="7725"/>
                  </a:cubicBezTo>
                  <a:cubicBezTo>
                    <a:pt x="2917" y="7725"/>
                    <a:pt x="3237" y="7698"/>
                    <a:pt x="3555" y="7642"/>
                  </a:cubicBezTo>
                  <a:cubicBezTo>
                    <a:pt x="3660" y="7623"/>
                    <a:pt x="3737" y="7537"/>
                    <a:pt x="3756" y="7431"/>
                  </a:cubicBezTo>
                  <a:cubicBezTo>
                    <a:pt x="3852" y="7393"/>
                    <a:pt x="3928" y="7297"/>
                    <a:pt x="3928" y="7192"/>
                  </a:cubicBezTo>
                  <a:cubicBezTo>
                    <a:pt x="3995" y="6090"/>
                    <a:pt x="4130" y="3752"/>
                    <a:pt x="2999" y="2996"/>
                  </a:cubicBezTo>
                  <a:cubicBezTo>
                    <a:pt x="3603" y="2584"/>
                    <a:pt x="3948" y="1769"/>
                    <a:pt x="3660" y="1060"/>
                  </a:cubicBezTo>
                  <a:cubicBezTo>
                    <a:pt x="3421" y="514"/>
                    <a:pt x="2903" y="141"/>
                    <a:pt x="2319" y="93"/>
                  </a:cubicBezTo>
                  <a:cubicBezTo>
                    <a:pt x="2290" y="35"/>
                    <a:pt x="2233" y="6"/>
                    <a:pt x="2185" y="6"/>
                  </a:cubicBezTo>
                  <a:cubicBezTo>
                    <a:pt x="2140" y="3"/>
                    <a:pt x="2094" y="1"/>
                    <a:pt x="20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7"/>
            <p:cNvSpPr/>
            <p:nvPr/>
          </p:nvSpPr>
          <p:spPr>
            <a:xfrm>
              <a:off x="4880925" y="790875"/>
              <a:ext cx="103725" cy="187025"/>
            </a:xfrm>
            <a:custGeom>
              <a:avLst/>
              <a:gdLst/>
              <a:ahLst/>
              <a:cxnLst/>
              <a:rect l="l" t="t" r="r" b="b"/>
              <a:pathLst>
                <a:path w="4149" h="7481" extrusionOk="0">
                  <a:moveTo>
                    <a:pt x="2002" y="471"/>
                  </a:moveTo>
                  <a:cubicBezTo>
                    <a:pt x="2515" y="471"/>
                    <a:pt x="3132" y="931"/>
                    <a:pt x="3153" y="1381"/>
                  </a:cubicBezTo>
                  <a:cubicBezTo>
                    <a:pt x="3162" y="1860"/>
                    <a:pt x="2693" y="2339"/>
                    <a:pt x="2252" y="2425"/>
                  </a:cubicBezTo>
                  <a:cubicBezTo>
                    <a:pt x="2187" y="2437"/>
                    <a:pt x="2122" y="2443"/>
                    <a:pt x="2058" y="2443"/>
                  </a:cubicBezTo>
                  <a:cubicBezTo>
                    <a:pt x="1614" y="2443"/>
                    <a:pt x="1215" y="2162"/>
                    <a:pt x="1064" y="1735"/>
                  </a:cubicBezTo>
                  <a:cubicBezTo>
                    <a:pt x="968" y="1419"/>
                    <a:pt x="1045" y="1074"/>
                    <a:pt x="1256" y="816"/>
                  </a:cubicBezTo>
                  <a:cubicBezTo>
                    <a:pt x="1271" y="819"/>
                    <a:pt x="1286" y="821"/>
                    <a:pt x="1301" y="821"/>
                  </a:cubicBezTo>
                  <a:cubicBezTo>
                    <a:pt x="1371" y="821"/>
                    <a:pt x="1436" y="785"/>
                    <a:pt x="1476" y="729"/>
                  </a:cubicBezTo>
                  <a:cubicBezTo>
                    <a:pt x="1603" y="547"/>
                    <a:pt x="1794" y="471"/>
                    <a:pt x="2002" y="471"/>
                  </a:cubicBezTo>
                  <a:close/>
                  <a:moveTo>
                    <a:pt x="1884" y="3274"/>
                  </a:moveTo>
                  <a:cubicBezTo>
                    <a:pt x="1946" y="3274"/>
                    <a:pt x="2011" y="3278"/>
                    <a:pt x="2080" y="3287"/>
                  </a:cubicBezTo>
                  <a:cubicBezTo>
                    <a:pt x="3517" y="3479"/>
                    <a:pt x="3258" y="5338"/>
                    <a:pt x="3497" y="6372"/>
                  </a:cubicBezTo>
                  <a:cubicBezTo>
                    <a:pt x="3459" y="6382"/>
                    <a:pt x="3430" y="6391"/>
                    <a:pt x="3402" y="6411"/>
                  </a:cubicBezTo>
                  <a:cubicBezTo>
                    <a:pt x="2876" y="6717"/>
                    <a:pt x="2358" y="6849"/>
                    <a:pt x="1833" y="6849"/>
                  </a:cubicBezTo>
                  <a:cubicBezTo>
                    <a:pt x="1374" y="6849"/>
                    <a:pt x="910" y="6748"/>
                    <a:pt x="432" y="6573"/>
                  </a:cubicBezTo>
                  <a:lnTo>
                    <a:pt x="441" y="6573"/>
                  </a:lnTo>
                  <a:lnTo>
                    <a:pt x="441" y="6564"/>
                  </a:lnTo>
                  <a:cubicBezTo>
                    <a:pt x="561" y="5609"/>
                    <a:pt x="460" y="3274"/>
                    <a:pt x="1884" y="3274"/>
                  </a:cubicBezTo>
                  <a:close/>
                  <a:moveTo>
                    <a:pt x="2030" y="1"/>
                  </a:moveTo>
                  <a:cubicBezTo>
                    <a:pt x="1732" y="1"/>
                    <a:pt x="1450" y="93"/>
                    <a:pt x="1237" y="317"/>
                  </a:cubicBezTo>
                  <a:cubicBezTo>
                    <a:pt x="595" y="614"/>
                    <a:pt x="336" y="1505"/>
                    <a:pt x="633" y="2138"/>
                  </a:cubicBezTo>
                  <a:cubicBezTo>
                    <a:pt x="767" y="2425"/>
                    <a:pt x="987" y="2665"/>
                    <a:pt x="1275" y="2818"/>
                  </a:cubicBezTo>
                  <a:cubicBezTo>
                    <a:pt x="1" y="3345"/>
                    <a:pt x="49" y="5405"/>
                    <a:pt x="58" y="6554"/>
                  </a:cubicBezTo>
                  <a:cubicBezTo>
                    <a:pt x="20" y="6612"/>
                    <a:pt x="20" y="6698"/>
                    <a:pt x="77" y="6755"/>
                  </a:cubicBezTo>
                  <a:cubicBezTo>
                    <a:pt x="584" y="7252"/>
                    <a:pt x="1271" y="7481"/>
                    <a:pt x="1967" y="7481"/>
                  </a:cubicBezTo>
                  <a:cubicBezTo>
                    <a:pt x="2586" y="7481"/>
                    <a:pt x="3213" y="7300"/>
                    <a:pt x="3727" y="6966"/>
                  </a:cubicBezTo>
                  <a:cubicBezTo>
                    <a:pt x="3842" y="6899"/>
                    <a:pt x="3900" y="6765"/>
                    <a:pt x="3871" y="6631"/>
                  </a:cubicBezTo>
                  <a:cubicBezTo>
                    <a:pt x="3948" y="6583"/>
                    <a:pt x="4005" y="6506"/>
                    <a:pt x="4015" y="6420"/>
                  </a:cubicBezTo>
                  <a:cubicBezTo>
                    <a:pt x="4149" y="5318"/>
                    <a:pt x="3833" y="3489"/>
                    <a:pt x="2741" y="2895"/>
                  </a:cubicBezTo>
                  <a:cubicBezTo>
                    <a:pt x="2779" y="2875"/>
                    <a:pt x="2827" y="2856"/>
                    <a:pt x="2865" y="2828"/>
                  </a:cubicBezTo>
                  <a:cubicBezTo>
                    <a:pt x="3545" y="2435"/>
                    <a:pt x="4130" y="1285"/>
                    <a:pt x="3459" y="624"/>
                  </a:cubicBezTo>
                  <a:cubicBezTo>
                    <a:pt x="3113" y="278"/>
                    <a:pt x="2547" y="1"/>
                    <a:pt x="203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 name="Google Shape;2038;p57"/>
          <p:cNvGrpSpPr/>
          <p:nvPr/>
        </p:nvGrpSpPr>
        <p:grpSpPr>
          <a:xfrm>
            <a:off x="3177141" y="1742881"/>
            <a:ext cx="604613" cy="567836"/>
            <a:chOff x="4858175" y="3250825"/>
            <a:chExt cx="397850" cy="373650"/>
          </a:xfrm>
        </p:grpSpPr>
        <p:sp>
          <p:nvSpPr>
            <p:cNvPr id="2039" name="Google Shape;2039;p57"/>
            <p:cNvSpPr/>
            <p:nvPr/>
          </p:nvSpPr>
          <p:spPr>
            <a:xfrm>
              <a:off x="4858175" y="3250825"/>
              <a:ext cx="397850" cy="373650"/>
            </a:xfrm>
            <a:custGeom>
              <a:avLst/>
              <a:gdLst/>
              <a:ahLst/>
              <a:cxnLst/>
              <a:rect l="l" t="t" r="r" b="b"/>
              <a:pathLst>
                <a:path w="15914" h="14946" extrusionOk="0">
                  <a:moveTo>
                    <a:pt x="8201" y="453"/>
                  </a:moveTo>
                  <a:cubicBezTo>
                    <a:pt x="8441" y="453"/>
                    <a:pt x="8680" y="453"/>
                    <a:pt x="8920" y="463"/>
                  </a:cubicBezTo>
                  <a:cubicBezTo>
                    <a:pt x="8881" y="501"/>
                    <a:pt x="8862" y="558"/>
                    <a:pt x="8872" y="606"/>
                  </a:cubicBezTo>
                  <a:lnTo>
                    <a:pt x="8872" y="616"/>
                  </a:lnTo>
                  <a:cubicBezTo>
                    <a:pt x="8699" y="587"/>
                    <a:pt x="8527" y="568"/>
                    <a:pt x="8355" y="539"/>
                  </a:cubicBezTo>
                  <a:cubicBezTo>
                    <a:pt x="8307" y="501"/>
                    <a:pt x="8259" y="472"/>
                    <a:pt x="8201" y="453"/>
                  </a:cubicBezTo>
                  <a:close/>
                  <a:moveTo>
                    <a:pt x="6284" y="549"/>
                  </a:moveTo>
                  <a:lnTo>
                    <a:pt x="6284" y="549"/>
                  </a:lnTo>
                  <a:cubicBezTo>
                    <a:pt x="6275" y="550"/>
                    <a:pt x="6266" y="568"/>
                    <a:pt x="6256" y="577"/>
                  </a:cubicBezTo>
                  <a:lnTo>
                    <a:pt x="6256" y="587"/>
                  </a:lnTo>
                  <a:cubicBezTo>
                    <a:pt x="6170" y="731"/>
                    <a:pt x="6084" y="865"/>
                    <a:pt x="6007" y="989"/>
                  </a:cubicBezTo>
                  <a:lnTo>
                    <a:pt x="5586" y="654"/>
                  </a:lnTo>
                  <a:cubicBezTo>
                    <a:pt x="5815" y="606"/>
                    <a:pt x="6045" y="568"/>
                    <a:pt x="6284" y="549"/>
                  </a:cubicBezTo>
                  <a:close/>
                  <a:moveTo>
                    <a:pt x="4273" y="1143"/>
                  </a:moveTo>
                  <a:lnTo>
                    <a:pt x="4273" y="1143"/>
                  </a:lnTo>
                  <a:cubicBezTo>
                    <a:pt x="4225" y="1200"/>
                    <a:pt x="4187" y="1267"/>
                    <a:pt x="4139" y="1334"/>
                  </a:cubicBezTo>
                  <a:lnTo>
                    <a:pt x="4053" y="1258"/>
                  </a:lnTo>
                  <a:cubicBezTo>
                    <a:pt x="4120" y="1219"/>
                    <a:pt x="4197" y="1181"/>
                    <a:pt x="4273" y="1143"/>
                  </a:cubicBezTo>
                  <a:close/>
                  <a:moveTo>
                    <a:pt x="6812" y="520"/>
                  </a:moveTo>
                  <a:cubicBezTo>
                    <a:pt x="6889" y="520"/>
                    <a:pt x="6965" y="530"/>
                    <a:pt x="7052" y="530"/>
                  </a:cubicBezTo>
                  <a:cubicBezTo>
                    <a:pt x="7042" y="549"/>
                    <a:pt x="7032" y="568"/>
                    <a:pt x="7042" y="597"/>
                  </a:cubicBezTo>
                  <a:cubicBezTo>
                    <a:pt x="7100" y="1028"/>
                    <a:pt x="7157" y="1459"/>
                    <a:pt x="7224" y="1890"/>
                  </a:cubicBezTo>
                  <a:cubicBezTo>
                    <a:pt x="7205" y="1832"/>
                    <a:pt x="7155" y="1800"/>
                    <a:pt x="7104" y="1800"/>
                  </a:cubicBezTo>
                  <a:cubicBezTo>
                    <a:pt x="7079" y="1800"/>
                    <a:pt x="7054" y="1807"/>
                    <a:pt x="7032" y="1823"/>
                  </a:cubicBezTo>
                  <a:lnTo>
                    <a:pt x="7032" y="1832"/>
                  </a:lnTo>
                  <a:cubicBezTo>
                    <a:pt x="6755" y="1603"/>
                    <a:pt x="6486" y="1382"/>
                    <a:pt x="6209" y="1162"/>
                  </a:cubicBezTo>
                  <a:lnTo>
                    <a:pt x="6486" y="712"/>
                  </a:lnTo>
                  <a:cubicBezTo>
                    <a:pt x="6525" y="645"/>
                    <a:pt x="6496" y="568"/>
                    <a:pt x="6429" y="539"/>
                  </a:cubicBezTo>
                  <a:lnTo>
                    <a:pt x="6477" y="530"/>
                  </a:lnTo>
                  <a:cubicBezTo>
                    <a:pt x="6490" y="536"/>
                    <a:pt x="6509" y="543"/>
                    <a:pt x="6532" y="543"/>
                  </a:cubicBezTo>
                  <a:cubicBezTo>
                    <a:pt x="6541" y="543"/>
                    <a:pt x="6552" y="542"/>
                    <a:pt x="6563" y="539"/>
                  </a:cubicBezTo>
                  <a:lnTo>
                    <a:pt x="6812" y="520"/>
                  </a:lnTo>
                  <a:close/>
                  <a:moveTo>
                    <a:pt x="5365" y="712"/>
                  </a:moveTo>
                  <a:lnTo>
                    <a:pt x="5892" y="1162"/>
                  </a:lnTo>
                  <a:cubicBezTo>
                    <a:pt x="5672" y="1536"/>
                    <a:pt x="5442" y="1900"/>
                    <a:pt x="5212" y="2273"/>
                  </a:cubicBezTo>
                  <a:lnTo>
                    <a:pt x="5212" y="2283"/>
                  </a:lnTo>
                  <a:cubicBezTo>
                    <a:pt x="4906" y="2024"/>
                    <a:pt x="4609" y="1765"/>
                    <a:pt x="4312" y="1488"/>
                  </a:cubicBezTo>
                  <a:cubicBezTo>
                    <a:pt x="4388" y="1373"/>
                    <a:pt x="4455" y="1248"/>
                    <a:pt x="4532" y="1133"/>
                  </a:cubicBezTo>
                  <a:cubicBezTo>
                    <a:pt x="4561" y="1095"/>
                    <a:pt x="4561" y="1047"/>
                    <a:pt x="4532" y="1018"/>
                  </a:cubicBezTo>
                  <a:cubicBezTo>
                    <a:pt x="4800" y="894"/>
                    <a:pt x="5078" y="788"/>
                    <a:pt x="5365" y="712"/>
                  </a:cubicBezTo>
                  <a:close/>
                  <a:moveTo>
                    <a:pt x="8077" y="1229"/>
                  </a:moveTo>
                  <a:cubicBezTo>
                    <a:pt x="8249" y="1507"/>
                    <a:pt x="8326" y="1919"/>
                    <a:pt x="8374" y="2321"/>
                  </a:cubicBezTo>
                  <a:lnTo>
                    <a:pt x="8374" y="2331"/>
                  </a:lnTo>
                  <a:cubicBezTo>
                    <a:pt x="8316" y="1947"/>
                    <a:pt x="8220" y="1583"/>
                    <a:pt x="8077" y="1229"/>
                  </a:cubicBezTo>
                  <a:close/>
                  <a:moveTo>
                    <a:pt x="3909" y="1344"/>
                  </a:moveTo>
                  <a:cubicBezTo>
                    <a:pt x="3957" y="1382"/>
                    <a:pt x="4005" y="1430"/>
                    <a:pt x="4043" y="1478"/>
                  </a:cubicBezTo>
                  <a:lnTo>
                    <a:pt x="4053" y="1488"/>
                  </a:lnTo>
                  <a:cubicBezTo>
                    <a:pt x="3775" y="1890"/>
                    <a:pt x="3507" y="2292"/>
                    <a:pt x="3248" y="2704"/>
                  </a:cubicBezTo>
                  <a:cubicBezTo>
                    <a:pt x="3076" y="2561"/>
                    <a:pt x="2903" y="2426"/>
                    <a:pt x="2731" y="2292"/>
                  </a:cubicBezTo>
                  <a:cubicBezTo>
                    <a:pt x="3085" y="1919"/>
                    <a:pt x="3478" y="1603"/>
                    <a:pt x="3909" y="1344"/>
                  </a:cubicBezTo>
                  <a:close/>
                  <a:moveTo>
                    <a:pt x="6094" y="1344"/>
                  </a:moveTo>
                  <a:cubicBezTo>
                    <a:pt x="6362" y="1574"/>
                    <a:pt x="6630" y="1794"/>
                    <a:pt x="6889" y="2024"/>
                  </a:cubicBezTo>
                  <a:lnTo>
                    <a:pt x="6189" y="3097"/>
                  </a:lnTo>
                  <a:lnTo>
                    <a:pt x="6199" y="3107"/>
                  </a:lnTo>
                  <a:cubicBezTo>
                    <a:pt x="5931" y="2896"/>
                    <a:pt x="5662" y="2676"/>
                    <a:pt x="5413" y="2446"/>
                  </a:cubicBezTo>
                  <a:cubicBezTo>
                    <a:pt x="5643" y="2082"/>
                    <a:pt x="5873" y="1718"/>
                    <a:pt x="6094" y="1344"/>
                  </a:cubicBezTo>
                  <a:close/>
                  <a:moveTo>
                    <a:pt x="11918" y="2609"/>
                  </a:moveTo>
                  <a:cubicBezTo>
                    <a:pt x="11938" y="2656"/>
                    <a:pt x="11947" y="2695"/>
                    <a:pt x="11957" y="2743"/>
                  </a:cubicBezTo>
                  <a:cubicBezTo>
                    <a:pt x="11966" y="2752"/>
                    <a:pt x="11976" y="2762"/>
                    <a:pt x="11985" y="2771"/>
                  </a:cubicBezTo>
                  <a:cubicBezTo>
                    <a:pt x="12005" y="2867"/>
                    <a:pt x="12033" y="2953"/>
                    <a:pt x="12062" y="3040"/>
                  </a:cubicBezTo>
                  <a:lnTo>
                    <a:pt x="12062" y="3049"/>
                  </a:lnTo>
                  <a:cubicBezTo>
                    <a:pt x="12005" y="3097"/>
                    <a:pt x="11947" y="3145"/>
                    <a:pt x="11899" y="3202"/>
                  </a:cubicBezTo>
                  <a:cubicBezTo>
                    <a:pt x="11861" y="3212"/>
                    <a:pt x="11823" y="3231"/>
                    <a:pt x="11784" y="3241"/>
                  </a:cubicBezTo>
                  <a:cubicBezTo>
                    <a:pt x="11813" y="2896"/>
                    <a:pt x="11861" y="2685"/>
                    <a:pt x="11918" y="2609"/>
                  </a:cubicBezTo>
                  <a:close/>
                  <a:moveTo>
                    <a:pt x="4216" y="1650"/>
                  </a:moveTo>
                  <a:cubicBezTo>
                    <a:pt x="4494" y="1928"/>
                    <a:pt x="4781" y="2206"/>
                    <a:pt x="5078" y="2474"/>
                  </a:cubicBezTo>
                  <a:cubicBezTo>
                    <a:pt x="4848" y="2848"/>
                    <a:pt x="4609" y="3222"/>
                    <a:pt x="4369" y="3595"/>
                  </a:cubicBezTo>
                  <a:lnTo>
                    <a:pt x="3459" y="2877"/>
                  </a:lnTo>
                  <a:cubicBezTo>
                    <a:pt x="3708" y="2465"/>
                    <a:pt x="3957" y="2053"/>
                    <a:pt x="4216" y="1650"/>
                  </a:cubicBezTo>
                  <a:close/>
                  <a:moveTo>
                    <a:pt x="8853" y="2733"/>
                  </a:moveTo>
                  <a:lnTo>
                    <a:pt x="8853" y="2733"/>
                  </a:lnTo>
                  <a:cubicBezTo>
                    <a:pt x="8910" y="2925"/>
                    <a:pt x="8968" y="3116"/>
                    <a:pt x="9025" y="3298"/>
                  </a:cubicBezTo>
                  <a:cubicBezTo>
                    <a:pt x="9035" y="3490"/>
                    <a:pt x="9035" y="3672"/>
                    <a:pt x="9006" y="3854"/>
                  </a:cubicBezTo>
                  <a:lnTo>
                    <a:pt x="9006" y="3864"/>
                  </a:lnTo>
                  <a:cubicBezTo>
                    <a:pt x="8987" y="3825"/>
                    <a:pt x="8977" y="3777"/>
                    <a:pt x="8968" y="3739"/>
                  </a:cubicBezTo>
                  <a:cubicBezTo>
                    <a:pt x="8929" y="3538"/>
                    <a:pt x="8901" y="3327"/>
                    <a:pt x="8881" y="3116"/>
                  </a:cubicBezTo>
                  <a:cubicBezTo>
                    <a:pt x="8881" y="3040"/>
                    <a:pt x="8862" y="2896"/>
                    <a:pt x="8853" y="2733"/>
                  </a:cubicBezTo>
                  <a:close/>
                  <a:moveTo>
                    <a:pt x="7080" y="2187"/>
                  </a:moveTo>
                  <a:lnTo>
                    <a:pt x="7291" y="2359"/>
                  </a:lnTo>
                  <a:cubicBezTo>
                    <a:pt x="7377" y="2896"/>
                    <a:pt x="7464" y="3423"/>
                    <a:pt x="7550" y="3959"/>
                  </a:cubicBezTo>
                  <a:cubicBezTo>
                    <a:pt x="7535" y="3954"/>
                    <a:pt x="7521" y="3952"/>
                    <a:pt x="7507" y="3952"/>
                  </a:cubicBezTo>
                  <a:cubicBezTo>
                    <a:pt x="7469" y="3952"/>
                    <a:pt x="7437" y="3972"/>
                    <a:pt x="7416" y="4007"/>
                  </a:cubicBezTo>
                  <a:lnTo>
                    <a:pt x="7377" y="4055"/>
                  </a:lnTo>
                  <a:cubicBezTo>
                    <a:pt x="7042" y="3796"/>
                    <a:pt x="6716" y="3538"/>
                    <a:pt x="6391" y="3270"/>
                  </a:cubicBezTo>
                  <a:cubicBezTo>
                    <a:pt x="6621" y="2905"/>
                    <a:pt x="6850" y="2541"/>
                    <a:pt x="7080" y="2187"/>
                  </a:cubicBezTo>
                  <a:close/>
                  <a:moveTo>
                    <a:pt x="2626" y="2398"/>
                  </a:moveTo>
                  <a:cubicBezTo>
                    <a:pt x="2798" y="2551"/>
                    <a:pt x="2980" y="2695"/>
                    <a:pt x="3162" y="2848"/>
                  </a:cubicBezTo>
                  <a:lnTo>
                    <a:pt x="3162" y="2867"/>
                  </a:lnTo>
                  <a:cubicBezTo>
                    <a:pt x="2865" y="3337"/>
                    <a:pt x="2587" y="3806"/>
                    <a:pt x="2309" y="4275"/>
                  </a:cubicBezTo>
                  <a:cubicBezTo>
                    <a:pt x="2089" y="4093"/>
                    <a:pt x="1869" y="3902"/>
                    <a:pt x="1648" y="3720"/>
                  </a:cubicBezTo>
                  <a:cubicBezTo>
                    <a:pt x="1926" y="3241"/>
                    <a:pt x="2252" y="2791"/>
                    <a:pt x="2626" y="2398"/>
                  </a:cubicBezTo>
                  <a:close/>
                  <a:moveTo>
                    <a:pt x="5279" y="2647"/>
                  </a:moveTo>
                  <a:cubicBezTo>
                    <a:pt x="5528" y="2877"/>
                    <a:pt x="5787" y="3097"/>
                    <a:pt x="6046" y="3317"/>
                  </a:cubicBezTo>
                  <a:cubicBezTo>
                    <a:pt x="5825" y="3672"/>
                    <a:pt x="5595" y="4017"/>
                    <a:pt x="5365" y="4381"/>
                  </a:cubicBezTo>
                  <a:lnTo>
                    <a:pt x="4580" y="3749"/>
                  </a:lnTo>
                  <a:cubicBezTo>
                    <a:pt x="4810" y="3385"/>
                    <a:pt x="5049" y="3011"/>
                    <a:pt x="5279" y="2647"/>
                  </a:cubicBezTo>
                  <a:close/>
                  <a:moveTo>
                    <a:pt x="10884" y="3825"/>
                  </a:moveTo>
                  <a:lnTo>
                    <a:pt x="10884" y="3825"/>
                  </a:lnTo>
                  <a:cubicBezTo>
                    <a:pt x="10874" y="3892"/>
                    <a:pt x="10874" y="3940"/>
                    <a:pt x="10874" y="3988"/>
                  </a:cubicBezTo>
                  <a:cubicBezTo>
                    <a:pt x="10874" y="4017"/>
                    <a:pt x="10884" y="4046"/>
                    <a:pt x="10893" y="4084"/>
                  </a:cubicBezTo>
                  <a:lnTo>
                    <a:pt x="10472" y="4659"/>
                  </a:lnTo>
                  <a:cubicBezTo>
                    <a:pt x="10625" y="4390"/>
                    <a:pt x="10759" y="4113"/>
                    <a:pt x="10884" y="3825"/>
                  </a:cubicBezTo>
                  <a:close/>
                  <a:moveTo>
                    <a:pt x="3363" y="3030"/>
                  </a:moveTo>
                  <a:cubicBezTo>
                    <a:pt x="3660" y="3279"/>
                    <a:pt x="3957" y="3528"/>
                    <a:pt x="4245" y="3777"/>
                  </a:cubicBezTo>
                  <a:cubicBezTo>
                    <a:pt x="4053" y="4074"/>
                    <a:pt x="3871" y="4371"/>
                    <a:pt x="3679" y="4668"/>
                  </a:cubicBezTo>
                  <a:lnTo>
                    <a:pt x="3679" y="4687"/>
                  </a:lnTo>
                  <a:cubicBezTo>
                    <a:pt x="3584" y="4841"/>
                    <a:pt x="3488" y="4984"/>
                    <a:pt x="3382" y="5119"/>
                  </a:cubicBezTo>
                  <a:cubicBezTo>
                    <a:pt x="3095" y="4898"/>
                    <a:pt x="2808" y="4668"/>
                    <a:pt x="2530" y="4438"/>
                  </a:cubicBezTo>
                  <a:cubicBezTo>
                    <a:pt x="2798" y="3969"/>
                    <a:pt x="3085" y="3499"/>
                    <a:pt x="3363" y="3030"/>
                  </a:cubicBezTo>
                  <a:close/>
                  <a:moveTo>
                    <a:pt x="6256" y="3490"/>
                  </a:moveTo>
                  <a:cubicBezTo>
                    <a:pt x="6573" y="3758"/>
                    <a:pt x="6889" y="4007"/>
                    <a:pt x="7224" y="4256"/>
                  </a:cubicBezTo>
                  <a:cubicBezTo>
                    <a:pt x="6965" y="4592"/>
                    <a:pt x="6716" y="4927"/>
                    <a:pt x="6477" y="5272"/>
                  </a:cubicBezTo>
                  <a:lnTo>
                    <a:pt x="5576" y="4544"/>
                  </a:lnTo>
                  <a:cubicBezTo>
                    <a:pt x="5797" y="4199"/>
                    <a:pt x="6027" y="3844"/>
                    <a:pt x="6256" y="3490"/>
                  </a:cubicBezTo>
                  <a:close/>
                  <a:moveTo>
                    <a:pt x="9226" y="4922"/>
                  </a:moveTo>
                  <a:cubicBezTo>
                    <a:pt x="9216" y="5006"/>
                    <a:pt x="9207" y="5091"/>
                    <a:pt x="9198" y="5176"/>
                  </a:cubicBezTo>
                  <a:cubicBezTo>
                    <a:pt x="9140" y="5339"/>
                    <a:pt x="9073" y="5511"/>
                    <a:pt x="9016" y="5674"/>
                  </a:cubicBezTo>
                  <a:cubicBezTo>
                    <a:pt x="9016" y="5607"/>
                    <a:pt x="9006" y="5550"/>
                    <a:pt x="9006" y="5463"/>
                  </a:cubicBezTo>
                  <a:cubicBezTo>
                    <a:pt x="9006" y="5377"/>
                    <a:pt x="9016" y="5291"/>
                    <a:pt x="9016" y="5205"/>
                  </a:cubicBezTo>
                  <a:cubicBezTo>
                    <a:pt x="9025" y="5176"/>
                    <a:pt x="9006" y="5138"/>
                    <a:pt x="8987" y="5109"/>
                  </a:cubicBezTo>
                  <a:cubicBezTo>
                    <a:pt x="9092" y="5109"/>
                    <a:pt x="9178" y="5051"/>
                    <a:pt x="9207" y="4956"/>
                  </a:cubicBezTo>
                  <a:cubicBezTo>
                    <a:pt x="9216" y="4947"/>
                    <a:pt x="9224" y="4932"/>
                    <a:pt x="9226" y="4922"/>
                  </a:cubicBezTo>
                  <a:close/>
                  <a:moveTo>
                    <a:pt x="4446" y="3950"/>
                  </a:moveTo>
                  <a:cubicBezTo>
                    <a:pt x="4704" y="4161"/>
                    <a:pt x="4963" y="4381"/>
                    <a:pt x="5231" y="4592"/>
                  </a:cubicBezTo>
                  <a:lnTo>
                    <a:pt x="5231" y="4611"/>
                  </a:lnTo>
                  <a:cubicBezTo>
                    <a:pt x="4954" y="5042"/>
                    <a:pt x="4676" y="5473"/>
                    <a:pt x="4398" y="5895"/>
                  </a:cubicBezTo>
                  <a:cubicBezTo>
                    <a:pt x="4130" y="5693"/>
                    <a:pt x="3852" y="5483"/>
                    <a:pt x="3574" y="5272"/>
                  </a:cubicBezTo>
                  <a:cubicBezTo>
                    <a:pt x="3651" y="5157"/>
                    <a:pt x="3727" y="5051"/>
                    <a:pt x="3794" y="4937"/>
                  </a:cubicBezTo>
                  <a:cubicBezTo>
                    <a:pt x="4015" y="4611"/>
                    <a:pt x="4235" y="4275"/>
                    <a:pt x="4446" y="3950"/>
                  </a:cubicBezTo>
                  <a:close/>
                  <a:moveTo>
                    <a:pt x="7406" y="4400"/>
                  </a:moveTo>
                  <a:lnTo>
                    <a:pt x="7646" y="4582"/>
                  </a:lnTo>
                  <a:cubicBezTo>
                    <a:pt x="7732" y="5090"/>
                    <a:pt x="7818" y="5607"/>
                    <a:pt x="7904" y="6115"/>
                  </a:cubicBezTo>
                  <a:lnTo>
                    <a:pt x="7904" y="6124"/>
                  </a:lnTo>
                  <a:cubicBezTo>
                    <a:pt x="7856" y="6124"/>
                    <a:pt x="7818" y="6144"/>
                    <a:pt x="7799" y="6182"/>
                  </a:cubicBezTo>
                  <a:lnTo>
                    <a:pt x="7722" y="6287"/>
                  </a:lnTo>
                  <a:cubicBezTo>
                    <a:pt x="7377" y="6000"/>
                    <a:pt x="7042" y="5722"/>
                    <a:pt x="6688" y="5444"/>
                  </a:cubicBezTo>
                  <a:cubicBezTo>
                    <a:pt x="6927" y="5099"/>
                    <a:pt x="7167" y="4745"/>
                    <a:pt x="7406" y="4400"/>
                  </a:cubicBezTo>
                  <a:close/>
                  <a:moveTo>
                    <a:pt x="2434" y="4611"/>
                  </a:moveTo>
                  <a:cubicBezTo>
                    <a:pt x="2702" y="4850"/>
                    <a:pt x="2980" y="5080"/>
                    <a:pt x="3258" y="5310"/>
                  </a:cubicBezTo>
                  <a:cubicBezTo>
                    <a:pt x="3018" y="5665"/>
                    <a:pt x="2769" y="6019"/>
                    <a:pt x="2530" y="6383"/>
                  </a:cubicBezTo>
                  <a:lnTo>
                    <a:pt x="2520" y="6393"/>
                  </a:lnTo>
                  <a:cubicBezTo>
                    <a:pt x="2271" y="6201"/>
                    <a:pt x="2022" y="6000"/>
                    <a:pt x="1773" y="5780"/>
                  </a:cubicBezTo>
                  <a:cubicBezTo>
                    <a:pt x="1993" y="5387"/>
                    <a:pt x="2214" y="5004"/>
                    <a:pt x="2434" y="4611"/>
                  </a:cubicBezTo>
                  <a:close/>
                  <a:moveTo>
                    <a:pt x="1572" y="3854"/>
                  </a:moveTo>
                  <a:cubicBezTo>
                    <a:pt x="1792" y="4055"/>
                    <a:pt x="2003" y="4247"/>
                    <a:pt x="2223" y="4438"/>
                  </a:cubicBezTo>
                  <a:lnTo>
                    <a:pt x="2223" y="4448"/>
                  </a:lnTo>
                  <a:cubicBezTo>
                    <a:pt x="2003" y="4841"/>
                    <a:pt x="1782" y="5234"/>
                    <a:pt x="1572" y="5626"/>
                  </a:cubicBezTo>
                  <a:lnTo>
                    <a:pt x="1150" y="5262"/>
                  </a:lnTo>
                  <a:cubicBezTo>
                    <a:pt x="1138" y="5252"/>
                    <a:pt x="1124" y="5247"/>
                    <a:pt x="1111" y="5247"/>
                  </a:cubicBezTo>
                  <a:cubicBezTo>
                    <a:pt x="1065" y="5247"/>
                    <a:pt x="1027" y="5304"/>
                    <a:pt x="1064" y="5348"/>
                  </a:cubicBezTo>
                  <a:cubicBezTo>
                    <a:pt x="1208" y="5492"/>
                    <a:pt x="1351" y="5626"/>
                    <a:pt x="1495" y="5770"/>
                  </a:cubicBezTo>
                  <a:cubicBezTo>
                    <a:pt x="1371" y="6019"/>
                    <a:pt x="1236" y="6268"/>
                    <a:pt x="1112" y="6517"/>
                  </a:cubicBezTo>
                  <a:cubicBezTo>
                    <a:pt x="987" y="6421"/>
                    <a:pt x="863" y="6316"/>
                    <a:pt x="748" y="6220"/>
                  </a:cubicBezTo>
                  <a:cubicBezTo>
                    <a:pt x="901" y="5387"/>
                    <a:pt x="1179" y="4592"/>
                    <a:pt x="1572" y="3854"/>
                  </a:cubicBezTo>
                  <a:close/>
                  <a:moveTo>
                    <a:pt x="5433" y="4764"/>
                  </a:moveTo>
                  <a:cubicBezTo>
                    <a:pt x="5730" y="5004"/>
                    <a:pt x="6027" y="5243"/>
                    <a:pt x="6324" y="5483"/>
                  </a:cubicBezTo>
                  <a:lnTo>
                    <a:pt x="6324" y="5492"/>
                  </a:lnTo>
                  <a:cubicBezTo>
                    <a:pt x="6036" y="5895"/>
                    <a:pt x="5758" y="6316"/>
                    <a:pt x="5490" y="6709"/>
                  </a:cubicBezTo>
                  <a:cubicBezTo>
                    <a:pt x="5193" y="6489"/>
                    <a:pt x="4896" y="6268"/>
                    <a:pt x="4599" y="6048"/>
                  </a:cubicBezTo>
                  <a:cubicBezTo>
                    <a:pt x="4877" y="5617"/>
                    <a:pt x="5155" y="5186"/>
                    <a:pt x="5433" y="4764"/>
                  </a:cubicBezTo>
                  <a:close/>
                  <a:moveTo>
                    <a:pt x="8345" y="6278"/>
                  </a:moveTo>
                  <a:lnTo>
                    <a:pt x="8345" y="6278"/>
                  </a:lnTo>
                  <a:cubicBezTo>
                    <a:pt x="8383" y="6315"/>
                    <a:pt x="8432" y="6341"/>
                    <a:pt x="8484" y="6341"/>
                  </a:cubicBezTo>
                  <a:cubicBezTo>
                    <a:pt x="8498" y="6341"/>
                    <a:pt x="8513" y="6339"/>
                    <a:pt x="8527" y="6335"/>
                  </a:cubicBezTo>
                  <a:lnTo>
                    <a:pt x="8527" y="6345"/>
                  </a:lnTo>
                  <a:cubicBezTo>
                    <a:pt x="8517" y="6556"/>
                    <a:pt x="8498" y="6766"/>
                    <a:pt x="8469" y="6968"/>
                  </a:cubicBezTo>
                  <a:cubicBezTo>
                    <a:pt x="8431" y="6738"/>
                    <a:pt x="8393" y="6508"/>
                    <a:pt x="8345" y="6278"/>
                  </a:cubicBezTo>
                  <a:close/>
                  <a:moveTo>
                    <a:pt x="1677" y="5933"/>
                  </a:moveTo>
                  <a:cubicBezTo>
                    <a:pt x="1907" y="6144"/>
                    <a:pt x="2156" y="6354"/>
                    <a:pt x="2396" y="6556"/>
                  </a:cubicBezTo>
                  <a:cubicBezTo>
                    <a:pt x="2261" y="6766"/>
                    <a:pt x="2118" y="6968"/>
                    <a:pt x="1984" y="7178"/>
                  </a:cubicBezTo>
                  <a:lnTo>
                    <a:pt x="1984" y="7188"/>
                  </a:lnTo>
                  <a:cubicBezTo>
                    <a:pt x="1744" y="7025"/>
                    <a:pt x="1505" y="6853"/>
                    <a:pt x="1275" y="6651"/>
                  </a:cubicBezTo>
                  <a:cubicBezTo>
                    <a:pt x="1409" y="6412"/>
                    <a:pt x="1543" y="6172"/>
                    <a:pt x="1677" y="5933"/>
                  </a:cubicBezTo>
                  <a:close/>
                  <a:moveTo>
                    <a:pt x="3440" y="5473"/>
                  </a:moveTo>
                  <a:cubicBezTo>
                    <a:pt x="3708" y="5693"/>
                    <a:pt x="3986" y="5904"/>
                    <a:pt x="4254" y="6115"/>
                  </a:cubicBezTo>
                  <a:cubicBezTo>
                    <a:pt x="4043" y="6469"/>
                    <a:pt x="3823" y="6824"/>
                    <a:pt x="3603" y="7178"/>
                  </a:cubicBezTo>
                  <a:lnTo>
                    <a:pt x="3603" y="7188"/>
                  </a:lnTo>
                  <a:cubicBezTo>
                    <a:pt x="3315" y="6977"/>
                    <a:pt x="3018" y="6766"/>
                    <a:pt x="2731" y="6546"/>
                  </a:cubicBezTo>
                  <a:cubicBezTo>
                    <a:pt x="2970" y="6192"/>
                    <a:pt x="3200" y="5827"/>
                    <a:pt x="3440" y="5473"/>
                  </a:cubicBezTo>
                  <a:close/>
                  <a:moveTo>
                    <a:pt x="719" y="6383"/>
                  </a:moveTo>
                  <a:cubicBezTo>
                    <a:pt x="824" y="6479"/>
                    <a:pt x="930" y="6575"/>
                    <a:pt x="1035" y="6661"/>
                  </a:cubicBezTo>
                  <a:cubicBezTo>
                    <a:pt x="920" y="6900"/>
                    <a:pt x="805" y="7130"/>
                    <a:pt x="690" y="7370"/>
                  </a:cubicBezTo>
                  <a:lnTo>
                    <a:pt x="700" y="7379"/>
                  </a:lnTo>
                  <a:cubicBezTo>
                    <a:pt x="681" y="7360"/>
                    <a:pt x="652" y="7341"/>
                    <a:pt x="623" y="7332"/>
                  </a:cubicBezTo>
                  <a:cubicBezTo>
                    <a:pt x="623" y="7245"/>
                    <a:pt x="633" y="7169"/>
                    <a:pt x="633" y="7092"/>
                  </a:cubicBezTo>
                  <a:cubicBezTo>
                    <a:pt x="652" y="6853"/>
                    <a:pt x="681" y="6613"/>
                    <a:pt x="719" y="6383"/>
                  </a:cubicBezTo>
                  <a:close/>
                  <a:moveTo>
                    <a:pt x="6544" y="5665"/>
                  </a:moveTo>
                  <a:cubicBezTo>
                    <a:pt x="6889" y="5933"/>
                    <a:pt x="7234" y="6211"/>
                    <a:pt x="7588" y="6479"/>
                  </a:cubicBezTo>
                  <a:cubicBezTo>
                    <a:pt x="7301" y="6862"/>
                    <a:pt x="7023" y="7245"/>
                    <a:pt x="6745" y="7638"/>
                  </a:cubicBezTo>
                  <a:lnTo>
                    <a:pt x="6745" y="7648"/>
                  </a:lnTo>
                  <a:cubicBezTo>
                    <a:pt x="6400" y="7389"/>
                    <a:pt x="6046" y="7140"/>
                    <a:pt x="5701" y="6872"/>
                  </a:cubicBezTo>
                  <a:cubicBezTo>
                    <a:pt x="5988" y="6469"/>
                    <a:pt x="6266" y="6067"/>
                    <a:pt x="6544" y="5665"/>
                  </a:cubicBezTo>
                  <a:close/>
                  <a:moveTo>
                    <a:pt x="7761" y="6613"/>
                  </a:moveTo>
                  <a:lnTo>
                    <a:pt x="8019" y="6814"/>
                  </a:lnTo>
                  <a:cubicBezTo>
                    <a:pt x="8067" y="7111"/>
                    <a:pt x="8125" y="7399"/>
                    <a:pt x="8173" y="7696"/>
                  </a:cubicBezTo>
                  <a:lnTo>
                    <a:pt x="8173" y="7705"/>
                  </a:lnTo>
                  <a:cubicBezTo>
                    <a:pt x="8163" y="7715"/>
                    <a:pt x="8153" y="7715"/>
                    <a:pt x="8144" y="7724"/>
                  </a:cubicBezTo>
                  <a:cubicBezTo>
                    <a:pt x="8134" y="7744"/>
                    <a:pt x="8115" y="7763"/>
                    <a:pt x="8105" y="7782"/>
                  </a:cubicBezTo>
                  <a:cubicBezTo>
                    <a:pt x="7751" y="7811"/>
                    <a:pt x="7387" y="7849"/>
                    <a:pt x="7032" y="7878"/>
                  </a:cubicBezTo>
                  <a:cubicBezTo>
                    <a:pt x="7023" y="7859"/>
                    <a:pt x="7013" y="7830"/>
                    <a:pt x="6994" y="7820"/>
                  </a:cubicBezTo>
                  <a:lnTo>
                    <a:pt x="6879" y="7744"/>
                  </a:lnTo>
                  <a:cubicBezTo>
                    <a:pt x="7176" y="7370"/>
                    <a:pt x="7464" y="6987"/>
                    <a:pt x="7761" y="6613"/>
                  </a:cubicBezTo>
                  <a:close/>
                  <a:moveTo>
                    <a:pt x="1198" y="6795"/>
                  </a:moveTo>
                  <a:cubicBezTo>
                    <a:pt x="1418" y="6977"/>
                    <a:pt x="1648" y="7159"/>
                    <a:pt x="1878" y="7332"/>
                  </a:cubicBezTo>
                  <a:cubicBezTo>
                    <a:pt x="1754" y="7533"/>
                    <a:pt x="1620" y="7724"/>
                    <a:pt x="1505" y="7926"/>
                  </a:cubicBezTo>
                  <a:lnTo>
                    <a:pt x="1505" y="7935"/>
                  </a:lnTo>
                  <a:cubicBezTo>
                    <a:pt x="1284" y="7782"/>
                    <a:pt x="1054" y="7629"/>
                    <a:pt x="834" y="7456"/>
                  </a:cubicBezTo>
                  <a:cubicBezTo>
                    <a:pt x="959" y="7236"/>
                    <a:pt x="1074" y="7015"/>
                    <a:pt x="1198" y="6795"/>
                  </a:cubicBezTo>
                  <a:close/>
                  <a:moveTo>
                    <a:pt x="4455" y="6268"/>
                  </a:moveTo>
                  <a:cubicBezTo>
                    <a:pt x="4752" y="6498"/>
                    <a:pt x="5049" y="6718"/>
                    <a:pt x="5356" y="6939"/>
                  </a:cubicBezTo>
                  <a:cubicBezTo>
                    <a:pt x="5145" y="7265"/>
                    <a:pt x="4944" y="7609"/>
                    <a:pt x="4752" y="7945"/>
                  </a:cubicBezTo>
                  <a:lnTo>
                    <a:pt x="4762" y="7954"/>
                  </a:lnTo>
                  <a:cubicBezTo>
                    <a:pt x="4417" y="7744"/>
                    <a:pt x="4091" y="7533"/>
                    <a:pt x="3775" y="7303"/>
                  </a:cubicBezTo>
                  <a:cubicBezTo>
                    <a:pt x="4005" y="6958"/>
                    <a:pt x="4225" y="6613"/>
                    <a:pt x="4455" y="6268"/>
                  </a:cubicBezTo>
                  <a:close/>
                  <a:moveTo>
                    <a:pt x="2616" y="6728"/>
                  </a:moveTo>
                  <a:cubicBezTo>
                    <a:pt x="2894" y="6958"/>
                    <a:pt x="3191" y="7169"/>
                    <a:pt x="3488" y="7379"/>
                  </a:cubicBezTo>
                  <a:lnTo>
                    <a:pt x="3124" y="7964"/>
                  </a:lnTo>
                  <a:lnTo>
                    <a:pt x="3133" y="7973"/>
                  </a:lnTo>
                  <a:cubicBezTo>
                    <a:pt x="2817" y="7763"/>
                    <a:pt x="2501" y="7552"/>
                    <a:pt x="2194" y="7322"/>
                  </a:cubicBezTo>
                  <a:cubicBezTo>
                    <a:pt x="2338" y="7130"/>
                    <a:pt x="2472" y="6929"/>
                    <a:pt x="2616" y="6728"/>
                  </a:cubicBezTo>
                  <a:close/>
                  <a:moveTo>
                    <a:pt x="5557" y="7083"/>
                  </a:moveTo>
                  <a:cubicBezTo>
                    <a:pt x="5912" y="7322"/>
                    <a:pt x="6276" y="7562"/>
                    <a:pt x="6630" y="7791"/>
                  </a:cubicBezTo>
                  <a:cubicBezTo>
                    <a:pt x="6601" y="7839"/>
                    <a:pt x="6573" y="7887"/>
                    <a:pt x="6544" y="7935"/>
                  </a:cubicBezTo>
                  <a:cubicBezTo>
                    <a:pt x="5979" y="8002"/>
                    <a:pt x="5423" y="8069"/>
                    <a:pt x="4858" y="8127"/>
                  </a:cubicBezTo>
                  <a:cubicBezTo>
                    <a:pt x="4867" y="8108"/>
                    <a:pt x="4867" y="8079"/>
                    <a:pt x="4867" y="8060"/>
                  </a:cubicBezTo>
                  <a:cubicBezTo>
                    <a:pt x="5097" y="7734"/>
                    <a:pt x="5327" y="7408"/>
                    <a:pt x="5557" y="7083"/>
                  </a:cubicBezTo>
                  <a:close/>
                  <a:moveTo>
                    <a:pt x="3641" y="7494"/>
                  </a:moveTo>
                  <a:cubicBezTo>
                    <a:pt x="3967" y="7724"/>
                    <a:pt x="4302" y="7935"/>
                    <a:pt x="4637" y="8136"/>
                  </a:cubicBezTo>
                  <a:lnTo>
                    <a:pt x="4628" y="8155"/>
                  </a:lnTo>
                  <a:lnTo>
                    <a:pt x="4637" y="8165"/>
                  </a:lnTo>
                  <a:cubicBezTo>
                    <a:pt x="4101" y="8242"/>
                    <a:pt x="3564" y="8318"/>
                    <a:pt x="3037" y="8395"/>
                  </a:cubicBezTo>
                  <a:lnTo>
                    <a:pt x="3172" y="8194"/>
                  </a:lnTo>
                  <a:cubicBezTo>
                    <a:pt x="3229" y="8223"/>
                    <a:pt x="3277" y="8261"/>
                    <a:pt x="3334" y="8290"/>
                  </a:cubicBezTo>
                  <a:cubicBezTo>
                    <a:pt x="3346" y="8295"/>
                    <a:pt x="3358" y="8297"/>
                    <a:pt x="3369" y="8297"/>
                  </a:cubicBezTo>
                  <a:cubicBezTo>
                    <a:pt x="3436" y="8297"/>
                    <a:pt x="3477" y="8205"/>
                    <a:pt x="3411" y="8155"/>
                  </a:cubicBezTo>
                  <a:cubicBezTo>
                    <a:pt x="3363" y="8127"/>
                    <a:pt x="3315" y="8088"/>
                    <a:pt x="3267" y="8050"/>
                  </a:cubicBezTo>
                  <a:cubicBezTo>
                    <a:pt x="3392" y="7868"/>
                    <a:pt x="3516" y="7686"/>
                    <a:pt x="3641" y="7494"/>
                  </a:cubicBezTo>
                  <a:close/>
                  <a:moveTo>
                    <a:pt x="2070" y="7485"/>
                  </a:moveTo>
                  <a:cubicBezTo>
                    <a:pt x="2386" y="7705"/>
                    <a:pt x="2702" y="7926"/>
                    <a:pt x="3028" y="8117"/>
                  </a:cubicBezTo>
                  <a:cubicBezTo>
                    <a:pt x="2980" y="8203"/>
                    <a:pt x="2932" y="8290"/>
                    <a:pt x="2875" y="8376"/>
                  </a:cubicBezTo>
                  <a:lnTo>
                    <a:pt x="2875" y="8385"/>
                  </a:lnTo>
                  <a:cubicBezTo>
                    <a:pt x="2870" y="8384"/>
                    <a:pt x="2864" y="8383"/>
                    <a:pt x="2859" y="8383"/>
                  </a:cubicBezTo>
                  <a:cubicBezTo>
                    <a:pt x="2833" y="8383"/>
                    <a:pt x="2804" y="8400"/>
                    <a:pt x="2788" y="8424"/>
                  </a:cubicBezTo>
                  <a:cubicBezTo>
                    <a:pt x="2233" y="8510"/>
                    <a:pt x="1668" y="8606"/>
                    <a:pt x="1112" y="8702"/>
                  </a:cubicBezTo>
                  <a:cubicBezTo>
                    <a:pt x="1275" y="8520"/>
                    <a:pt x="1428" y="8328"/>
                    <a:pt x="1581" y="8136"/>
                  </a:cubicBezTo>
                  <a:cubicBezTo>
                    <a:pt x="1754" y="8251"/>
                    <a:pt x="1926" y="8376"/>
                    <a:pt x="2099" y="8491"/>
                  </a:cubicBezTo>
                  <a:cubicBezTo>
                    <a:pt x="2108" y="8497"/>
                    <a:pt x="2117" y="8500"/>
                    <a:pt x="2126" y="8500"/>
                  </a:cubicBezTo>
                  <a:cubicBezTo>
                    <a:pt x="2172" y="8500"/>
                    <a:pt x="2204" y="8427"/>
                    <a:pt x="2156" y="8395"/>
                  </a:cubicBezTo>
                  <a:cubicBezTo>
                    <a:pt x="1993" y="8280"/>
                    <a:pt x="1830" y="8155"/>
                    <a:pt x="1658" y="8041"/>
                  </a:cubicBezTo>
                  <a:cubicBezTo>
                    <a:pt x="1802" y="7849"/>
                    <a:pt x="1936" y="7667"/>
                    <a:pt x="2070" y="7485"/>
                  </a:cubicBezTo>
                  <a:close/>
                  <a:moveTo>
                    <a:pt x="777" y="7562"/>
                  </a:moveTo>
                  <a:cubicBezTo>
                    <a:pt x="997" y="7715"/>
                    <a:pt x="1217" y="7878"/>
                    <a:pt x="1438" y="8031"/>
                  </a:cubicBezTo>
                  <a:lnTo>
                    <a:pt x="1438" y="8041"/>
                  </a:lnTo>
                  <a:cubicBezTo>
                    <a:pt x="1303" y="8270"/>
                    <a:pt x="1169" y="8500"/>
                    <a:pt x="1026" y="8721"/>
                  </a:cubicBezTo>
                  <a:cubicBezTo>
                    <a:pt x="930" y="8740"/>
                    <a:pt x="824" y="8759"/>
                    <a:pt x="719" y="8778"/>
                  </a:cubicBezTo>
                  <a:cubicBezTo>
                    <a:pt x="671" y="8462"/>
                    <a:pt x="633" y="8146"/>
                    <a:pt x="623" y="7830"/>
                  </a:cubicBezTo>
                  <a:cubicBezTo>
                    <a:pt x="671" y="7744"/>
                    <a:pt x="729" y="7648"/>
                    <a:pt x="777" y="7562"/>
                  </a:cubicBezTo>
                  <a:close/>
                  <a:moveTo>
                    <a:pt x="1553" y="9046"/>
                  </a:moveTo>
                  <a:lnTo>
                    <a:pt x="1562" y="9066"/>
                  </a:lnTo>
                  <a:cubicBezTo>
                    <a:pt x="1351" y="9372"/>
                    <a:pt x="1188" y="9717"/>
                    <a:pt x="1074" y="10072"/>
                  </a:cubicBezTo>
                  <a:cubicBezTo>
                    <a:pt x="949" y="9755"/>
                    <a:pt x="863" y="9439"/>
                    <a:pt x="786" y="9114"/>
                  </a:cubicBezTo>
                  <a:cubicBezTo>
                    <a:pt x="1045" y="9094"/>
                    <a:pt x="1303" y="9075"/>
                    <a:pt x="1553" y="9046"/>
                  </a:cubicBezTo>
                  <a:close/>
                  <a:moveTo>
                    <a:pt x="2539" y="8951"/>
                  </a:moveTo>
                  <a:lnTo>
                    <a:pt x="2549" y="8960"/>
                  </a:lnTo>
                  <a:cubicBezTo>
                    <a:pt x="2194" y="9688"/>
                    <a:pt x="1878" y="10416"/>
                    <a:pt x="1572" y="11145"/>
                  </a:cubicBezTo>
                  <a:cubicBezTo>
                    <a:pt x="1428" y="10905"/>
                    <a:pt x="1303" y="10646"/>
                    <a:pt x="1198" y="10397"/>
                  </a:cubicBezTo>
                  <a:cubicBezTo>
                    <a:pt x="1342" y="9918"/>
                    <a:pt x="1533" y="9458"/>
                    <a:pt x="1773" y="9027"/>
                  </a:cubicBezTo>
                  <a:cubicBezTo>
                    <a:pt x="2032" y="9008"/>
                    <a:pt x="2290" y="8979"/>
                    <a:pt x="2539" y="8951"/>
                  </a:cubicBezTo>
                  <a:close/>
                  <a:moveTo>
                    <a:pt x="3603" y="8826"/>
                  </a:moveTo>
                  <a:lnTo>
                    <a:pt x="3612" y="8836"/>
                  </a:lnTo>
                  <a:cubicBezTo>
                    <a:pt x="3114" y="9947"/>
                    <a:pt x="2702" y="11097"/>
                    <a:pt x="2367" y="12265"/>
                  </a:cubicBezTo>
                  <a:cubicBezTo>
                    <a:pt x="2108" y="11968"/>
                    <a:pt x="1869" y="11643"/>
                    <a:pt x="1668" y="11307"/>
                  </a:cubicBezTo>
                  <a:cubicBezTo>
                    <a:pt x="2012" y="10503"/>
                    <a:pt x="2376" y="9708"/>
                    <a:pt x="2760" y="8922"/>
                  </a:cubicBezTo>
                  <a:cubicBezTo>
                    <a:pt x="3037" y="8893"/>
                    <a:pt x="3325" y="8855"/>
                    <a:pt x="3603" y="8826"/>
                  </a:cubicBezTo>
                  <a:close/>
                  <a:moveTo>
                    <a:pt x="14198" y="2647"/>
                  </a:moveTo>
                  <a:cubicBezTo>
                    <a:pt x="14467" y="3020"/>
                    <a:pt x="14687" y="3442"/>
                    <a:pt x="14831" y="3883"/>
                  </a:cubicBezTo>
                  <a:cubicBezTo>
                    <a:pt x="15319" y="5281"/>
                    <a:pt x="15252" y="6824"/>
                    <a:pt x="15051" y="8270"/>
                  </a:cubicBezTo>
                  <a:lnTo>
                    <a:pt x="15051" y="8280"/>
                  </a:lnTo>
                  <a:cubicBezTo>
                    <a:pt x="14821" y="9842"/>
                    <a:pt x="14342" y="11327"/>
                    <a:pt x="13154" y="12438"/>
                  </a:cubicBezTo>
                  <a:cubicBezTo>
                    <a:pt x="13126" y="12476"/>
                    <a:pt x="13078" y="12505"/>
                    <a:pt x="13039" y="12543"/>
                  </a:cubicBezTo>
                  <a:cubicBezTo>
                    <a:pt x="12876" y="12361"/>
                    <a:pt x="12694" y="12179"/>
                    <a:pt x="12512" y="12007"/>
                  </a:cubicBezTo>
                  <a:cubicBezTo>
                    <a:pt x="12072" y="11557"/>
                    <a:pt x="11631" y="11106"/>
                    <a:pt x="11181" y="10656"/>
                  </a:cubicBezTo>
                  <a:cubicBezTo>
                    <a:pt x="10357" y="9832"/>
                    <a:pt x="9533" y="8999"/>
                    <a:pt x="8661" y="8203"/>
                  </a:cubicBezTo>
                  <a:cubicBezTo>
                    <a:pt x="10615" y="6498"/>
                    <a:pt x="12455" y="4659"/>
                    <a:pt x="14160" y="2704"/>
                  </a:cubicBezTo>
                  <a:cubicBezTo>
                    <a:pt x="14170" y="2685"/>
                    <a:pt x="14189" y="2666"/>
                    <a:pt x="14198" y="2647"/>
                  </a:cubicBezTo>
                  <a:close/>
                  <a:moveTo>
                    <a:pt x="4992" y="8635"/>
                  </a:moveTo>
                  <a:lnTo>
                    <a:pt x="5001" y="8644"/>
                  </a:lnTo>
                  <a:cubicBezTo>
                    <a:pt x="4292" y="10072"/>
                    <a:pt x="3679" y="11547"/>
                    <a:pt x="3181" y="13061"/>
                  </a:cubicBezTo>
                  <a:cubicBezTo>
                    <a:pt x="2913" y="12850"/>
                    <a:pt x="2673" y="12610"/>
                    <a:pt x="2444" y="12361"/>
                  </a:cubicBezTo>
                  <a:cubicBezTo>
                    <a:pt x="2923" y="11164"/>
                    <a:pt x="3373" y="9966"/>
                    <a:pt x="3890" y="8788"/>
                  </a:cubicBezTo>
                  <a:cubicBezTo>
                    <a:pt x="4264" y="8740"/>
                    <a:pt x="4628" y="8692"/>
                    <a:pt x="4992" y="8635"/>
                  </a:cubicBezTo>
                  <a:close/>
                  <a:moveTo>
                    <a:pt x="7895" y="8117"/>
                  </a:moveTo>
                  <a:lnTo>
                    <a:pt x="7895" y="8127"/>
                  </a:lnTo>
                  <a:cubicBezTo>
                    <a:pt x="6726" y="10014"/>
                    <a:pt x="5806" y="12036"/>
                    <a:pt x="5164" y="14153"/>
                  </a:cubicBezTo>
                  <a:cubicBezTo>
                    <a:pt x="4848" y="14047"/>
                    <a:pt x="4542" y="13923"/>
                    <a:pt x="4245" y="13770"/>
                  </a:cubicBezTo>
                  <a:cubicBezTo>
                    <a:pt x="4982" y="12112"/>
                    <a:pt x="5682" y="10445"/>
                    <a:pt x="6391" y="8788"/>
                  </a:cubicBezTo>
                  <a:cubicBezTo>
                    <a:pt x="6429" y="8682"/>
                    <a:pt x="6362" y="8577"/>
                    <a:pt x="6256" y="8577"/>
                  </a:cubicBezTo>
                  <a:cubicBezTo>
                    <a:pt x="6209" y="8577"/>
                    <a:pt x="6170" y="8606"/>
                    <a:pt x="6151" y="8644"/>
                  </a:cubicBezTo>
                  <a:cubicBezTo>
                    <a:pt x="5375" y="10273"/>
                    <a:pt x="4647" y="11949"/>
                    <a:pt x="4034" y="13645"/>
                  </a:cubicBezTo>
                  <a:cubicBezTo>
                    <a:pt x="3775" y="13501"/>
                    <a:pt x="3536" y="13348"/>
                    <a:pt x="3315" y="13166"/>
                  </a:cubicBezTo>
                  <a:cubicBezTo>
                    <a:pt x="3919" y="11624"/>
                    <a:pt x="4561" y="10100"/>
                    <a:pt x="5279" y="8596"/>
                  </a:cubicBezTo>
                  <a:cubicBezTo>
                    <a:pt x="5605" y="8548"/>
                    <a:pt x="5921" y="8491"/>
                    <a:pt x="6237" y="8443"/>
                  </a:cubicBezTo>
                  <a:cubicBezTo>
                    <a:pt x="6793" y="8338"/>
                    <a:pt x="7349" y="8232"/>
                    <a:pt x="7895" y="8117"/>
                  </a:cubicBezTo>
                  <a:close/>
                  <a:moveTo>
                    <a:pt x="8211" y="8146"/>
                  </a:moveTo>
                  <a:cubicBezTo>
                    <a:pt x="8297" y="8749"/>
                    <a:pt x="8393" y="9363"/>
                    <a:pt x="8489" y="9976"/>
                  </a:cubicBezTo>
                  <a:cubicBezTo>
                    <a:pt x="8479" y="9985"/>
                    <a:pt x="8460" y="10004"/>
                    <a:pt x="8450" y="10024"/>
                  </a:cubicBezTo>
                  <a:lnTo>
                    <a:pt x="8450" y="10033"/>
                  </a:lnTo>
                  <a:cubicBezTo>
                    <a:pt x="7655" y="11442"/>
                    <a:pt x="6956" y="12898"/>
                    <a:pt x="6333" y="14392"/>
                  </a:cubicBezTo>
                  <a:cubicBezTo>
                    <a:pt x="6333" y="14402"/>
                    <a:pt x="6333" y="14411"/>
                    <a:pt x="6333" y="14421"/>
                  </a:cubicBezTo>
                  <a:cubicBezTo>
                    <a:pt x="5988" y="14373"/>
                    <a:pt x="5653" y="14296"/>
                    <a:pt x="5318" y="14201"/>
                  </a:cubicBezTo>
                  <a:cubicBezTo>
                    <a:pt x="6180" y="12103"/>
                    <a:pt x="7167" y="10139"/>
                    <a:pt x="8211" y="8146"/>
                  </a:cubicBezTo>
                  <a:close/>
                  <a:moveTo>
                    <a:pt x="8556" y="10359"/>
                  </a:moveTo>
                  <a:cubicBezTo>
                    <a:pt x="8661" y="10934"/>
                    <a:pt x="8766" y="11499"/>
                    <a:pt x="8891" y="12055"/>
                  </a:cubicBezTo>
                  <a:cubicBezTo>
                    <a:pt x="8873" y="12046"/>
                    <a:pt x="8854" y="12041"/>
                    <a:pt x="8834" y="12041"/>
                  </a:cubicBezTo>
                  <a:cubicBezTo>
                    <a:pt x="8791" y="12041"/>
                    <a:pt x="8748" y="12063"/>
                    <a:pt x="8728" y="12103"/>
                  </a:cubicBezTo>
                  <a:lnTo>
                    <a:pt x="8728" y="12112"/>
                  </a:lnTo>
                  <a:cubicBezTo>
                    <a:pt x="8268" y="12907"/>
                    <a:pt x="7818" y="13702"/>
                    <a:pt x="7406" y="14507"/>
                  </a:cubicBezTo>
                  <a:cubicBezTo>
                    <a:pt x="7119" y="14507"/>
                    <a:pt x="6822" y="14488"/>
                    <a:pt x="6534" y="14450"/>
                  </a:cubicBezTo>
                  <a:cubicBezTo>
                    <a:pt x="7234" y="13109"/>
                    <a:pt x="7923" y="11739"/>
                    <a:pt x="8556" y="10359"/>
                  </a:cubicBezTo>
                  <a:close/>
                  <a:moveTo>
                    <a:pt x="8546" y="8462"/>
                  </a:moveTo>
                  <a:lnTo>
                    <a:pt x="8546" y="8462"/>
                  </a:lnTo>
                  <a:cubicBezTo>
                    <a:pt x="9188" y="9190"/>
                    <a:pt x="9868" y="9880"/>
                    <a:pt x="10539" y="10579"/>
                  </a:cubicBezTo>
                  <a:cubicBezTo>
                    <a:pt x="10893" y="10953"/>
                    <a:pt x="11257" y="11317"/>
                    <a:pt x="11612" y="11691"/>
                  </a:cubicBezTo>
                  <a:cubicBezTo>
                    <a:pt x="11938" y="12016"/>
                    <a:pt x="12464" y="12400"/>
                    <a:pt x="12742" y="12802"/>
                  </a:cubicBezTo>
                  <a:lnTo>
                    <a:pt x="12742" y="12812"/>
                  </a:lnTo>
                  <a:cubicBezTo>
                    <a:pt x="11803" y="13540"/>
                    <a:pt x="10721" y="14047"/>
                    <a:pt x="9562" y="14296"/>
                  </a:cubicBezTo>
                  <a:cubicBezTo>
                    <a:pt x="8939" y="14440"/>
                    <a:pt x="8297" y="14517"/>
                    <a:pt x="7655" y="14517"/>
                  </a:cubicBezTo>
                  <a:cubicBezTo>
                    <a:pt x="8105" y="13779"/>
                    <a:pt x="8527" y="13032"/>
                    <a:pt x="8939" y="12275"/>
                  </a:cubicBezTo>
                  <a:cubicBezTo>
                    <a:pt x="9073" y="12898"/>
                    <a:pt x="9217" y="13520"/>
                    <a:pt x="9370" y="14134"/>
                  </a:cubicBezTo>
                  <a:cubicBezTo>
                    <a:pt x="9387" y="14209"/>
                    <a:pt x="9454" y="14262"/>
                    <a:pt x="9528" y="14262"/>
                  </a:cubicBezTo>
                  <a:cubicBezTo>
                    <a:pt x="9539" y="14262"/>
                    <a:pt x="9550" y="14261"/>
                    <a:pt x="9562" y="14258"/>
                  </a:cubicBezTo>
                  <a:cubicBezTo>
                    <a:pt x="9657" y="14239"/>
                    <a:pt x="9725" y="14143"/>
                    <a:pt x="9705" y="14038"/>
                  </a:cubicBezTo>
                  <a:cubicBezTo>
                    <a:pt x="9418" y="12160"/>
                    <a:pt x="9035" y="10301"/>
                    <a:pt x="8546" y="8462"/>
                  </a:cubicBezTo>
                  <a:close/>
                  <a:moveTo>
                    <a:pt x="8753" y="0"/>
                  </a:moveTo>
                  <a:cubicBezTo>
                    <a:pt x="8015" y="0"/>
                    <a:pt x="7275" y="56"/>
                    <a:pt x="6553" y="127"/>
                  </a:cubicBezTo>
                  <a:cubicBezTo>
                    <a:pt x="6506" y="127"/>
                    <a:pt x="6467" y="156"/>
                    <a:pt x="6438" y="185"/>
                  </a:cubicBezTo>
                  <a:cubicBezTo>
                    <a:pt x="6346" y="178"/>
                    <a:pt x="6253" y="175"/>
                    <a:pt x="6162" y="175"/>
                  </a:cubicBezTo>
                  <a:cubicBezTo>
                    <a:pt x="3495" y="175"/>
                    <a:pt x="1260" y="2816"/>
                    <a:pt x="547" y="5224"/>
                  </a:cubicBezTo>
                  <a:cubicBezTo>
                    <a:pt x="1" y="7073"/>
                    <a:pt x="135" y="9056"/>
                    <a:pt x="930" y="10809"/>
                  </a:cubicBezTo>
                  <a:cubicBezTo>
                    <a:pt x="930" y="10828"/>
                    <a:pt x="939" y="10848"/>
                    <a:pt x="959" y="10857"/>
                  </a:cubicBezTo>
                  <a:cubicBezTo>
                    <a:pt x="1083" y="11125"/>
                    <a:pt x="1227" y="11384"/>
                    <a:pt x="1380" y="11633"/>
                  </a:cubicBezTo>
                  <a:lnTo>
                    <a:pt x="1351" y="11710"/>
                  </a:lnTo>
                  <a:cubicBezTo>
                    <a:pt x="1331" y="11756"/>
                    <a:pt x="1371" y="11784"/>
                    <a:pt x="1414" y="11784"/>
                  </a:cubicBezTo>
                  <a:cubicBezTo>
                    <a:pt x="1433" y="11784"/>
                    <a:pt x="1452" y="11779"/>
                    <a:pt x="1466" y="11767"/>
                  </a:cubicBezTo>
                  <a:cubicBezTo>
                    <a:pt x="1993" y="12582"/>
                    <a:pt x="2683" y="13271"/>
                    <a:pt x="3488" y="13808"/>
                  </a:cubicBezTo>
                  <a:cubicBezTo>
                    <a:pt x="4685" y="14587"/>
                    <a:pt x="6133" y="14945"/>
                    <a:pt x="7596" y="14945"/>
                  </a:cubicBezTo>
                  <a:cubicBezTo>
                    <a:pt x="9317" y="14945"/>
                    <a:pt x="11058" y="14449"/>
                    <a:pt x="12436" y="13559"/>
                  </a:cubicBezTo>
                  <a:cubicBezTo>
                    <a:pt x="12646" y="13415"/>
                    <a:pt x="12857" y="13262"/>
                    <a:pt x="13049" y="13099"/>
                  </a:cubicBezTo>
                  <a:lnTo>
                    <a:pt x="13078" y="13089"/>
                  </a:lnTo>
                  <a:cubicBezTo>
                    <a:pt x="13145" y="13070"/>
                    <a:pt x="13193" y="13022"/>
                    <a:pt x="13221" y="12955"/>
                  </a:cubicBezTo>
                  <a:cubicBezTo>
                    <a:pt x="15329" y="11049"/>
                    <a:pt x="15913" y="7887"/>
                    <a:pt x="15549" y="5119"/>
                  </a:cubicBezTo>
                  <a:cubicBezTo>
                    <a:pt x="15329" y="3365"/>
                    <a:pt x="14467" y="1842"/>
                    <a:pt x="12915" y="951"/>
                  </a:cubicBezTo>
                  <a:cubicBezTo>
                    <a:pt x="11639" y="215"/>
                    <a:pt x="10200" y="0"/>
                    <a:pt x="875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7"/>
            <p:cNvSpPr/>
            <p:nvPr/>
          </p:nvSpPr>
          <p:spPr>
            <a:xfrm>
              <a:off x="5223300" y="3385300"/>
              <a:ext cx="8200" cy="9225"/>
            </a:xfrm>
            <a:custGeom>
              <a:avLst/>
              <a:gdLst/>
              <a:ahLst/>
              <a:cxnLst/>
              <a:rect l="l" t="t" r="r" b="b"/>
              <a:pathLst>
                <a:path w="328" h="369" extrusionOk="0">
                  <a:moveTo>
                    <a:pt x="121" y="0"/>
                  </a:moveTo>
                  <a:cubicBezTo>
                    <a:pt x="60" y="0"/>
                    <a:pt x="1" y="69"/>
                    <a:pt x="34" y="142"/>
                  </a:cubicBezTo>
                  <a:cubicBezTo>
                    <a:pt x="53" y="209"/>
                    <a:pt x="92" y="266"/>
                    <a:pt x="120" y="324"/>
                  </a:cubicBezTo>
                  <a:cubicBezTo>
                    <a:pt x="141" y="355"/>
                    <a:pt x="175" y="368"/>
                    <a:pt x="209" y="368"/>
                  </a:cubicBezTo>
                  <a:cubicBezTo>
                    <a:pt x="269" y="368"/>
                    <a:pt x="327" y="325"/>
                    <a:pt x="302" y="257"/>
                  </a:cubicBezTo>
                  <a:cubicBezTo>
                    <a:pt x="274" y="180"/>
                    <a:pt x="235" y="113"/>
                    <a:pt x="197" y="46"/>
                  </a:cubicBezTo>
                  <a:cubicBezTo>
                    <a:pt x="176" y="14"/>
                    <a:pt x="149" y="0"/>
                    <a:pt x="12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7"/>
            <p:cNvSpPr/>
            <p:nvPr/>
          </p:nvSpPr>
          <p:spPr>
            <a:xfrm>
              <a:off x="5211825" y="3433175"/>
              <a:ext cx="18800" cy="14250"/>
            </a:xfrm>
            <a:custGeom>
              <a:avLst/>
              <a:gdLst/>
              <a:ahLst/>
              <a:cxnLst/>
              <a:rect l="l" t="t" r="r" b="b"/>
              <a:pathLst>
                <a:path w="752" h="570" extrusionOk="0">
                  <a:moveTo>
                    <a:pt x="122" y="0"/>
                  </a:moveTo>
                  <a:cubicBezTo>
                    <a:pt x="57" y="0"/>
                    <a:pt x="0" y="98"/>
                    <a:pt x="62" y="153"/>
                  </a:cubicBezTo>
                  <a:cubicBezTo>
                    <a:pt x="206" y="277"/>
                    <a:pt x="359" y="402"/>
                    <a:pt x="503" y="536"/>
                  </a:cubicBezTo>
                  <a:cubicBezTo>
                    <a:pt x="526" y="559"/>
                    <a:pt x="552" y="569"/>
                    <a:pt x="577" y="569"/>
                  </a:cubicBezTo>
                  <a:cubicBezTo>
                    <a:pt x="672" y="569"/>
                    <a:pt x="751" y="422"/>
                    <a:pt x="637" y="354"/>
                  </a:cubicBezTo>
                  <a:cubicBezTo>
                    <a:pt x="474" y="248"/>
                    <a:pt x="321" y="133"/>
                    <a:pt x="167" y="18"/>
                  </a:cubicBezTo>
                  <a:cubicBezTo>
                    <a:pt x="153" y="6"/>
                    <a:pt x="137" y="0"/>
                    <a:pt x="1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7"/>
            <p:cNvSpPr/>
            <p:nvPr/>
          </p:nvSpPr>
          <p:spPr>
            <a:xfrm>
              <a:off x="5205450" y="3455300"/>
              <a:ext cx="20400" cy="21025"/>
            </a:xfrm>
            <a:custGeom>
              <a:avLst/>
              <a:gdLst/>
              <a:ahLst/>
              <a:cxnLst/>
              <a:rect l="l" t="t" r="r" b="b"/>
              <a:pathLst>
                <a:path w="816" h="841" extrusionOk="0">
                  <a:moveTo>
                    <a:pt x="122" y="1"/>
                  </a:moveTo>
                  <a:cubicBezTo>
                    <a:pt x="57" y="1"/>
                    <a:pt x="0" y="93"/>
                    <a:pt x="58" y="159"/>
                  </a:cubicBezTo>
                  <a:cubicBezTo>
                    <a:pt x="221" y="379"/>
                    <a:pt x="394" y="609"/>
                    <a:pt x="585" y="810"/>
                  </a:cubicBezTo>
                  <a:cubicBezTo>
                    <a:pt x="607" y="831"/>
                    <a:pt x="632" y="840"/>
                    <a:pt x="658" y="840"/>
                  </a:cubicBezTo>
                  <a:cubicBezTo>
                    <a:pt x="737" y="840"/>
                    <a:pt x="816" y="755"/>
                    <a:pt x="758" y="676"/>
                  </a:cubicBezTo>
                  <a:cubicBezTo>
                    <a:pt x="585" y="456"/>
                    <a:pt x="375" y="245"/>
                    <a:pt x="183" y="34"/>
                  </a:cubicBezTo>
                  <a:cubicBezTo>
                    <a:pt x="164" y="11"/>
                    <a:pt x="143" y="1"/>
                    <a:pt x="12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7"/>
            <p:cNvSpPr/>
            <p:nvPr/>
          </p:nvSpPr>
          <p:spPr>
            <a:xfrm>
              <a:off x="5209600" y="3408450"/>
              <a:ext cx="15600" cy="11075"/>
            </a:xfrm>
            <a:custGeom>
              <a:avLst/>
              <a:gdLst/>
              <a:ahLst/>
              <a:cxnLst/>
              <a:rect l="l" t="t" r="r" b="b"/>
              <a:pathLst>
                <a:path w="624" h="443" extrusionOk="0">
                  <a:moveTo>
                    <a:pt x="124" y="0"/>
                  </a:moveTo>
                  <a:cubicBezTo>
                    <a:pt x="58" y="0"/>
                    <a:pt x="0" y="97"/>
                    <a:pt x="65" y="145"/>
                  </a:cubicBezTo>
                  <a:cubicBezTo>
                    <a:pt x="113" y="193"/>
                    <a:pt x="170" y="241"/>
                    <a:pt x="228" y="289"/>
                  </a:cubicBezTo>
                  <a:cubicBezTo>
                    <a:pt x="276" y="337"/>
                    <a:pt x="333" y="385"/>
                    <a:pt x="391" y="423"/>
                  </a:cubicBezTo>
                  <a:cubicBezTo>
                    <a:pt x="411" y="436"/>
                    <a:pt x="436" y="443"/>
                    <a:pt x="460" y="443"/>
                  </a:cubicBezTo>
                  <a:cubicBezTo>
                    <a:pt x="492" y="443"/>
                    <a:pt x="522" y="431"/>
                    <a:pt x="544" y="404"/>
                  </a:cubicBezTo>
                  <a:cubicBezTo>
                    <a:pt x="553" y="394"/>
                    <a:pt x="563" y="394"/>
                    <a:pt x="573" y="385"/>
                  </a:cubicBezTo>
                  <a:cubicBezTo>
                    <a:pt x="573" y="366"/>
                    <a:pt x="582" y="356"/>
                    <a:pt x="592" y="346"/>
                  </a:cubicBezTo>
                  <a:cubicBezTo>
                    <a:pt x="624" y="266"/>
                    <a:pt x="555" y="206"/>
                    <a:pt x="486" y="206"/>
                  </a:cubicBezTo>
                  <a:cubicBezTo>
                    <a:pt x="473" y="206"/>
                    <a:pt x="460" y="208"/>
                    <a:pt x="448" y="212"/>
                  </a:cubicBezTo>
                  <a:cubicBezTo>
                    <a:pt x="410" y="193"/>
                    <a:pt x="371" y="164"/>
                    <a:pt x="343" y="136"/>
                  </a:cubicBezTo>
                  <a:cubicBezTo>
                    <a:pt x="285" y="97"/>
                    <a:pt x="228" y="59"/>
                    <a:pt x="161" y="11"/>
                  </a:cubicBezTo>
                  <a:cubicBezTo>
                    <a:pt x="149" y="4"/>
                    <a:pt x="136" y="0"/>
                    <a:pt x="1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7"/>
            <p:cNvSpPr/>
            <p:nvPr/>
          </p:nvSpPr>
          <p:spPr>
            <a:xfrm>
              <a:off x="5204675" y="3344250"/>
              <a:ext cx="18625" cy="16650"/>
            </a:xfrm>
            <a:custGeom>
              <a:avLst/>
              <a:gdLst/>
              <a:ahLst/>
              <a:cxnLst/>
              <a:rect l="l" t="t" r="r" b="b"/>
              <a:pathLst>
                <a:path w="745" h="666" extrusionOk="0">
                  <a:moveTo>
                    <a:pt x="156" y="0"/>
                  </a:moveTo>
                  <a:cubicBezTo>
                    <a:pt x="61" y="0"/>
                    <a:pt x="0" y="130"/>
                    <a:pt x="99" y="184"/>
                  </a:cubicBezTo>
                  <a:cubicBezTo>
                    <a:pt x="281" y="261"/>
                    <a:pt x="415" y="404"/>
                    <a:pt x="492" y="586"/>
                  </a:cubicBezTo>
                  <a:cubicBezTo>
                    <a:pt x="515" y="641"/>
                    <a:pt x="564" y="665"/>
                    <a:pt x="611" y="665"/>
                  </a:cubicBezTo>
                  <a:cubicBezTo>
                    <a:pt x="680" y="665"/>
                    <a:pt x="744" y="614"/>
                    <a:pt x="722" y="529"/>
                  </a:cubicBezTo>
                  <a:cubicBezTo>
                    <a:pt x="645" y="270"/>
                    <a:pt x="434" y="69"/>
                    <a:pt x="176" y="2"/>
                  </a:cubicBezTo>
                  <a:cubicBezTo>
                    <a:pt x="169" y="1"/>
                    <a:pt x="163" y="0"/>
                    <a:pt x="15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7"/>
            <p:cNvSpPr/>
            <p:nvPr/>
          </p:nvSpPr>
          <p:spPr>
            <a:xfrm>
              <a:off x="5207325" y="3496725"/>
              <a:ext cx="10825" cy="9150"/>
            </a:xfrm>
            <a:custGeom>
              <a:avLst/>
              <a:gdLst/>
              <a:ahLst/>
              <a:cxnLst/>
              <a:rect l="l" t="t" r="r" b="b"/>
              <a:pathLst>
                <a:path w="433" h="366" extrusionOk="0">
                  <a:moveTo>
                    <a:pt x="126" y="1"/>
                  </a:moveTo>
                  <a:cubicBezTo>
                    <a:pt x="63" y="1"/>
                    <a:pt x="0" y="66"/>
                    <a:pt x="50" y="130"/>
                  </a:cubicBezTo>
                  <a:cubicBezTo>
                    <a:pt x="98" y="207"/>
                    <a:pt x="156" y="283"/>
                    <a:pt x="223" y="351"/>
                  </a:cubicBezTo>
                  <a:cubicBezTo>
                    <a:pt x="242" y="361"/>
                    <a:pt x="262" y="366"/>
                    <a:pt x="281" y="366"/>
                  </a:cubicBezTo>
                  <a:cubicBezTo>
                    <a:pt x="365" y="366"/>
                    <a:pt x="433" y="274"/>
                    <a:pt x="386" y="188"/>
                  </a:cubicBezTo>
                  <a:cubicBezTo>
                    <a:pt x="328" y="130"/>
                    <a:pt x="261" y="73"/>
                    <a:pt x="185" y="25"/>
                  </a:cubicBezTo>
                  <a:cubicBezTo>
                    <a:pt x="168" y="8"/>
                    <a:pt x="147"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7"/>
            <p:cNvSpPr/>
            <p:nvPr/>
          </p:nvSpPr>
          <p:spPr>
            <a:xfrm>
              <a:off x="5192125" y="3355825"/>
              <a:ext cx="21675" cy="22950"/>
            </a:xfrm>
            <a:custGeom>
              <a:avLst/>
              <a:gdLst/>
              <a:ahLst/>
              <a:cxnLst/>
              <a:rect l="l" t="t" r="r" b="b"/>
              <a:pathLst>
                <a:path w="867" h="918" extrusionOk="0">
                  <a:moveTo>
                    <a:pt x="115" y="0"/>
                  </a:moveTo>
                  <a:cubicBezTo>
                    <a:pt x="59" y="0"/>
                    <a:pt x="1" y="51"/>
                    <a:pt x="26" y="114"/>
                  </a:cubicBezTo>
                  <a:cubicBezTo>
                    <a:pt x="122" y="430"/>
                    <a:pt x="371" y="775"/>
                    <a:pt x="687" y="909"/>
                  </a:cubicBezTo>
                  <a:cubicBezTo>
                    <a:pt x="698" y="915"/>
                    <a:pt x="711" y="917"/>
                    <a:pt x="723" y="917"/>
                  </a:cubicBezTo>
                  <a:cubicBezTo>
                    <a:pt x="793" y="917"/>
                    <a:pt x="866" y="832"/>
                    <a:pt x="793" y="775"/>
                  </a:cubicBezTo>
                  <a:cubicBezTo>
                    <a:pt x="668" y="679"/>
                    <a:pt x="544" y="574"/>
                    <a:pt x="438" y="468"/>
                  </a:cubicBezTo>
                  <a:cubicBezTo>
                    <a:pt x="333" y="344"/>
                    <a:pt x="247" y="200"/>
                    <a:pt x="189" y="47"/>
                  </a:cubicBezTo>
                  <a:cubicBezTo>
                    <a:pt x="173" y="14"/>
                    <a:pt x="144"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7"/>
            <p:cNvSpPr/>
            <p:nvPr/>
          </p:nvSpPr>
          <p:spPr>
            <a:xfrm>
              <a:off x="5186975" y="3412875"/>
              <a:ext cx="18250" cy="15250"/>
            </a:xfrm>
            <a:custGeom>
              <a:avLst/>
              <a:gdLst/>
              <a:ahLst/>
              <a:cxnLst/>
              <a:rect l="l" t="t" r="r" b="b"/>
              <a:pathLst>
                <a:path w="730" h="610" extrusionOk="0">
                  <a:moveTo>
                    <a:pt x="126" y="0"/>
                  </a:moveTo>
                  <a:cubicBezTo>
                    <a:pt x="61" y="0"/>
                    <a:pt x="1" y="82"/>
                    <a:pt x="60" y="141"/>
                  </a:cubicBezTo>
                  <a:cubicBezTo>
                    <a:pt x="223" y="294"/>
                    <a:pt x="366" y="447"/>
                    <a:pt x="529" y="581"/>
                  </a:cubicBezTo>
                  <a:cubicBezTo>
                    <a:pt x="549" y="601"/>
                    <a:pt x="571" y="609"/>
                    <a:pt x="592" y="609"/>
                  </a:cubicBezTo>
                  <a:cubicBezTo>
                    <a:pt x="665" y="609"/>
                    <a:pt x="730" y="514"/>
                    <a:pt x="663" y="447"/>
                  </a:cubicBezTo>
                  <a:cubicBezTo>
                    <a:pt x="510" y="313"/>
                    <a:pt x="347" y="160"/>
                    <a:pt x="184" y="26"/>
                  </a:cubicBezTo>
                  <a:cubicBezTo>
                    <a:pt x="166" y="8"/>
                    <a:pt x="146" y="0"/>
                    <a:pt x="1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7"/>
            <p:cNvSpPr/>
            <p:nvPr/>
          </p:nvSpPr>
          <p:spPr>
            <a:xfrm>
              <a:off x="5191650" y="3539950"/>
              <a:ext cx="10675" cy="6425"/>
            </a:xfrm>
            <a:custGeom>
              <a:avLst/>
              <a:gdLst/>
              <a:ahLst/>
              <a:cxnLst/>
              <a:rect l="l" t="t" r="r" b="b"/>
              <a:pathLst>
                <a:path w="427" h="257" extrusionOk="0">
                  <a:moveTo>
                    <a:pt x="120" y="1"/>
                  </a:moveTo>
                  <a:cubicBezTo>
                    <a:pt x="45" y="1"/>
                    <a:pt x="0" y="105"/>
                    <a:pt x="74" y="154"/>
                  </a:cubicBezTo>
                  <a:lnTo>
                    <a:pt x="256" y="250"/>
                  </a:lnTo>
                  <a:cubicBezTo>
                    <a:pt x="267" y="255"/>
                    <a:pt x="278" y="257"/>
                    <a:pt x="288" y="257"/>
                  </a:cubicBezTo>
                  <a:cubicBezTo>
                    <a:pt x="369" y="257"/>
                    <a:pt x="427" y="139"/>
                    <a:pt x="342" y="97"/>
                  </a:cubicBezTo>
                  <a:cubicBezTo>
                    <a:pt x="285" y="68"/>
                    <a:pt x="218" y="39"/>
                    <a:pt x="160" y="11"/>
                  </a:cubicBezTo>
                  <a:cubicBezTo>
                    <a:pt x="146" y="4"/>
                    <a:pt x="132" y="1"/>
                    <a:pt x="12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7"/>
            <p:cNvSpPr/>
            <p:nvPr/>
          </p:nvSpPr>
          <p:spPr>
            <a:xfrm>
              <a:off x="5182325" y="3471600"/>
              <a:ext cx="18325" cy="13725"/>
            </a:xfrm>
            <a:custGeom>
              <a:avLst/>
              <a:gdLst/>
              <a:ahLst/>
              <a:cxnLst/>
              <a:rect l="l" t="t" r="r" b="b"/>
              <a:pathLst>
                <a:path w="733" h="549" extrusionOk="0">
                  <a:moveTo>
                    <a:pt x="134" y="0"/>
                  </a:moveTo>
                  <a:cubicBezTo>
                    <a:pt x="62" y="0"/>
                    <a:pt x="0" y="102"/>
                    <a:pt x="64" y="158"/>
                  </a:cubicBezTo>
                  <a:cubicBezTo>
                    <a:pt x="207" y="273"/>
                    <a:pt x="361" y="397"/>
                    <a:pt x="514" y="522"/>
                  </a:cubicBezTo>
                  <a:cubicBezTo>
                    <a:pt x="535" y="541"/>
                    <a:pt x="558" y="549"/>
                    <a:pt x="580" y="549"/>
                  </a:cubicBezTo>
                  <a:cubicBezTo>
                    <a:pt x="661" y="549"/>
                    <a:pt x="733" y="446"/>
                    <a:pt x="658" y="378"/>
                  </a:cubicBezTo>
                  <a:cubicBezTo>
                    <a:pt x="495" y="254"/>
                    <a:pt x="332" y="139"/>
                    <a:pt x="179" y="14"/>
                  </a:cubicBezTo>
                  <a:cubicBezTo>
                    <a:pt x="164" y="5"/>
                    <a:pt x="149" y="0"/>
                    <a:pt x="13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7"/>
            <p:cNvSpPr/>
            <p:nvPr/>
          </p:nvSpPr>
          <p:spPr>
            <a:xfrm>
              <a:off x="5175950" y="3382375"/>
              <a:ext cx="22475" cy="16625"/>
            </a:xfrm>
            <a:custGeom>
              <a:avLst/>
              <a:gdLst/>
              <a:ahLst/>
              <a:cxnLst/>
              <a:rect l="l" t="t" r="r" b="b"/>
              <a:pathLst>
                <a:path w="899" h="665" extrusionOk="0">
                  <a:moveTo>
                    <a:pt x="125" y="0"/>
                  </a:moveTo>
                  <a:cubicBezTo>
                    <a:pt x="51" y="0"/>
                    <a:pt x="0" y="127"/>
                    <a:pt x="79" y="182"/>
                  </a:cubicBezTo>
                  <a:cubicBezTo>
                    <a:pt x="290" y="345"/>
                    <a:pt x="491" y="508"/>
                    <a:pt x="711" y="652"/>
                  </a:cubicBezTo>
                  <a:cubicBezTo>
                    <a:pt x="725" y="661"/>
                    <a:pt x="740" y="665"/>
                    <a:pt x="754" y="665"/>
                  </a:cubicBezTo>
                  <a:cubicBezTo>
                    <a:pt x="829" y="665"/>
                    <a:pt x="899" y="555"/>
                    <a:pt x="826" y="498"/>
                  </a:cubicBezTo>
                  <a:cubicBezTo>
                    <a:pt x="616" y="336"/>
                    <a:pt x="395" y="173"/>
                    <a:pt x="175" y="19"/>
                  </a:cubicBezTo>
                  <a:cubicBezTo>
                    <a:pt x="158" y="6"/>
                    <a:pt x="141" y="0"/>
                    <a:pt x="12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7"/>
            <p:cNvSpPr/>
            <p:nvPr/>
          </p:nvSpPr>
          <p:spPr>
            <a:xfrm>
              <a:off x="5173800" y="3492250"/>
              <a:ext cx="24525" cy="19750"/>
            </a:xfrm>
            <a:custGeom>
              <a:avLst/>
              <a:gdLst/>
              <a:ahLst/>
              <a:cxnLst/>
              <a:rect l="l" t="t" r="r" b="b"/>
              <a:pathLst>
                <a:path w="981" h="790" extrusionOk="0">
                  <a:moveTo>
                    <a:pt x="115" y="0"/>
                  </a:moveTo>
                  <a:cubicBezTo>
                    <a:pt x="56" y="0"/>
                    <a:pt x="0" y="75"/>
                    <a:pt x="60" y="127"/>
                  </a:cubicBezTo>
                  <a:cubicBezTo>
                    <a:pt x="299" y="347"/>
                    <a:pt x="529" y="568"/>
                    <a:pt x="778" y="769"/>
                  </a:cubicBezTo>
                  <a:cubicBezTo>
                    <a:pt x="797" y="783"/>
                    <a:pt x="817" y="789"/>
                    <a:pt x="837" y="789"/>
                  </a:cubicBezTo>
                  <a:cubicBezTo>
                    <a:pt x="911" y="789"/>
                    <a:pt x="980" y="705"/>
                    <a:pt x="912" y="644"/>
                  </a:cubicBezTo>
                  <a:cubicBezTo>
                    <a:pt x="673" y="415"/>
                    <a:pt x="414" y="223"/>
                    <a:pt x="165" y="22"/>
                  </a:cubicBezTo>
                  <a:cubicBezTo>
                    <a:pt x="150" y="7"/>
                    <a:pt x="133"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7"/>
            <p:cNvSpPr/>
            <p:nvPr/>
          </p:nvSpPr>
          <p:spPr>
            <a:xfrm>
              <a:off x="5177975" y="3435425"/>
              <a:ext cx="20300" cy="16025"/>
            </a:xfrm>
            <a:custGeom>
              <a:avLst/>
              <a:gdLst/>
              <a:ahLst/>
              <a:cxnLst/>
              <a:rect l="l" t="t" r="r" b="b"/>
              <a:pathLst>
                <a:path w="812" h="641" extrusionOk="0">
                  <a:moveTo>
                    <a:pt x="121" y="1"/>
                  </a:moveTo>
                  <a:cubicBezTo>
                    <a:pt x="57" y="1"/>
                    <a:pt x="0" y="101"/>
                    <a:pt x="56" y="149"/>
                  </a:cubicBezTo>
                  <a:cubicBezTo>
                    <a:pt x="238" y="312"/>
                    <a:pt x="410" y="465"/>
                    <a:pt x="592" y="618"/>
                  </a:cubicBezTo>
                  <a:cubicBezTo>
                    <a:pt x="612" y="634"/>
                    <a:pt x="634" y="641"/>
                    <a:pt x="656" y="641"/>
                  </a:cubicBezTo>
                  <a:cubicBezTo>
                    <a:pt x="737" y="641"/>
                    <a:pt x="812" y="543"/>
                    <a:pt x="736" y="475"/>
                  </a:cubicBezTo>
                  <a:cubicBezTo>
                    <a:pt x="554" y="312"/>
                    <a:pt x="353" y="168"/>
                    <a:pt x="161" y="15"/>
                  </a:cubicBezTo>
                  <a:cubicBezTo>
                    <a:pt x="148" y="5"/>
                    <a:pt x="134" y="1"/>
                    <a:pt x="12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7"/>
            <p:cNvSpPr/>
            <p:nvPr/>
          </p:nvSpPr>
          <p:spPr>
            <a:xfrm>
              <a:off x="5166875" y="3514575"/>
              <a:ext cx="18175" cy="15900"/>
            </a:xfrm>
            <a:custGeom>
              <a:avLst/>
              <a:gdLst/>
              <a:ahLst/>
              <a:cxnLst/>
              <a:rect l="l" t="t" r="r" b="b"/>
              <a:pathLst>
                <a:path w="727" h="636" extrusionOk="0">
                  <a:moveTo>
                    <a:pt x="115" y="0"/>
                  </a:moveTo>
                  <a:cubicBezTo>
                    <a:pt x="53" y="0"/>
                    <a:pt x="1" y="86"/>
                    <a:pt x="59" y="144"/>
                  </a:cubicBezTo>
                  <a:cubicBezTo>
                    <a:pt x="203" y="298"/>
                    <a:pt x="346" y="460"/>
                    <a:pt x="500" y="604"/>
                  </a:cubicBezTo>
                  <a:cubicBezTo>
                    <a:pt x="524" y="626"/>
                    <a:pt x="551" y="636"/>
                    <a:pt x="576" y="636"/>
                  </a:cubicBezTo>
                  <a:cubicBezTo>
                    <a:pt x="659" y="636"/>
                    <a:pt x="726" y="534"/>
                    <a:pt x="653" y="460"/>
                  </a:cubicBezTo>
                  <a:cubicBezTo>
                    <a:pt x="500" y="317"/>
                    <a:pt x="337" y="173"/>
                    <a:pt x="174" y="29"/>
                  </a:cubicBezTo>
                  <a:cubicBezTo>
                    <a:pt x="156" y="9"/>
                    <a:pt x="135"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7"/>
            <p:cNvSpPr/>
            <p:nvPr/>
          </p:nvSpPr>
          <p:spPr>
            <a:xfrm>
              <a:off x="5159925" y="3387725"/>
              <a:ext cx="20150" cy="18125"/>
            </a:xfrm>
            <a:custGeom>
              <a:avLst/>
              <a:gdLst/>
              <a:ahLst/>
              <a:cxnLst/>
              <a:rect l="l" t="t" r="r" b="b"/>
              <a:pathLst>
                <a:path w="806" h="725" extrusionOk="0">
                  <a:moveTo>
                    <a:pt x="126" y="1"/>
                  </a:moveTo>
                  <a:cubicBezTo>
                    <a:pt x="60" y="1"/>
                    <a:pt x="0" y="84"/>
                    <a:pt x="59" y="150"/>
                  </a:cubicBezTo>
                  <a:cubicBezTo>
                    <a:pt x="241" y="332"/>
                    <a:pt x="423" y="514"/>
                    <a:pt x="605" y="696"/>
                  </a:cubicBezTo>
                  <a:cubicBezTo>
                    <a:pt x="623" y="716"/>
                    <a:pt x="643" y="724"/>
                    <a:pt x="664" y="724"/>
                  </a:cubicBezTo>
                  <a:cubicBezTo>
                    <a:pt x="735" y="724"/>
                    <a:pt x="806" y="629"/>
                    <a:pt x="739" y="562"/>
                  </a:cubicBezTo>
                  <a:lnTo>
                    <a:pt x="184" y="26"/>
                  </a:lnTo>
                  <a:cubicBezTo>
                    <a:pt x="166" y="8"/>
                    <a:pt x="146"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7"/>
            <p:cNvSpPr/>
            <p:nvPr/>
          </p:nvSpPr>
          <p:spPr>
            <a:xfrm>
              <a:off x="5158325" y="3454125"/>
              <a:ext cx="17350" cy="12800"/>
            </a:xfrm>
            <a:custGeom>
              <a:avLst/>
              <a:gdLst/>
              <a:ahLst/>
              <a:cxnLst/>
              <a:rect l="l" t="t" r="r" b="b"/>
              <a:pathLst>
                <a:path w="694" h="512" extrusionOk="0">
                  <a:moveTo>
                    <a:pt x="89" y="1"/>
                  </a:moveTo>
                  <a:cubicBezTo>
                    <a:pt x="41" y="1"/>
                    <a:pt x="0" y="71"/>
                    <a:pt x="47" y="110"/>
                  </a:cubicBezTo>
                  <a:cubicBezTo>
                    <a:pt x="190" y="234"/>
                    <a:pt x="343" y="359"/>
                    <a:pt x="487" y="483"/>
                  </a:cubicBezTo>
                  <a:cubicBezTo>
                    <a:pt x="507" y="503"/>
                    <a:pt x="529" y="512"/>
                    <a:pt x="550" y="512"/>
                  </a:cubicBezTo>
                  <a:cubicBezTo>
                    <a:pt x="628" y="512"/>
                    <a:pt x="693" y="393"/>
                    <a:pt x="602" y="340"/>
                  </a:cubicBezTo>
                  <a:cubicBezTo>
                    <a:pt x="439" y="225"/>
                    <a:pt x="286" y="119"/>
                    <a:pt x="123" y="14"/>
                  </a:cubicBezTo>
                  <a:cubicBezTo>
                    <a:pt x="112" y="5"/>
                    <a:pt x="100" y="1"/>
                    <a:pt x="8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7"/>
            <p:cNvSpPr/>
            <p:nvPr/>
          </p:nvSpPr>
          <p:spPr>
            <a:xfrm>
              <a:off x="5152150" y="3469450"/>
              <a:ext cx="13700" cy="14925"/>
            </a:xfrm>
            <a:custGeom>
              <a:avLst/>
              <a:gdLst/>
              <a:ahLst/>
              <a:cxnLst/>
              <a:rect l="l" t="t" r="r" b="b"/>
              <a:pathLst>
                <a:path w="548" h="597" extrusionOk="0">
                  <a:moveTo>
                    <a:pt x="91" y="1"/>
                  </a:moveTo>
                  <a:cubicBezTo>
                    <a:pt x="46" y="1"/>
                    <a:pt x="1" y="68"/>
                    <a:pt x="44" y="119"/>
                  </a:cubicBezTo>
                  <a:cubicBezTo>
                    <a:pt x="159" y="273"/>
                    <a:pt x="274" y="426"/>
                    <a:pt x="399" y="570"/>
                  </a:cubicBezTo>
                  <a:cubicBezTo>
                    <a:pt x="415" y="589"/>
                    <a:pt x="434" y="596"/>
                    <a:pt x="451" y="596"/>
                  </a:cubicBezTo>
                  <a:cubicBezTo>
                    <a:pt x="504" y="596"/>
                    <a:pt x="548" y="522"/>
                    <a:pt x="504" y="464"/>
                  </a:cubicBezTo>
                  <a:cubicBezTo>
                    <a:pt x="380" y="321"/>
                    <a:pt x="255" y="177"/>
                    <a:pt x="131" y="24"/>
                  </a:cubicBezTo>
                  <a:cubicBezTo>
                    <a:pt x="119" y="8"/>
                    <a:pt x="105" y="1"/>
                    <a:pt x="9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7"/>
            <p:cNvSpPr/>
            <p:nvPr/>
          </p:nvSpPr>
          <p:spPr>
            <a:xfrm>
              <a:off x="5147075" y="3408850"/>
              <a:ext cx="16400" cy="12050"/>
            </a:xfrm>
            <a:custGeom>
              <a:avLst/>
              <a:gdLst/>
              <a:ahLst/>
              <a:cxnLst/>
              <a:rect l="l" t="t" r="r" b="b"/>
              <a:pathLst>
                <a:path w="656" h="482" extrusionOk="0">
                  <a:moveTo>
                    <a:pt x="100" y="0"/>
                  </a:moveTo>
                  <a:cubicBezTo>
                    <a:pt x="46" y="0"/>
                    <a:pt x="1" y="62"/>
                    <a:pt x="46" y="100"/>
                  </a:cubicBezTo>
                  <a:cubicBezTo>
                    <a:pt x="200" y="225"/>
                    <a:pt x="353" y="340"/>
                    <a:pt x="506" y="465"/>
                  </a:cubicBezTo>
                  <a:cubicBezTo>
                    <a:pt x="520" y="476"/>
                    <a:pt x="535" y="481"/>
                    <a:pt x="549" y="481"/>
                  </a:cubicBezTo>
                  <a:cubicBezTo>
                    <a:pt x="606" y="481"/>
                    <a:pt x="655" y="407"/>
                    <a:pt x="602" y="369"/>
                  </a:cubicBezTo>
                  <a:cubicBezTo>
                    <a:pt x="449" y="244"/>
                    <a:pt x="295" y="129"/>
                    <a:pt x="142" y="14"/>
                  </a:cubicBezTo>
                  <a:cubicBezTo>
                    <a:pt x="128" y="4"/>
                    <a:pt x="114" y="0"/>
                    <a:pt x="10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7"/>
            <p:cNvSpPr/>
            <p:nvPr/>
          </p:nvSpPr>
          <p:spPr>
            <a:xfrm>
              <a:off x="5126075" y="3482900"/>
              <a:ext cx="22350" cy="18150"/>
            </a:xfrm>
            <a:custGeom>
              <a:avLst/>
              <a:gdLst/>
              <a:ahLst/>
              <a:cxnLst/>
              <a:rect l="l" t="t" r="r" b="b"/>
              <a:pathLst>
                <a:path w="894" h="726" extrusionOk="0">
                  <a:moveTo>
                    <a:pt x="119" y="1"/>
                  </a:moveTo>
                  <a:cubicBezTo>
                    <a:pt x="37" y="1"/>
                    <a:pt x="1" y="112"/>
                    <a:pt x="72" y="156"/>
                  </a:cubicBezTo>
                  <a:cubicBezTo>
                    <a:pt x="311" y="281"/>
                    <a:pt x="513" y="453"/>
                    <a:pt x="666" y="674"/>
                  </a:cubicBezTo>
                  <a:cubicBezTo>
                    <a:pt x="690" y="710"/>
                    <a:pt x="725" y="725"/>
                    <a:pt x="758" y="725"/>
                  </a:cubicBezTo>
                  <a:cubicBezTo>
                    <a:pt x="828" y="725"/>
                    <a:pt x="894" y="656"/>
                    <a:pt x="848" y="578"/>
                  </a:cubicBezTo>
                  <a:cubicBezTo>
                    <a:pt x="685" y="310"/>
                    <a:pt x="436" y="99"/>
                    <a:pt x="139" y="3"/>
                  </a:cubicBezTo>
                  <a:cubicBezTo>
                    <a:pt x="132" y="2"/>
                    <a:pt x="126" y="1"/>
                    <a:pt x="11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7"/>
            <p:cNvSpPr/>
            <p:nvPr/>
          </p:nvSpPr>
          <p:spPr>
            <a:xfrm>
              <a:off x="5119850" y="3419925"/>
              <a:ext cx="25825" cy="17425"/>
            </a:xfrm>
            <a:custGeom>
              <a:avLst/>
              <a:gdLst/>
              <a:ahLst/>
              <a:cxnLst/>
              <a:rect l="l" t="t" r="r" b="b"/>
              <a:pathLst>
                <a:path w="1033" h="697" extrusionOk="0">
                  <a:moveTo>
                    <a:pt x="94" y="0"/>
                  </a:moveTo>
                  <a:cubicBezTo>
                    <a:pt x="36" y="0"/>
                    <a:pt x="1" y="92"/>
                    <a:pt x="62" y="127"/>
                  </a:cubicBezTo>
                  <a:cubicBezTo>
                    <a:pt x="350" y="271"/>
                    <a:pt x="618" y="453"/>
                    <a:pt x="848" y="673"/>
                  </a:cubicBezTo>
                  <a:cubicBezTo>
                    <a:pt x="867" y="690"/>
                    <a:pt x="887" y="697"/>
                    <a:pt x="907" y="697"/>
                  </a:cubicBezTo>
                  <a:cubicBezTo>
                    <a:pt x="975" y="697"/>
                    <a:pt x="1032" y="608"/>
                    <a:pt x="972" y="548"/>
                  </a:cubicBezTo>
                  <a:cubicBezTo>
                    <a:pt x="714" y="319"/>
                    <a:pt x="426" y="136"/>
                    <a:pt x="110" y="2"/>
                  </a:cubicBezTo>
                  <a:cubicBezTo>
                    <a:pt x="105" y="1"/>
                    <a:pt x="99" y="0"/>
                    <a:pt x="9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7"/>
            <p:cNvSpPr/>
            <p:nvPr/>
          </p:nvSpPr>
          <p:spPr>
            <a:xfrm>
              <a:off x="5115650" y="3447275"/>
              <a:ext cx="15950" cy="11975"/>
            </a:xfrm>
            <a:custGeom>
              <a:avLst/>
              <a:gdLst/>
              <a:ahLst/>
              <a:cxnLst/>
              <a:rect l="l" t="t" r="r" b="b"/>
              <a:pathLst>
                <a:path w="638" h="479" extrusionOk="0">
                  <a:moveTo>
                    <a:pt x="85" y="1"/>
                  </a:moveTo>
                  <a:cubicBezTo>
                    <a:pt x="38" y="1"/>
                    <a:pt x="1" y="66"/>
                    <a:pt x="48" y="106"/>
                  </a:cubicBezTo>
                  <a:cubicBezTo>
                    <a:pt x="192" y="221"/>
                    <a:pt x="345" y="345"/>
                    <a:pt x="489" y="460"/>
                  </a:cubicBezTo>
                  <a:cubicBezTo>
                    <a:pt x="504" y="473"/>
                    <a:pt x="520" y="478"/>
                    <a:pt x="535" y="478"/>
                  </a:cubicBezTo>
                  <a:cubicBezTo>
                    <a:pt x="590" y="478"/>
                    <a:pt x="637" y="412"/>
                    <a:pt x="585" y="374"/>
                  </a:cubicBezTo>
                  <a:cubicBezTo>
                    <a:pt x="431" y="250"/>
                    <a:pt x="269" y="135"/>
                    <a:pt x="115" y="10"/>
                  </a:cubicBezTo>
                  <a:cubicBezTo>
                    <a:pt x="105" y="3"/>
                    <a:pt x="95" y="1"/>
                    <a:pt x="8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7"/>
            <p:cNvSpPr/>
            <p:nvPr/>
          </p:nvSpPr>
          <p:spPr>
            <a:xfrm>
              <a:off x="5099225" y="3452075"/>
              <a:ext cx="13975" cy="12200"/>
            </a:xfrm>
            <a:custGeom>
              <a:avLst/>
              <a:gdLst/>
              <a:ahLst/>
              <a:cxnLst/>
              <a:rect l="l" t="t" r="r" b="b"/>
              <a:pathLst>
                <a:path w="559" h="488" extrusionOk="0">
                  <a:moveTo>
                    <a:pt x="92" y="0"/>
                  </a:moveTo>
                  <a:cubicBezTo>
                    <a:pt x="41" y="0"/>
                    <a:pt x="0" y="61"/>
                    <a:pt x="44" y="105"/>
                  </a:cubicBezTo>
                  <a:cubicBezTo>
                    <a:pt x="169" y="230"/>
                    <a:pt x="293" y="345"/>
                    <a:pt x="408" y="470"/>
                  </a:cubicBezTo>
                  <a:cubicBezTo>
                    <a:pt x="423" y="482"/>
                    <a:pt x="438" y="487"/>
                    <a:pt x="454" y="487"/>
                  </a:cubicBezTo>
                  <a:cubicBezTo>
                    <a:pt x="509" y="487"/>
                    <a:pt x="559" y="417"/>
                    <a:pt x="514" y="364"/>
                  </a:cubicBezTo>
                  <a:cubicBezTo>
                    <a:pt x="389" y="249"/>
                    <a:pt x="265" y="134"/>
                    <a:pt x="140" y="19"/>
                  </a:cubicBezTo>
                  <a:cubicBezTo>
                    <a:pt x="124" y="6"/>
                    <a:pt x="108" y="0"/>
                    <a:pt x="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2" name="Google Shape;2062;p57"/>
          <p:cNvGrpSpPr/>
          <p:nvPr/>
        </p:nvGrpSpPr>
        <p:grpSpPr>
          <a:xfrm>
            <a:off x="3888120" y="1638831"/>
            <a:ext cx="703963" cy="671897"/>
            <a:chOff x="3424975" y="5026850"/>
            <a:chExt cx="463225" cy="442125"/>
          </a:xfrm>
        </p:grpSpPr>
        <p:sp>
          <p:nvSpPr>
            <p:cNvPr id="2063" name="Google Shape;2063;p57"/>
            <p:cNvSpPr/>
            <p:nvPr/>
          </p:nvSpPr>
          <p:spPr>
            <a:xfrm>
              <a:off x="3424975" y="5060475"/>
              <a:ext cx="463225" cy="408500"/>
            </a:xfrm>
            <a:custGeom>
              <a:avLst/>
              <a:gdLst/>
              <a:ahLst/>
              <a:cxnLst/>
              <a:rect l="l" t="t" r="r" b="b"/>
              <a:pathLst>
                <a:path w="18529" h="16340" extrusionOk="0">
                  <a:moveTo>
                    <a:pt x="403" y="1"/>
                  </a:moveTo>
                  <a:cubicBezTo>
                    <a:pt x="312" y="1"/>
                    <a:pt x="221" y="63"/>
                    <a:pt x="221" y="187"/>
                  </a:cubicBezTo>
                  <a:cubicBezTo>
                    <a:pt x="259" y="2860"/>
                    <a:pt x="307" y="5533"/>
                    <a:pt x="355" y="8206"/>
                  </a:cubicBezTo>
                  <a:cubicBezTo>
                    <a:pt x="393" y="10496"/>
                    <a:pt x="364" y="12805"/>
                    <a:pt x="489" y="15094"/>
                  </a:cubicBezTo>
                  <a:cubicBezTo>
                    <a:pt x="374" y="15104"/>
                    <a:pt x="268" y="15114"/>
                    <a:pt x="144" y="15123"/>
                  </a:cubicBezTo>
                  <a:cubicBezTo>
                    <a:pt x="29" y="15133"/>
                    <a:pt x="0" y="15296"/>
                    <a:pt x="115" y="15334"/>
                  </a:cubicBezTo>
                  <a:cubicBezTo>
                    <a:pt x="249" y="15372"/>
                    <a:pt x="383" y="15401"/>
                    <a:pt x="518" y="15430"/>
                  </a:cubicBezTo>
                  <a:cubicBezTo>
                    <a:pt x="527" y="15698"/>
                    <a:pt x="546" y="15966"/>
                    <a:pt x="575" y="16225"/>
                  </a:cubicBezTo>
                  <a:cubicBezTo>
                    <a:pt x="575" y="16302"/>
                    <a:pt x="630" y="16340"/>
                    <a:pt x="685" y="16340"/>
                  </a:cubicBezTo>
                  <a:cubicBezTo>
                    <a:pt x="740" y="16340"/>
                    <a:pt x="795" y="16302"/>
                    <a:pt x="795" y="16225"/>
                  </a:cubicBezTo>
                  <a:cubicBezTo>
                    <a:pt x="805" y="15976"/>
                    <a:pt x="815" y="15727"/>
                    <a:pt x="815" y="15478"/>
                  </a:cubicBezTo>
                  <a:cubicBezTo>
                    <a:pt x="1003" y="15496"/>
                    <a:pt x="1191" y="15505"/>
                    <a:pt x="1378" y="15505"/>
                  </a:cubicBezTo>
                  <a:cubicBezTo>
                    <a:pt x="1783" y="15505"/>
                    <a:pt x="2185" y="15461"/>
                    <a:pt x="2577" y="15363"/>
                  </a:cubicBezTo>
                  <a:cubicBezTo>
                    <a:pt x="3410" y="15423"/>
                    <a:pt x="4249" y="15442"/>
                    <a:pt x="5091" y="15442"/>
                  </a:cubicBezTo>
                  <a:cubicBezTo>
                    <a:pt x="6614" y="15442"/>
                    <a:pt x="8145" y="15379"/>
                    <a:pt x="9656" y="15379"/>
                  </a:cubicBezTo>
                  <a:cubicBezTo>
                    <a:pt x="9839" y="15379"/>
                    <a:pt x="10021" y="15380"/>
                    <a:pt x="10203" y="15382"/>
                  </a:cubicBezTo>
                  <a:cubicBezTo>
                    <a:pt x="12895" y="15420"/>
                    <a:pt x="15587" y="15497"/>
                    <a:pt x="18270" y="15583"/>
                  </a:cubicBezTo>
                  <a:cubicBezTo>
                    <a:pt x="18273" y="15583"/>
                    <a:pt x="18276" y="15583"/>
                    <a:pt x="18279" y="15583"/>
                  </a:cubicBezTo>
                  <a:cubicBezTo>
                    <a:pt x="18528" y="15583"/>
                    <a:pt x="18525" y="15190"/>
                    <a:pt x="18270" y="15181"/>
                  </a:cubicBezTo>
                  <a:cubicBezTo>
                    <a:pt x="15587" y="15066"/>
                    <a:pt x="12895" y="14999"/>
                    <a:pt x="10203" y="14970"/>
                  </a:cubicBezTo>
                  <a:cubicBezTo>
                    <a:pt x="8674" y="14957"/>
                    <a:pt x="7097" y="14885"/>
                    <a:pt x="5529" y="14885"/>
                  </a:cubicBezTo>
                  <a:cubicBezTo>
                    <a:pt x="4680" y="14885"/>
                    <a:pt x="3834" y="14906"/>
                    <a:pt x="2999" y="14970"/>
                  </a:cubicBezTo>
                  <a:cubicBezTo>
                    <a:pt x="2974" y="14928"/>
                    <a:pt x="2927" y="14901"/>
                    <a:pt x="2877" y="14901"/>
                  </a:cubicBezTo>
                  <a:cubicBezTo>
                    <a:pt x="2870" y="14901"/>
                    <a:pt x="2863" y="14902"/>
                    <a:pt x="2855" y="14903"/>
                  </a:cubicBezTo>
                  <a:cubicBezTo>
                    <a:pt x="2175" y="14979"/>
                    <a:pt x="1504" y="15027"/>
                    <a:pt x="834" y="15075"/>
                  </a:cubicBezTo>
                  <a:cubicBezTo>
                    <a:pt x="882" y="12786"/>
                    <a:pt x="767" y="10486"/>
                    <a:pt x="728" y="8206"/>
                  </a:cubicBezTo>
                  <a:cubicBezTo>
                    <a:pt x="680" y="5533"/>
                    <a:pt x="633" y="2860"/>
                    <a:pt x="585" y="187"/>
                  </a:cubicBezTo>
                  <a:cubicBezTo>
                    <a:pt x="585" y="63"/>
                    <a:pt x="494" y="1"/>
                    <a:pt x="40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7"/>
            <p:cNvSpPr/>
            <p:nvPr/>
          </p:nvSpPr>
          <p:spPr>
            <a:xfrm>
              <a:off x="3737775" y="5026850"/>
              <a:ext cx="114025" cy="368125"/>
            </a:xfrm>
            <a:custGeom>
              <a:avLst/>
              <a:gdLst/>
              <a:ahLst/>
              <a:cxnLst/>
              <a:rect l="l" t="t" r="r" b="b"/>
              <a:pathLst>
                <a:path w="4561" h="14725" extrusionOk="0">
                  <a:moveTo>
                    <a:pt x="3675" y="0"/>
                  </a:moveTo>
                  <a:cubicBezTo>
                    <a:pt x="3340" y="0"/>
                    <a:pt x="2988" y="48"/>
                    <a:pt x="2740" y="48"/>
                  </a:cubicBezTo>
                  <a:cubicBezTo>
                    <a:pt x="2606" y="45"/>
                    <a:pt x="2472" y="43"/>
                    <a:pt x="2338" y="43"/>
                  </a:cubicBezTo>
                  <a:cubicBezTo>
                    <a:pt x="1555" y="43"/>
                    <a:pt x="777" y="90"/>
                    <a:pt x="0" y="172"/>
                  </a:cubicBezTo>
                  <a:lnTo>
                    <a:pt x="29" y="450"/>
                  </a:lnTo>
                  <a:cubicBezTo>
                    <a:pt x="393" y="464"/>
                    <a:pt x="757" y="467"/>
                    <a:pt x="1121" y="467"/>
                  </a:cubicBezTo>
                  <a:cubicBezTo>
                    <a:pt x="1303" y="467"/>
                    <a:pt x="1485" y="466"/>
                    <a:pt x="1667" y="466"/>
                  </a:cubicBezTo>
                  <a:cubicBezTo>
                    <a:pt x="1849" y="466"/>
                    <a:pt x="2031" y="467"/>
                    <a:pt x="2213" y="469"/>
                  </a:cubicBezTo>
                  <a:cubicBezTo>
                    <a:pt x="2483" y="469"/>
                    <a:pt x="2966" y="419"/>
                    <a:pt x="3406" y="419"/>
                  </a:cubicBezTo>
                  <a:cubicBezTo>
                    <a:pt x="3607" y="419"/>
                    <a:pt x="3798" y="430"/>
                    <a:pt x="3957" y="459"/>
                  </a:cubicBezTo>
                  <a:cubicBezTo>
                    <a:pt x="3727" y="2835"/>
                    <a:pt x="3727" y="5259"/>
                    <a:pt x="3688" y="7654"/>
                  </a:cubicBezTo>
                  <a:cubicBezTo>
                    <a:pt x="3660" y="10001"/>
                    <a:pt x="3612" y="12377"/>
                    <a:pt x="3823" y="14725"/>
                  </a:cubicBezTo>
                  <a:lnTo>
                    <a:pt x="4062" y="14725"/>
                  </a:lnTo>
                  <a:cubicBezTo>
                    <a:pt x="4158" y="12377"/>
                    <a:pt x="4072" y="10001"/>
                    <a:pt x="4110" y="7654"/>
                  </a:cubicBezTo>
                  <a:cubicBezTo>
                    <a:pt x="4148" y="5298"/>
                    <a:pt x="4311" y="2941"/>
                    <a:pt x="4340" y="594"/>
                  </a:cubicBezTo>
                  <a:cubicBezTo>
                    <a:pt x="4369" y="584"/>
                    <a:pt x="4397" y="565"/>
                    <a:pt x="4426" y="546"/>
                  </a:cubicBezTo>
                  <a:lnTo>
                    <a:pt x="4464" y="488"/>
                  </a:lnTo>
                  <a:cubicBezTo>
                    <a:pt x="4560" y="392"/>
                    <a:pt x="4541" y="230"/>
                    <a:pt x="4426" y="162"/>
                  </a:cubicBezTo>
                  <a:cubicBezTo>
                    <a:pt x="4237" y="35"/>
                    <a:pt x="3962" y="0"/>
                    <a:pt x="367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7"/>
            <p:cNvSpPr/>
            <p:nvPr/>
          </p:nvSpPr>
          <p:spPr>
            <a:xfrm>
              <a:off x="3727700" y="5031150"/>
              <a:ext cx="116675" cy="373800"/>
            </a:xfrm>
            <a:custGeom>
              <a:avLst/>
              <a:gdLst/>
              <a:ahLst/>
              <a:cxnLst/>
              <a:rect l="l" t="t" r="r" b="b"/>
              <a:pathLst>
                <a:path w="4667" h="14952" extrusionOk="0">
                  <a:moveTo>
                    <a:pt x="365" y="0"/>
                  </a:moveTo>
                  <a:cubicBezTo>
                    <a:pt x="346" y="0"/>
                    <a:pt x="326" y="10"/>
                    <a:pt x="307" y="19"/>
                  </a:cubicBezTo>
                  <a:cubicBezTo>
                    <a:pt x="282" y="7"/>
                    <a:pt x="256" y="1"/>
                    <a:pt x="231" y="1"/>
                  </a:cubicBezTo>
                  <a:cubicBezTo>
                    <a:pt x="137" y="1"/>
                    <a:pt x="51" y="77"/>
                    <a:pt x="58" y="182"/>
                  </a:cubicBezTo>
                  <a:cubicBezTo>
                    <a:pt x="49" y="2615"/>
                    <a:pt x="125" y="5049"/>
                    <a:pt x="125" y="7473"/>
                  </a:cubicBezTo>
                  <a:cubicBezTo>
                    <a:pt x="125" y="9906"/>
                    <a:pt x="1" y="12349"/>
                    <a:pt x="106" y="14773"/>
                  </a:cubicBezTo>
                  <a:cubicBezTo>
                    <a:pt x="106" y="14854"/>
                    <a:pt x="168" y="14895"/>
                    <a:pt x="231" y="14895"/>
                  </a:cubicBezTo>
                  <a:cubicBezTo>
                    <a:pt x="293" y="14895"/>
                    <a:pt x="355" y="14854"/>
                    <a:pt x="355" y="14773"/>
                  </a:cubicBezTo>
                  <a:lnTo>
                    <a:pt x="355" y="14763"/>
                  </a:lnTo>
                  <a:cubicBezTo>
                    <a:pt x="1302" y="14890"/>
                    <a:pt x="2248" y="14952"/>
                    <a:pt x="3198" y="14952"/>
                  </a:cubicBezTo>
                  <a:cubicBezTo>
                    <a:pt x="3614" y="14952"/>
                    <a:pt x="4029" y="14940"/>
                    <a:pt x="4446" y="14917"/>
                  </a:cubicBezTo>
                  <a:cubicBezTo>
                    <a:pt x="4647" y="14907"/>
                    <a:pt x="4666" y="14610"/>
                    <a:pt x="4465" y="14581"/>
                  </a:cubicBezTo>
                  <a:lnTo>
                    <a:pt x="4465" y="14562"/>
                  </a:lnTo>
                  <a:lnTo>
                    <a:pt x="4226" y="14553"/>
                  </a:lnTo>
                  <a:cubicBezTo>
                    <a:pt x="3535" y="14485"/>
                    <a:pt x="2840" y="14451"/>
                    <a:pt x="2143" y="14451"/>
                  </a:cubicBezTo>
                  <a:cubicBezTo>
                    <a:pt x="1553" y="14451"/>
                    <a:pt x="963" y="14476"/>
                    <a:pt x="374" y="14524"/>
                  </a:cubicBezTo>
                  <a:cubicBezTo>
                    <a:pt x="576" y="12196"/>
                    <a:pt x="518" y="9820"/>
                    <a:pt x="518" y="7482"/>
                  </a:cubicBezTo>
                  <a:cubicBezTo>
                    <a:pt x="528" y="5087"/>
                    <a:pt x="547" y="2673"/>
                    <a:pt x="432" y="278"/>
                  </a:cubicBezTo>
                  <a:lnTo>
                    <a:pt x="393" y="0"/>
                  </a:ln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7"/>
            <p:cNvSpPr/>
            <p:nvPr/>
          </p:nvSpPr>
          <p:spPr>
            <a:xfrm>
              <a:off x="3598125" y="5104000"/>
              <a:ext cx="101350" cy="304900"/>
            </a:xfrm>
            <a:custGeom>
              <a:avLst/>
              <a:gdLst/>
              <a:ahLst/>
              <a:cxnLst/>
              <a:rect l="l" t="t" r="r" b="b"/>
              <a:pathLst>
                <a:path w="4054" h="12196" extrusionOk="0">
                  <a:moveTo>
                    <a:pt x="1766" y="0"/>
                  </a:moveTo>
                  <a:cubicBezTo>
                    <a:pt x="1179" y="0"/>
                    <a:pt x="594" y="33"/>
                    <a:pt x="39" y="123"/>
                  </a:cubicBezTo>
                  <a:lnTo>
                    <a:pt x="1" y="391"/>
                  </a:lnTo>
                  <a:cubicBezTo>
                    <a:pt x="656" y="477"/>
                    <a:pt x="1338" y="500"/>
                    <a:pt x="2018" y="500"/>
                  </a:cubicBezTo>
                  <a:cubicBezTo>
                    <a:pt x="2552" y="500"/>
                    <a:pt x="3085" y="486"/>
                    <a:pt x="3603" y="477"/>
                  </a:cubicBezTo>
                  <a:lnTo>
                    <a:pt x="3603" y="477"/>
                  </a:lnTo>
                  <a:cubicBezTo>
                    <a:pt x="3593" y="497"/>
                    <a:pt x="3593" y="516"/>
                    <a:pt x="3593" y="525"/>
                  </a:cubicBezTo>
                  <a:cubicBezTo>
                    <a:pt x="3430" y="2413"/>
                    <a:pt x="3526" y="4348"/>
                    <a:pt x="3517" y="6245"/>
                  </a:cubicBezTo>
                  <a:cubicBezTo>
                    <a:pt x="3498" y="8075"/>
                    <a:pt x="3478" y="9914"/>
                    <a:pt x="3536" y="11754"/>
                  </a:cubicBezTo>
                  <a:cubicBezTo>
                    <a:pt x="3447" y="11756"/>
                    <a:pt x="3358" y="11757"/>
                    <a:pt x="3269" y="11757"/>
                  </a:cubicBezTo>
                  <a:cubicBezTo>
                    <a:pt x="2611" y="11757"/>
                    <a:pt x="1926" y="11700"/>
                    <a:pt x="1257" y="11700"/>
                  </a:cubicBezTo>
                  <a:cubicBezTo>
                    <a:pt x="932" y="11700"/>
                    <a:pt x="611" y="11713"/>
                    <a:pt x="298" y="11754"/>
                  </a:cubicBezTo>
                  <a:lnTo>
                    <a:pt x="231" y="11964"/>
                  </a:lnTo>
                  <a:cubicBezTo>
                    <a:pt x="774" y="12145"/>
                    <a:pt x="1397" y="12195"/>
                    <a:pt x="2019" y="12195"/>
                  </a:cubicBezTo>
                  <a:cubicBezTo>
                    <a:pt x="2550" y="12195"/>
                    <a:pt x="3079" y="12159"/>
                    <a:pt x="3555" y="12137"/>
                  </a:cubicBezTo>
                  <a:cubicBezTo>
                    <a:pt x="3613" y="12137"/>
                    <a:pt x="3660" y="12118"/>
                    <a:pt x="3699" y="12070"/>
                  </a:cubicBezTo>
                  <a:cubicBezTo>
                    <a:pt x="3756" y="12060"/>
                    <a:pt x="3795" y="12012"/>
                    <a:pt x="3795" y="11955"/>
                  </a:cubicBezTo>
                  <a:cubicBezTo>
                    <a:pt x="3890" y="10048"/>
                    <a:pt x="3900" y="8132"/>
                    <a:pt x="3919" y="6245"/>
                  </a:cubicBezTo>
                  <a:cubicBezTo>
                    <a:pt x="3929" y="4348"/>
                    <a:pt x="4053" y="2413"/>
                    <a:pt x="3929" y="525"/>
                  </a:cubicBezTo>
                  <a:cubicBezTo>
                    <a:pt x="3929" y="487"/>
                    <a:pt x="3910" y="439"/>
                    <a:pt x="3881" y="410"/>
                  </a:cubicBezTo>
                  <a:cubicBezTo>
                    <a:pt x="3977" y="286"/>
                    <a:pt x="3890" y="104"/>
                    <a:pt x="3737" y="94"/>
                  </a:cubicBezTo>
                  <a:cubicBezTo>
                    <a:pt x="3104" y="43"/>
                    <a:pt x="2434" y="0"/>
                    <a:pt x="176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7"/>
            <p:cNvSpPr/>
            <p:nvPr/>
          </p:nvSpPr>
          <p:spPr>
            <a:xfrm>
              <a:off x="3593575" y="5113300"/>
              <a:ext cx="94625" cy="284625"/>
            </a:xfrm>
            <a:custGeom>
              <a:avLst/>
              <a:gdLst/>
              <a:ahLst/>
              <a:cxnLst/>
              <a:rect l="l" t="t" r="r" b="b"/>
              <a:pathLst>
                <a:path w="3785" h="11385" extrusionOk="0">
                  <a:moveTo>
                    <a:pt x="1" y="0"/>
                  </a:moveTo>
                  <a:lnTo>
                    <a:pt x="1" y="0"/>
                  </a:lnTo>
                  <a:cubicBezTo>
                    <a:pt x="269" y="1811"/>
                    <a:pt x="336" y="3679"/>
                    <a:pt x="422" y="5509"/>
                  </a:cubicBezTo>
                  <a:cubicBezTo>
                    <a:pt x="518" y="7454"/>
                    <a:pt x="604" y="9427"/>
                    <a:pt x="480" y="11382"/>
                  </a:cubicBezTo>
                  <a:cubicBezTo>
                    <a:pt x="793" y="11341"/>
                    <a:pt x="1114" y="11328"/>
                    <a:pt x="1439" y="11328"/>
                  </a:cubicBezTo>
                  <a:cubicBezTo>
                    <a:pt x="2108" y="11328"/>
                    <a:pt x="2793" y="11385"/>
                    <a:pt x="3451" y="11385"/>
                  </a:cubicBezTo>
                  <a:cubicBezTo>
                    <a:pt x="3540" y="11385"/>
                    <a:pt x="3629" y="11384"/>
                    <a:pt x="3718" y="11382"/>
                  </a:cubicBezTo>
                  <a:cubicBezTo>
                    <a:pt x="3660" y="9542"/>
                    <a:pt x="3689" y="7703"/>
                    <a:pt x="3699" y="5873"/>
                  </a:cubicBezTo>
                  <a:cubicBezTo>
                    <a:pt x="3708" y="3976"/>
                    <a:pt x="3622" y="2041"/>
                    <a:pt x="3775" y="153"/>
                  </a:cubicBezTo>
                  <a:cubicBezTo>
                    <a:pt x="3775" y="144"/>
                    <a:pt x="3785" y="125"/>
                    <a:pt x="3785" y="105"/>
                  </a:cubicBezTo>
                  <a:lnTo>
                    <a:pt x="3785" y="105"/>
                  </a:lnTo>
                  <a:cubicBezTo>
                    <a:pt x="3251" y="114"/>
                    <a:pt x="2702" y="129"/>
                    <a:pt x="2152" y="129"/>
                  </a:cubicBezTo>
                  <a:cubicBezTo>
                    <a:pt x="1488" y="129"/>
                    <a:pt x="822" y="107"/>
                    <a:pt x="183" y="29"/>
                  </a:cubicBezTo>
                  <a:cubicBezTo>
                    <a:pt x="125" y="19"/>
                    <a:pt x="68" y="10"/>
                    <a:pt x="1"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7"/>
            <p:cNvSpPr/>
            <p:nvPr/>
          </p:nvSpPr>
          <p:spPr>
            <a:xfrm>
              <a:off x="3584475" y="5107075"/>
              <a:ext cx="23975" cy="296050"/>
            </a:xfrm>
            <a:custGeom>
              <a:avLst/>
              <a:gdLst/>
              <a:ahLst/>
              <a:cxnLst/>
              <a:rect l="l" t="t" r="r" b="b"/>
              <a:pathLst>
                <a:path w="959" h="11842" extrusionOk="0">
                  <a:moveTo>
                    <a:pt x="585" y="0"/>
                  </a:moveTo>
                  <a:cubicBezTo>
                    <a:pt x="508" y="10"/>
                    <a:pt x="432" y="29"/>
                    <a:pt x="355" y="38"/>
                  </a:cubicBezTo>
                  <a:cubicBezTo>
                    <a:pt x="326" y="48"/>
                    <a:pt x="307" y="67"/>
                    <a:pt x="298" y="86"/>
                  </a:cubicBezTo>
                  <a:cubicBezTo>
                    <a:pt x="264" y="66"/>
                    <a:pt x="227" y="56"/>
                    <a:pt x="192" y="56"/>
                  </a:cubicBezTo>
                  <a:cubicBezTo>
                    <a:pt x="96" y="56"/>
                    <a:pt x="8" y="125"/>
                    <a:pt x="1" y="230"/>
                  </a:cubicBezTo>
                  <a:cubicBezTo>
                    <a:pt x="87" y="2136"/>
                    <a:pt x="307" y="4033"/>
                    <a:pt x="393" y="5930"/>
                  </a:cubicBezTo>
                  <a:cubicBezTo>
                    <a:pt x="480" y="7837"/>
                    <a:pt x="461" y="9743"/>
                    <a:pt x="537" y="11650"/>
                  </a:cubicBezTo>
                  <a:cubicBezTo>
                    <a:pt x="537" y="11726"/>
                    <a:pt x="604" y="11784"/>
                    <a:pt x="681" y="11793"/>
                  </a:cubicBezTo>
                  <a:cubicBezTo>
                    <a:pt x="690" y="11803"/>
                    <a:pt x="700" y="11813"/>
                    <a:pt x="719" y="11822"/>
                  </a:cubicBezTo>
                  <a:cubicBezTo>
                    <a:pt x="738" y="11832"/>
                    <a:pt x="758" y="11841"/>
                    <a:pt x="777" y="11841"/>
                  </a:cubicBezTo>
                  <a:lnTo>
                    <a:pt x="844" y="11621"/>
                  </a:lnTo>
                  <a:cubicBezTo>
                    <a:pt x="959" y="9676"/>
                    <a:pt x="882" y="7703"/>
                    <a:pt x="786" y="5758"/>
                  </a:cubicBezTo>
                  <a:cubicBezTo>
                    <a:pt x="700" y="3928"/>
                    <a:pt x="633" y="2060"/>
                    <a:pt x="365" y="240"/>
                  </a:cubicBezTo>
                  <a:lnTo>
                    <a:pt x="365" y="240"/>
                  </a:lnTo>
                  <a:cubicBezTo>
                    <a:pt x="432" y="249"/>
                    <a:pt x="489" y="259"/>
                    <a:pt x="547" y="268"/>
                  </a:cubicBezTo>
                  <a:lnTo>
                    <a:pt x="585" y="0"/>
                  </a:ln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7"/>
            <p:cNvSpPr/>
            <p:nvPr/>
          </p:nvSpPr>
          <p:spPr>
            <a:xfrm>
              <a:off x="3469525" y="5171500"/>
              <a:ext cx="103250" cy="236250"/>
            </a:xfrm>
            <a:custGeom>
              <a:avLst/>
              <a:gdLst/>
              <a:ahLst/>
              <a:cxnLst/>
              <a:rect l="l" t="t" r="r" b="b"/>
              <a:pathLst>
                <a:path w="4130" h="9450" extrusionOk="0">
                  <a:moveTo>
                    <a:pt x="431" y="383"/>
                  </a:moveTo>
                  <a:lnTo>
                    <a:pt x="3459" y="489"/>
                  </a:lnTo>
                  <a:lnTo>
                    <a:pt x="3449" y="489"/>
                  </a:lnTo>
                  <a:cubicBezTo>
                    <a:pt x="3353" y="3305"/>
                    <a:pt x="3325" y="6237"/>
                    <a:pt x="3765" y="9034"/>
                  </a:cubicBezTo>
                  <a:cubicBezTo>
                    <a:pt x="2721" y="9054"/>
                    <a:pt x="1667" y="9082"/>
                    <a:pt x="632" y="9197"/>
                  </a:cubicBezTo>
                  <a:cubicBezTo>
                    <a:pt x="623" y="9197"/>
                    <a:pt x="613" y="9207"/>
                    <a:pt x="604" y="9207"/>
                  </a:cubicBezTo>
                  <a:cubicBezTo>
                    <a:pt x="709" y="6275"/>
                    <a:pt x="479" y="3315"/>
                    <a:pt x="431" y="383"/>
                  </a:cubicBezTo>
                  <a:close/>
                  <a:moveTo>
                    <a:pt x="230" y="0"/>
                  </a:moveTo>
                  <a:cubicBezTo>
                    <a:pt x="125" y="0"/>
                    <a:pt x="48" y="86"/>
                    <a:pt x="38" y="182"/>
                  </a:cubicBezTo>
                  <a:cubicBezTo>
                    <a:pt x="77" y="3190"/>
                    <a:pt x="0" y="6266"/>
                    <a:pt x="364" y="9255"/>
                  </a:cubicBezTo>
                  <a:cubicBezTo>
                    <a:pt x="372" y="9315"/>
                    <a:pt x="426" y="9363"/>
                    <a:pt x="486" y="9363"/>
                  </a:cubicBezTo>
                  <a:cubicBezTo>
                    <a:pt x="503" y="9363"/>
                    <a:pt x="520" y="9359"/>
                    <a:pt x="537" y="9350"/>
                  </a:cubicBezTo>
                  <a:cubicBezTo>
                    <a:pt x="546" y="9398"/>
                    <a:pt x="585" y="9427"/>
                    <a:pt x="632" y="9427"/>
                  </a:cubicBezTo>
                  <a:cubicBezTo>
                    <a:pt x="984" y="9443"/>
                    <a:pt x="1338" y="9449"/>
                    <a:pt x="1693" y="9449"/>
                  </a:cubicBezTo>
                  <a:cubicBezTo>
                    <a:pt x="2432" y="9449"/>
                    <a:pt x="3175" y="9421"/>
                    <a:pt x="3899" y="9389"/>
                  </a:cubicBezTo>
                  <a:cubicBezTo>
                    <a:pt x="4053" y="9379"/>
                    <a:pt x="4129" y="9188"/>
                    <a:pt x="4024" y="9073"/>
                  </a:cubicBezTo>
                  <a:lnTo>
                    <a:pt x="4024" y="9073"/>
                  </a:lnTo>
                  <a:lnTo>
                    <a:pt x="4024" y="9082"/>
                  </a:lnTo>
                  <a:cubicBezTo>
                    <a:pt x="3986" y="6199"/>
                    <a:pt x="3784" y="3344"/>
                    <a:pt x="3842" y="460"/>
                  </a:cubicBezTo>
                  <a:cubicBezTo>
                    <a:pt x="3851" y="422"/>
                    <a:pt x="3832" y="374"/>
                    <a:pt x="3804" y="345"/>
                  </a:cubicBezTo>
                  <a:cubicBezTo>
                    <a:pt x="3823" y="230"/>
                    <a:pt x="3746" y="125"/>
                    <a:pt x="3631" y="115"/>
                  </a:cubicBezTo>
                  <a:lnTo>
                    <a:pt x="230" y="0"/>
                  </a:ln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 name="Google Shape;2070;p57"/>
          <p:cNvGrpSpPr/>
          <p:nvPr/>
        </p:nvGrpSpPr>
        <p:grpSpPr>
          <a:xfrm>
            <a:off x="1095149" y="3774595"/>
            <a:ext cx="333080" cy="678926"/>
            <a:chOff x="2183600" y="4257275"/>
            <a:chExt cx="219175" cy="446750"/>
          </a:xfrm>
        </p:grpSpPr>
        <p:sp>
          <p:nvSpPr>
            <p:cNvPr id="2071" name="Google Shape;2071;p57"/>
            <p:cNvSpPr/>
            <p:nvPr/>
          </p:nvSpPr>
          <p:spPr>
            <a:xfrm>
              <a:off x="2183600" y="4257275"/>
              <a:ext cx="219175" cy="446750"/>
            </a:xfrm>
            <a:custGeom>
              <a:avLst/>
              <a:gdLst/>
              <a:ahLst/>
              <a:cxnLst/>
              <a:rect l="l" t="t" r="r" b="b"/>
              <a:pathLst>
                <a:path w="8767" h="17870" extrusionOk="0">
                  <a:moveTo>
                    <a:pt x="4574" y="437"/>
                  </a:moveTo>
                  <a:cubicBezTo>
                    <a:pt x="5700" y="437"/>
                    <a:pt x="6373" y="1651"/>
                    <a:pt x="6841" y="2588"/>
                  </a:cubicBezTo>
                  <a:cubicBezTo>
                    <a:pt x="7387" y="3699"/>
                    <a:pt x="7847" y="4839"/>
                    <a:pt x="8221" y="6018"/>
                  </a:cubicBezTo>
                  <a:cubicBezTo>
                    <a:pt x="8230" y="6037"/>
                    <a:pt x="8240" y="6056"/>
                    <a:pt x="8249" y="6075"/>
                  </a:cubicBezTo>
                  <a:cubicBezTo>
                    <a:pt x="8297" y="8470"/>
                    <a:pt x="8316" y="10865"/>
                    <a:pt x="8316" y="13260"/>
                  </a:cubicBezTo>
                  <a:lnTo>
                    <a:pt x="8316" y="15071"/>
                  </a:lnTo>
                  <a:cubicBezTo>
                    <a:pt x="8316" y="15722"/>
                    <a:pt x="8460" y="16767"/>
                    <a:pt x="7828" y="17198"/>
                  </a:cubicBezTo>
                  <a:cubicBezTo>
                    <a:pt x="7595" y="17351"/>
                    <a:pt x="7261" y="17389"/>
                    <a:pt x="6922" y="17389"/>
                  </a:cubicBezTo>
                  <a:cubicBezTo>
                    <a:pt x="6604" y="17389"/>
                    <a:pt x="6282" y="17356"/>
                    <a:pt x="6036" y="17351"/>
                  </a:cubicBezTo>
                  <a:lnTo>
                    <a:pt x="4312" y="17322"/>
                  </a:lnTo>
                  <a:cubicBezTo>
                    <a:pt x="4290" y="17322"/>
                    <a:pt x="4266" y="17321"/>
                    <a:pt x="4241" y="17321"/>
                  </a:cubicBezTo>
                  <a:cubicBezTo>
                    <a:pt x="3913" y="17321"/>
                    <a:pt x="3351" y="17366"/>
                    <a:pt x="2768" y="17366"/>
                  </a:cubicBezTo>
                  <a:cubicBezTo>
                    <a:pt x="1861" y="17366"/>
                    <a:pt x="904" y="17258"/>
                    <a:pt x="700" y="16709"/>
                  </a:cubicBezTo>
                  <a:cubicBezTo>
                    <a:pt x="518" y="16211"/>
                    <a:pt x="652" y="15454"/>
                    <a:pt x="643" y="14918"/>
                  </a:cubicBezTo>
                  <a:cubicBezTo>
                    <a:pt x="623" y="14391"/>
                    <a:pt x="614" y="13864"/>
                    <a:pt x="604" y="13337"/>
                  </a:cubicBezTo>
                  <a:cubicBezTo>
                    <a:pt x="547" y="10942"/>
                    <a:pt x="556" y="8537"/>
                    <a:pt x="365" y="6142"/>
                  </a:cubicBezTo>
                  <a:cubicBezTo>
                    <a:pt x="365" y="6104"/>
                    <a:pt x="346" y="6065"/>
                    <a:pt x="317" y="6046"/>
                  </a:cubicBezTo>
                  <a:cubicBezTo>
                    <a:pt x="901" y="5136"/>
                    <a:pt x="1419" y="4178"/>
                    <a:pt x="1946" y="3220"/>
                  </a:cubicBezTo>
                  <a:cubicBezTo>
                    <a:pt x="2444" y="2300"/>
                    <a:pt x="2971" y="854"/>
                    <a:pt x="4053" y="518"/>
                  </a:cubicBezTo>
                  <a:cubicBezTo>
                    <a:pt x="4237" y="462"/>
                    <a:pt x="4410" y="437"/>
                    <a:pt x="4574" y="437"/>
                  </a:cubicBezTo>
                  <a:close/>
                  <a:moveTo>
                    <a:pt x="4557" y="0"/>
                  </a:moveTo>
                  <a:cubicBezTo>
                    <a:pt x="3503" y="0"/>
                    <a:pt x="2800" y="858"/>
                    <a:pt x="2310" y="1697"/>
                  </a:cubicBezTo>
                  <a:cubicBezTo>
                    <a:pt x="1466" y="3096"/>
                    <a:pt x="710" y="4552"/>
                    <a:pt x="39" y="6046"/>
                  </a:cubicBezTo>
                  <a:cubicBezTo>
                    <a:pt x="1" y="6113"/>
                    <a:pt x="39" y="6200"/>
                    <a:pt x="116" y="6219"/>
                  </a:cubicBezTo>
                  <a:cubicBezTo>
                    <a:pt x="20" y="9227"/>
                    <a:pt x="173" y="12254"/>
                    <a:pt x="231" y="15263"/>
                  </a:cubicBezTo>
                  <a:cubicBezTo>
                    <a:pt x="250" y="16058"/>
                    <a:pt x="58" y="17140"/>
                    <a:pt x="930" y="17523"/>
                  </a:cubicBezTo>
                  <a:cubicBezTo>
                    <a:pt x="1408" y="17732"/>
                    <a:pt x="1989" y="17781"/>
                    <a:pt x="2578" y="17781"/>
                  </a:cubicBezTo>
                  <a:cubicBezTo>
                    <a:pt x="3107" y="17781"/>
                    <a:pt x="3642" y="17741"/>
                    <a:pt x="4116" y="17741"/>
                  </a:cubicBezTo>
                  <a:cubicBezTo>
                    <a:pt x="4182" y="17741"/>
                    <a:pt x="4248" y="17742"/>
                    <a:pt x="4312" y="17744"/>
                  </a:cubicBezTo>
                  <a:cubicBezTo>
                    <a:pt x="4957" y="17755"/>
                    <a:pt x="5740" y="17869"/>
                    <a:pt x="6483" y="17869"/>
                  </a:cubicBezTo>
                  <a:cubicBezTo>
                    <a:pt x="6964" y="17869"/>
                    <a:pt x="7429" y="17822"/>
                    <a:pt x="7828" y="17667"/>
                  </a:cubicBezTo>
                  <a:cubicBezTo>
                    <a:pt x="8757" y="17303"/>
                    <a:pt x="8738" y="16297"/>
                    <a:pt x="8747" y="15435"/>
                  </a:cubicBezTo>
                  <a:cubicBezTo>
                    <a:pt x="8767" y="12293"/>
                    <a:pt x="8738" y="9160"/>
                    <a:pt x="8680" y="6018"/>
                  </a:cubicBezTo>
                  <a:cubicBezTo>
                    <a:pt x="8680" y="5950"/>
                    <a:pt x="8652" y="5893"/>
                    <a:pt x="8594" y="5855"/>
                  </a:cubicBezTo>
                  <a:cubicBezTo>
                    <a:pt x="8173" y="4456"/>
                    <a:pt x="7607" y="3115"/>
                    <a:pt x="6908" y="1831"/>
                  </a:cubicBezTo>
                  <a:cubicBezTo>
                    <a:pt x="6419" y="959"/>
                    <a:pt x="5701" y="30"/>
                    <a:pt x="4609" y="1"/>
                  </a:cubicBezTo>
                  <a:cubicBezTo>
                    <a:pt x="4591" y="1"/>
                    <a:pt x="4574" y="0"/>
                    <a:pt x="455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7"/>
            <p:cNvSpPr/>
            <p:nvPr/>
          </p:nvSpPr>
          <p:spPr>
            <a:xfrm>
              <a:off x="2321325" y="4422125"/>
              <a:ext cx="14275" cy="229600"/>
            </a:xfrm>
            <a:custGeom>
              <a:avLst/>
              <a:gdLst/>
              <a:ahLst/>
              <a:cxnLst/>
              <a:rect l="l" t="t" r="r" b="b"/>
              <a:pathLst>
                <a:path w="571" h="9184" extrusionOk="0">
                  <a:moveTo>
                    <a:pt x="387" y="1"/>
                  </a:moveTo>
                  <a:cubicBezTo>
                    <a:pt x="295" y="1"/>
                    <a:pt x="202" y="61"/>
                    <a:pt x="202" y="180"/>
                  </a:cubicBezTo>
                  <a:cubicBezTo>
                    <a:pt x="144" y="3141"/>
                    <a:pt x="29" y="6101"/>
                    <a:pt x="0" y="9061"/>
                  </a:cubicBezTo>
                  <a:cubicBezTo>
                    <a:pt x="0" y="9143"/>
                    <a:pt x="60" y="9183"/>
                    <a:pt x="120" y="9183"/>
                  </a:cubicBezTo>
                  <a:cubicBezTo>
                    <a:pt x="180" y="9183"/>
                    <a:pt x="240" y="9143"/>
                    <a:pt x="240" y="9061"/>
                  </a:cubicBezTo>
                  <a:cubicBezTo>
                    <a:pt x="470" y="6111"/>
                    <a:pt x="537" y="3131"/>
                    <a:pt x="566" y="180"/>
                  </a:cubicBezTo>
                  <a:cubicBezTo>
                    <a:pt x="570" y="61"/>
                    <a:pt x="479" y="1"/>
                    <a:pt x="38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7"/>
            <p:cNvSpPr/>
            <p:nvPr/>
          </p:nvSpPr>
          <p:spPr>
            <a:xfrm>
              <a:off x="2271500" y="4298850"/>
              <a:ext cx="53925" cy="49300"/>
            </a:xfrm>
            <a:custGeom>
              <a:avLst/>
              <a:gdLst/>
              <a:ahLst/>
              <a:cxnLst/>
              <a:rect l="l" t="t" r="r" b="b"/>
              <a:pathLst>
                <a:path w="2157" h="1972" extrusionOk="0">
                  <a:moveTo>
                    <a:pt x="1022" y="422"/>
                  </a:moveTo>
                  <a:cubicBezTo>
                    <a:pt x="1245" y="422"/>
                    <a:pt x="1458" y="531"/>
                    <a:pt x="1581" y="724"/>
                  </a:cubicBezTo>
                  <a:cubicBezTo>
                    <a:pt x="1763" y="1030"/>
                    <a:pt x="1572" y="1452"/>
                    <a:pt x="1256" y="1567"/>
                  </a:cubicBezTo>
                  <a:cubicBezTo>
                    <a:pt x="1194" y="1590"/>
                    <a:pt x="1131" y="1601"/>
                    <a:pt x="1068" y="1601"/>
                  </a:cubicBezTo>
                  <a:cubicBezTo>
                    <a:pt x="772" y="1601"/>
                    <a:pt x="490" y="1358"/>
                    <a:pt x="451" y="1049"/>
                  </a:cubicBezTo>
                  <a:cubicBezTo>
                    <a:pt x="432" y="829"/>
                    <a:pt x="518" y="618"/>
                    <a:pt x="681" y="475"/>
                  </a:cubicBezTo>
                  <a:lnTo>
                    <a:pt x="758" y="475"/>
                  </a:lnTo>
                  <a:cubicBezTo>
                    <a:pt x="844" y="439"/>
                    <a:pt x="934" y="422"/>
                    <a:pt x="1022" y="422"/>
                  </a:cubicBezTo>
                  <a:close/>
                  <a:moveTo>
                    <a:pt x="990" y="0"/>
                  </a:moveTo>
                  <a:cubicBezTo>
                    <a:pt x="979" y="0"/>
                    <a:pt x="969" y="2"/>
                    <a:pt x="959" y="5"/>
                  </a:cubicBezTo>
                  <a:cubicBezTo>
                    <a:pt x="451" y="158"/>
                    <a:pt x="1" y="657"/>
                    <a:pt x="125" y="1212"/>
                  </a:cubicBezTo>
                  <a:cubicBezTo>
                    <a:pt x="233" y="1645"/>
                    <a:pt x="653" y="1971"/>
                    <a:pt x="1082" y="1971"/>
                  </a:cubicBezTo>
                  <a:cubicBezTo>
                    <a:pt x="1186" y="1971"/>
                    <a:pt x="1290" y="1952"/>
                    <a:pt x="1390" y="1912"/>
                  </a:cubicBezTo>
                  <a:cubicBezTo>
                    <a:pt x="1878" y="1710"/>
                    <a:pt x="2156" y="1116"/>
                    <a:pt x="1945" y="637"/>
                  </a:cubicBezTo>
                  <a:cubicBezTo>
                    <a:pt x="1792" y="302"/>
                    <a:pt x="1457" y="82"/>
                    <a:pt x="1093" y="72"/>
                  </a:cubicBezTo>
                  <a:cubicBezTo>
                    <a:pt x="1077" y="33"/>
                    <a:pt x="1036" y="0"/>
                    <a:pt x="99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7"/>
            <p:cNvSpPr/>
            <p:nvPr/>
          </p:nvSpPr>
          <p:spPr>
            <a:xfrm>
              <a:off x="2260975" y="4442500"/>
              <a:ext cx="13550" cy="210725"/>
            </a:xfrm>
            <a:custGeom>
              <a:avLst/>
              <a:gdLst/>
              <a:ahLst/>
              <a:cxnLst/>
              <a:rect l="l" t="t" r="r" b="b"/>
              <a:pathLst>
                <a:path w="542" h="8429" extrusionOk="0">
                  <a:moveTo>
                    <a:pt x="362" y="0"/>
                  </a:moveTo>
                  <a:cubicBezTo>
                    <a:pt x="271" y="0"/>
                    <a:pt x="177" y="60"/>
                    <a:pt x="173" y="180"/>
                  </a:cubicBezTo>
                  <a:cubicBezTo>
                    <a:pt x="77" y="2891"/>
                    <a:pt x="0" y="5631"/>
                    <a:pt x="153" y="8342"/>
                  </a:cubicBezTo>
                  <a:cubicBezTo>
                    <a:pt x="173" y="8400"/>
                    <a:pt x="223" y="8428"/>
                    <a:pt x="273" y="8428"/>
                  </a:cubicBezTo>
                  <a:cubicBezTo>
                    <a:pt x="323" y="8428"/>
                    <a:pt x="374" y="8400"/>
                    <a:pt x="393" y="8342"/>
                  </a:cubicBezTo>
                  <a:cubicBezTo>
                    <a:pt x="450" y="5621"/>
                    <a:pt x="431" y="2901"/>
                    <a:pt x="537" y="180"/>
                  </a:cubicBezTo>
                  <a:cubicBezTo>
                    <a:pt x="541" y="60"/>
                    <a:pt x="453" y="0"/>
                    <a:pt x="36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5" name="Google Shape;2075;p57"/>
          <p:cNvGrpSpPr/>
          <p:nvPr/>
        </p:nvGrpSpPr>
        <p:grpSpPr>
          <a:xfrm>
            <a:off x="1573470" y="1227580"/>
            <a:ext cx="790748" cy="712804"/>
            <a:chOff x="2202775" y="4804300"/>
            <a:chExt cx="277125" cy="249800"/>
          </a:xfrm>
        </p:grpSpPr>
        <p:sp>
          <p:nvSpPr>
            <p:cNvPr id="2076" name="Google Shape;2076;p57"/>
            <p:cNvSpPr/>
            <p:nvPr/>
          </p:nvSpPr>
          <p:spPr>
            <a:xfrm>
              <a:off x="2418075" y="4936500"/>
              <a:ext cx="61825" cy="56350"/>
            </a:xfrm>
            <a:custGeom>
              <a:avLst/>
              <a:gdLst/>
              <a:ahLst/>
              <a:cxnLst/>
              <a:rect l="l" t="t" r="r" b="b"/>
              <a:pathLst>
                <a:path w="2473" h="2254" extrusionOk="0">
                  <a:moveTo>
                    <a:pt x="1357" y="400"/>
                  </a:moveTo>
                  <a:cubicBezTo>
                    <a:pt x="1604" y="400"/>
                    <a:pt x="1814" y="515"/>
                    <a:pt x="1898" y="864"/>
                  </a:cubicBezTo>
                  <a:cubicBezTo>
                    <a:pt x="1984" y="1257"/>
                    <a:pt x="1744" y="1726"/>
                    <a:pt x="1332" y="1832"/>
                  </a:cubicBezTo>
                  <a:cubicBezTo>
                    <a:pt x="1281" y="1844"/>
                    <a:pt x="1228" y="1849"/>
                    <a:pt x="1175" y="1849"/>
                  </a:cubicBezTo>
                  <a:cubicBezTo>
                    <a:pt x="842" y="1849"/>
                    <a:pt x="495" y="1626"/>
                    <a:pt x="413" y="1295"/>
                  </a:cubicBezTo>
                  <a:cubicBezTo>
                    <a:pt x="365" y="1056"/>
                    <a:pt x="432" y="797"/>
                    <a:pt x="595" y="615"/>
                  </a:cubicBezTo>
                  <a:cubicBezTo>
                    <a:pt x="614" y="615"/>
                    <a:pt x="624" y="615"/>
                    <a:pt x="633" y="605"/>
                  </a:cubicBezTo>
                  <a:cubicBezTo>
                    <a:pt x="857" y="503"/>
                    <a:pt x="1123" y="400"/>
                    <a:pt x="1357" y="400"/>
                  </a:cubicBezTo>
                  <a:close/>
                  <a:moveTo>
                    <a:pt x="1362" y="1"/>
                  </a:moveTo>
                  <a:cubicBezTo>
                    <a:pt x="1056" y="1"/>
                    <a:pt x="728" y="112"/>
                    <a:pt x="451" y="280"/>
                  </a:cubicBezTo>
                  <a:cubicBezTo>
                    <a:pt x="384" y="318"/>
                    <a:pt x="355" y="385"/>
                    <a:pt x="365" y="452"/>
                  </a:cubicBezTo>
                  <a:cubicBezTo>
                    <a:pt x="106" y="692"/>
                    <a:pt x="1" y="1046"/>
                    <a:pt x="58" y="1391"/>
                  </a:cubicBezTo>
                  <a:cubicBezTo>
                    <a:pt x="171" y="1907"/>
                    <a:pt x="691" y="2253"/>
                    <a:pt x="1201" y="2253"/>
                  </a:cubicBezTo>
                  <a:cubicBezTo>
                    <a:pt x="1297" y="2253"/>
                    <a:pt x="1393" y="2241"/>
                    <a:pt x="1486" y="2215"/>
                  </a:cubicBezTo>
                  <a:cubicBezTo>
                    <a:pt x="2128" y="2033"/>
                    <a:pt x="2473" y="1286"/>
                    <a:pt x="2271" y="663"/>
                  </a:cubicBezTo>
                  <a:cubicBezTo>
                    <a:pt x="2110" y="184"/>
                    <a:pt x="1755" y="1"/>
                    <a:pt x="136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7"/>
            <p:cNvSpPr/>
            <p:nvPr/>
          </p:nvSpPr>
          <p:spPr>
            <a:xfrm>
              <a:off x="2383825" y="4849275"/>
              <a:ext cx="66625" cy="75875"/>
            </a:xfrm>
            <a:custGeom>
              <a:avLst/>
              <a:gdLst/>
              <a:ahLst/>
              <a:cxnLst/>
              <a:rect l="l" t="t" r="r" b="b"/>
              <a:pathLst>
                <a:path w="2665" h="3035" extrusionOk="0">
                  <a:moveTo>
                    <a:pt x="734" y="0"/>
                  </a:moveTo>
                  <a:cubicBezTo>
                    <a:pt x="568" y="0"/>
                    <a:pt x="403" y="8"/>
                    <a:pt x="240" y="23"/>
                  </a:cubicBezTo>
                  <a:cubicBezTo>
                    <a:pt x="97" y="23"/>
                    <a:pt x="1" y="157"/>
                    <a:pt x="39" y="291"/>
                  </a:cubicBezTo>
                  <a:cubicBezTo>
                    <a:pt x="39" y="301"/>
                    <a:pt x="39" y="310"/>
                    <a:pt x="39" y="310"/>
                  </a:cubicBezTo>
                  <a:cubicBezTo>
                    <a:pt x="39" y="329"/>
                    <a:pt x="39" y="349"/>
                    <a:pt x="39" y="368"/>
                  </a:cubicBezTo>
                  <a:cubicBezTo>
                    <a:pt x="97" y="760"/>
                    <a:pt x="298" y="1105"/>
                    <a:pt x="595" y="1354"/>
                  </a:cubicBezTo>
                  <a:cubicBezTo>
                    <a:pt x="639" y="1399"/>
                    <a:pt x="690" y="1418"/>
                    <a:pt x="738" y="1418"/>
                  </a:cubicBezTo>
                  <a:cubicBezTo>
                    <a:pt x="898" y="1418"/>
                    <a:pt x="1039" y="1214"/>
                    <a:pt x="892" y="1067"/>
                  </a:cubicBezTo>
                  <a:cubicBezTo>
                    <a:pt x="777" y="933"/>
                    <a:pt x="681" y="789"/>
                    <a:pt x="604" y="636"/>
                  </a:cubicBezTo>
                  <a:lnTo>
                    <a:pt x="604" y="636"/>
                  </a:lnTo>
                  <a:cubicBezTo>
                    <a:pt x="1591" y="1019"/>
                    <a:pt x="2214" y="1901"/>
                    <a:pt x="2425" y="2954"/>
                  </a:cubicBezTo>
                  <a:cubicBezTo>
                    <a:pt x="2433" y="3010"/>
                    <a:pt x="2477" y="3035"/>
                    <a:pt x="2524" y="3035"/>
                  </a:cubicBezTo>
                  <a:cubicBezTo>
                    <a:pt x="2583" y="3035"/>
                    <a:pt x="2645" y="2995"/>
                    <a:pt x="2645" y="2926"/>
                  </a:cubicBezTo>
                  <a:cubicBezTo>
                    <a:pt x="2664" y="1881"/>
                    <a:pt x="2003" y="942"/>
                    <a:pt x="1103" y="444"/>
                  </a:cubicBezTo>
                  <a:lnTo>
                    <a:pt x="1103" y="444"/>
                  </a:lnTo>
                  <a:cubicBezTo>
                    <a:pt x="1227" y="454"/>
                    <a:pt x="1342" y="463"/>
                    <a:pt x="1476" y="483"/>
                  </a:cubicBezTo>
                  <a:cubicBezTo>
                    <a:pt x="1484" y="484"/>
                    <a:pt x="1491" y="484"/>
                    <a:pt x="1499" y="484"/>
                  </a:cubicBezTo>
                  <a:cubicBezTo>
                    <a:pt x="1710" y="484"/>
                    <a:pt x="1756" y="98"/>
                    <a:pt x="1524" y="61"/>
                  </a:cubicBezTo>
                  <a:cubicBezTo>
                    <a:pt x="1265" y="20"/>
                    <a:pt x="998" y="0"/>
                    <a:pt x="73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7"/>
            <p:cNvSpPr/>
            <p:nvPr/>
          </p:nvSpPr>
          <p:spPr>
            <a:xfrm>
              <a:off x="2262225" y="4994825"/>
              <a:ext cx="161800" cy="59275"/>
            </a:xfrm>
            <a:custGeom>
              <a:avLst/>
              <a:gdLst/>
              <a:ahLst/>
              <a:cxnLst/>
              <a:rect l="l" t="t" r="r" b="b"/>
              <a:pathLst>
                <a:path w="6472" h="2371" extrusionOk="0">
                  <a:moveTo>
                    <a:pt x="6227" y="1"/>
                  </a:moveTo>
                  <a:cubicBezTo>
                    <a:pt x="6210" y="1"/>
                    <a:pt x="6193" y="3"/>
                    <a:pt x="6177" y="6"/>
                  </a:cubicBezTo>
                  <a:cubicBezTo>
                    <a:pt x="5813" y="73"/>
                    <a:pt x="5459" y="179"/>
                    <a:pt x="5104" y="303"/>
                  </a:cubicBezTo>
                  <a:cubicBezTo>
                    <a:pt x="4866" y="392"/>
                    <a:pt x="4929" y="733"/>
                    <a:pt x="5158" y="733"/>
                  </a:cubicBezTo>
                  <a:cubicBezTo>
                    <a:pt x="5177" y="733"/>
                    <a:pt x="5198" y="730"/>
                    <a:pt x="5219" y="725"/>
                  </a:cubicBezTo>
                  <a:lnTo>
                    <a:pt x="5564" y="639"/>
                  </a:lnTo>
                  <a:lnTo>
                    <a:pt x="5564" y="639"/>
                  </a:lnTo>
                  <a:cubicBezTo>
                    <a:pt x="4905" y="1513"/>
                    <a:pt x="3970" y="1930"/>
                    <a:pt x="3005" y="1930"/>
                  </a:cubicBezTo>
                  <a:cubicBezTo>
                    <a:pt x="2035" y="1930"/>
                    <a:pt x="1035" y="1508"/>
                    <a:pt x="257" y="706"/>
                  </a:cubicBezTo>
                  <a:cubicBezTo>
                    <a:pt x="233" y="682"/>
                    <a:pt x="204" y="672"/>
                    <a:pt x="175" y="672"/>
                  </a:cubicBezTo>
                  <a:cubicBezTo>
                    <a:pt x="87" y="672"/>
                    <a:pt x="0" y="765"/>
                    <a:pt x="65" y="859"/>
                  </a:cubicBezTo>
                  <a:cubicBezTo>
                    <a:pt x="759" y="1895"/>
                    <a:pt x="1819" y="2371"/>
                    <a:pt x="2892" y="2371"/>
                  </a:cubicBezTo>
                  <a:cubicBezTo>
                    <a:pt x="4041" y="2371"/>
                    <a:pt x="5204" y="1826"/>
                    <a:pt x="5947" y="840"/>
                  </a:cubicBezTo>
                  <a:lnTo>
                    <a:pt x="5947" y="840"/>
                  </a:lnTo>
                  <a:cubicBezTo>
                    <a:pt x="5938" y="955"/>
                    <a:pt x="5919" y="1070"/>
                    <a:pt x="5909" y="1185"/>
                  </a:cubicBezTo>
                  <a:cubicBezTo>
                    <a:pt x="5895" y="1324"/>
                    <a:pt x="5995" y="1393"/>
                    <a:pt x="6103" y="1393"/>
                  </a:cubicBezTo>
                  <a:cubicBezTo>
                    <a:pt x="6211" y="1393"/>
                    <a:pt x="6326" y="1324"/>
                    <a:pt x="6340" y="1185"/>
                  </a:cubicBezTo>
                  <a:cubicBezTo>
                    <a:pt x="6378" y="869"/>
                    <a:pt x="6417" y="533"/>
                    <a:pt x="6455" y="208"/>
                  </a:cubicBezTo>
                  <a:cubicBezTo>
                    <a:pt x="6472" y="82"/>
                    <a:pt x="6343" y="1"/>
                    <a:pt x="622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7"/>
            <p:cNvSpPr/>
            <p:nvPr/>
          </p:nvSpPr>
          <p:spPr>
            <a:xfrm>
              <a:off x="2308400" y="4804300"/>
              <a:ext cx="68000" cy="62750"/>
            </a:xfrm>
            <a:custGeom>
              <a:avLst/>
              <a:gdLst/>
              <a:ahLst/>
              <a:cxnLst/>
              <a:rect l="l" t="t" r="r" b="b"/>
              <a:pathLst>
                <a:path w="2720" h="2510" extrusionOk="0">
                  <a:moveTo>
                    <a:pt x="1408" y="318"/>
                  </a:moveTo>
                  <a:cubicBezTo>
                    <a:pt x="1418" y="318"/>
                    <a:pt x="1427" y="318"/>
                    <a:pt x="1427" y="327"/>
                  </a:cubicBezTo>
                  <a:cubicBezTo>
                    <a:pt x="1897" y="471"/>
                    <a:pt x="2299" y="854"/>
                    <a:pt x="2242" y="1391"/>
                  </a:cubicBezTo>
                  <a:cubicBezTo>
                    <a:pt x="2190" y="1834"/>
                    <a:pt x="1790" y="2088"/>
                    <a:pt x="1380" y="2088"/>
                  </a:cubicBezTo>
                  <a:cubicBezTo>
                    <a:pt x="1338" y="2088"/>
                    <a:pt x="1297" y="2086"/>
                    <a:pt x="1255" y="2080"/>
                  </a:cubicBezTo>
                  <a:cubicBezTo>
                    <a:pt x="766" y="2033"/>
                    <a:pt x="431" y="1563"/>
                    <a:pt x="556" y="1084"/>
                  </a:cubicBezTo>
                  <a:cubicBezTo>
                    <a:pt x="604" y="864"/>
                    <a:pt x="719" y="663"/>
                    <a:pt x="891" y="509"/>
                  </a:cubicBezTo>
                  <a:cubicBezTo>
                    <a:pt x="1044" y="394"/>
                    <a:pt x="1226" y="327"/>
                    <a:pt x="1408" y="318"/>
                  </a:cubicBezTo>
                  <a:close/>
                  <a:moveTo>
                    <a:pt x="1524" y="0"/>
                  </a:moveTo>
                  <a:cubicBezTo>
                    <a:pt x="1508" y="0"/>
                    <a:pt x="1492" y="1"/>
                    <a:pt x="1475" y="2"/>
                  </a:cubicBezTo>
                  <a:cubicBezTo>
                    <a:pt x="1447" y="2"/>
                    <a:pt x="1418" y="11"/>
                    <a:pt x="1399" y="21"/>
                  </a:cubicBezTo>
                  <a:cubicBezTo>
                    <a:pt x="1386" y="20"/>
                    <a:pt x="1373" y="20"/>
                    <a:pt x="1360" y="20"/>
                  </a:cubicBezTo>
                  <a:cubicBezTo>
                    <a:pt x="754" y="20"/>
                    <a:pt x="238" y="464"/>
                    <a:pt x="144" y="1065"/>
                  </a:cubicBezTo>
                  <a:cubicBezTo>
                    <a:pt x="0" y="1764"/>
                    <a:pt x="508" y="2444"/>
                    <a:pt x="1226" y="2502"/>
                  </a:cubicBezTo>
                  <a:cubicBezTo>
                    <a:pt x="1274" y="2507"/>
                    <a:pt x="1322" y="2509"/>
                    <a:pt x="1369" y="2509"/>
                  </a:cubicBezTo>
                  <a:cubicBezTo>
                    <a:pt x="1993" y="2509"/>
                    <a:pt x="2601" y="2106"/>
                    <a:pt x="2663" y="1439"/>
                  </a:cubicBezTo>
                  <a:cubicBezTo>
                    <a:pt x="2720" y="793"/>
                    <a:pt x="2218" y="0"/>
                    <a:pt x="15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7"/>
            <p:cNvSpPr/>
            <p:nvPr/>
          </p:nvSpPr>
          <p:spPr>
            <a:xfrm>
              <a:off x="2231750" y="4851650"/>
              <a:ext cx="68275" cy="78800"/>
            </a:xfrm>
            <a:custGeom>
              <a:avLst/>
              <a:gdLst/>
              <a:ahLst/>
              <a:cxnLst/>
              <a:rect l="l" t="t" r="r" b="b"/>
              <a:pathLst>
                <a:path w="2731" h="3152" extrusionOk="0">
                  <a:moveTo>
                    <a:pt x="2476" y="1"/>
                  </a:moveTo>
                  <a:cubicBezTo>
                    <a:pt x="1957" y="1"/>
                    <a:pt x="1613" y="428"/>
                    <a:pt x="1313" y="828"/>
                  </a:cubicBezTo>
                  <a:cubicBezTo>
                    <a:pt x="997" y="1231"/>
                    <a:pt x="709" y="1671"/>
                    <a:pt x="460" y="2122"/>
                  </a:cubicBezTo>
                  <a:cubicBezTo>
                    <a:pt x="441" y="2026"/>
                    <a:pt x="422" y="1968"/>
                    <a:pt x="422" y="1949"/>
                  </a:cubicBezTo>
                  <a:cubicBezTo>
                    <a:pt x="401" y="1845"/>
                    <a:pt x="322" y="1799"/>
                    <a:pt x="239" y="1799"/>
                  </a:cubicBezTo>
                  <a:cubicBezTo>
                    <a:pt x="131" y="1799"/>
                    <a:pt x="15" y="1877"/>
                    <a:pt x="10" y="2007"/>
                  </a:cubicBezTo>
                  <a:cubicBezTo>
                    <a:pt x="0" y="2237"/>
                    <a:pt x="48" y="2476"/>
                    <a:pt x="134" y="2696"/>
                  </a:cubicBezTo>
                  <a:cubicBezTo>
                    <a:pt x="192" y="2898"/>
                    <a:pt x="288" y="3080"/>
                    <a:pt x="460" y="3137"/>
                  </a:cubicBezTo>
                  <a:cubicBezTo>
                    <a:pt x="492" y="3147"/>
                    <a:pt x="524" y="3152"/>
                    <a:pt x="556" y="3152"/>
                  </a:cubicBezTo>
                  <a:cubicBezTo>
                    <a:pt x="927" y="3152"/>
                    <a:pt x="1291" y="2534"/>
                    <a:pt x="1476" y="2323"/>
                  </a:cubicBezTo>
                  <a:cubicBezTo>
                    <a:pt x="1615" y="2169"/>
                    <a:pt x="1474" y="1959"/>
                    <a:pt x="1318" y="1959"/>
                  </a:cubicBezTo>
                  <a:cubicBezTo>
                    <a:pt x="1271" y="1959"/>
                    <a:pt x="1221" y="1979"/>
                    <a:pt x="1179" y="2026"/>
                  </a:cubicBezTo>
                  <a:cubicBezTo>
                    <a:pt x="1102" y="2112"/>
                    <a:pt x="786" y="2534"/>
                    <a:pt x="642" y="2649"/>
                  </a:cubicBezTo>
                  <a:cubicBezTo>
                    <a:pt x="843" y="2237"/>
                    <a:pt x="1073" y="1834"/>
                    <a:pt x="1322" y="1451"/>
                  </a:cubicBezTo>
                  <a:cubicBezTo>
                    <a:pt x="1629" y="972"/>
                    <a:pt x="1974" y="349"/>
                    <a:pt x="2587" y="244"/>
                  </a:cubicBezTo>
                  <a:cubicBezTo>
                    <a:pt x="2731" y="215"/>
                    <a:pt x="2683" y="4"/>
                    <a:pt x="2558" y="4"/>
                  </a:cubicBezTo>
                  <a:cubicBezTo>
                    <a:pt x="2530" y="2"/>
                    <a:pt x="2503" y="1"/>
                    <a:pt x="247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7"/>
            <p:cNvSpPr/>
            <p:nvPr/>
          </p:nvSpPr>
          <p:spPr>
            <a:xfrm>
              <a:off x="2202775" y="4950350"/>
              <a:ext cx="61325" cy="56575"/>
            </a:xfrm>
            <a:custGeom>
              <a:avLst/>
              <a:gdLst/>
              <a:ahLst/>
              <a:cxnLst/>
              <a:rect l="l" t="t" r="r" b="b"/>
              <a:pathLst>
                <a:path w="2453" h="2263" extrusionOk="0">
                  <a:moveTo>
                    <a:pt x="1228" y="404"/>
                  </a:moveTo>
                  <a:cubicBezTo>
                    <a:pt x="1943" y="404"/>
                    <a:pt x="2233" y="1675"/>
                    <a:pt x="1380" y="1852"/>
                  </a:cubicBezTo>
                  <a:lnTo>
                    <a:pt x="1370" y="1852"/>
                  </a:lnTo>
                  <a:cubicBezTo>
                    <a:pt x="1316" y="1863"/>
                    <a:pt x="1261" y="1869"/>
                    <a:pt x="1206" y="1869"/>
                  </a:cubicBezTo>
                  <a:cubicBezTo>
                    <a:pt x="865" y="1869"/>
                    <a:pt x="515" y="1670"/>
                    <a:pt x="441" y="1316"/>
                  </a:cubicBezTo>
                  <a:cubicBezTo>
                    <a:pt x="393" y="1048"/>
                    <a:pt x="470" y="780"/>
                    <a:pt x="661" y="578"/>
                  </a:cubicBezTo>
                  <a:cubicBezTo>
                    <a:pt x="671" y="581"/>
                    <a:pt x="682" y="582"/>
                    <a:pt x="692" y="582"/>
                  </a:cubicBezTo>
                  <a:cubicBezTo>
                    <a:pt x="720" y="582"/>
                    <a:pt x="748" y="573"/>
                    <a:pt x="776" y="559"/>
                  </a:cubicBezTo>
                  <a:cubicBezTo>
                    <a:pt x="939" y="450"/>
                    <a:pt x="1091" y="404"/>
                    <a:pt x="1228" y="404"/>
                  </a:cubicBezTo>
                  <a:close/>
                  <a:moveTo>
                    <a:pt x="1181" y="0"/>
                  </a:moveTo>
                  <a:cubicBezTo>
                    <a:pt x="978" y="0"/>
                    <a:pt x="777" y="73"/>
                    <a:pt x="613" y="243"/>
                  </a:cubicBezTo>
                  <a:cubicBezTo>
                    <a:pt x="211" y="483"/>
                    <a:pt x="0" y="952"/>
                    <a:pt x="86" y="1412"/>
                  </a:cubicBezTo>
                  <a:cubicBezTo>
                    <a:pt x="189" y="1947"/>
                    <a:pt x="705" y="2262"/>
                    <a:pt x="1215" y="2262"/>
                  </a:cubicBezTo>
                  <a:cubicBezTo>
                    <a:pt x="1326" y="2262"/>
                    <a:pt x="1436" y="2247"/>
                    <a:pt x="1543" y="2217"/>
                  </a:cubicBezTo>
                  <a:cubicBezTo>
                    <a:pt x="2194" y="2025"/>
                    <a:pt x="2453" y="1306"/>
                    <a:pt x="2213" y="712"/>
                  </a:cubicBezTo>
                  <a:cubicBezTo>
                    <a:pt x="2051" y="317"/>
                    <a:pt x="1608" y="0"/>
                    <a:pt x="118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57"/>
          <p:cNvGrpSpPr/>
          <p:nvPr/>
        </p:nvGrpSpPr>
        <p:grpSpPr>
          <a:xfrm>
            <a:off x="3244532" y="2710458"/>
            <a:ext cx="1093804" cy="584553"/>
            <a:chOff x="2564650" y="5030125"/>
            <a:chExt cx="719750" cy="384650"/>
          </a:xfrm>
        </p:grpSpPr>
        <p:sp>
          <p:nvSpPr>
            <p:cNvPr id="2083" name="Google Shape;2083;p57"/>
            <p:cNvSpPr/>
            <p:nvPr/>
          </p:nvSpPr>
          <p:spPr>
            <a:xfrm>
              <a:off x="2564650" y="5030125"/>
              <a:ext cx="719750" cy="384650"/>
            </a:xfrm>
            <a:custGeom>
              <a:avLst/>
              <a:gdLst/>
              <a:ahLst/>
              <a:cxnLst/>
              <a:rect l="l" t="t" r="r" b="b"/>
              <a:pathLst>
                <a:path w="28790" h="15386" extrusionOk="0">
                  <a:moveTo>
                    <a:pt x="22018" y="470"/>
                  </a:moveTo>
                  <a:cubicBezTo>
                    <a:pt x="24745" y="470"/>
                    <a:pt x="27203" y="2140"/>
                    <a:pt x="28052" y="4975"/>
                  </a:cubicBezTo>
                  <a:cubicBezTo>
                    <a:pt x="28541" y="6632"/>
                    <a:pt x="28253" y="8395"/>
                    <a:pt x="26921" y="9564"/>
                  </a:cubicBezTo>
                  <a:cubicBezTo>
                    <a:pt x="25580" y="10742"/>
                    <a:pt x="23750" y="11030"/>
                    <a:pt x="22026" y="11030"/>
                  </a:cubicBezTo>
                  <a:cubicBezTo>
                    <a:pt x="22006" y="11030"/>
                    <a:pt x="21986" y="11030"/>
                    <a:pt x="21965" y="11030"/>
                  </a:cubicBezTo>
                  <a:cubicBezTo>
                    <a:pt x="21427" y="11030"/>
                    <a:pt x="20800" y="10997"/>
                    <a:pt x="20158" y="10997"/>
                  </a:cubicBezTo>
                  <a:cubicBezTo>
                    <a:pt x="18426" y="10997"/>
                    <a:pt x="16587" y="11234"/>
                    <a:pt x="16096" y="12984"/>
                  </a:cubicBezTo>
                  <a:cubicBezTo>
                    <a:pt x="15847" y="12620"/>
                    <a:pt x="15665" y="12208"/>
                    <a:pt x="15559" y="11767"/>
                  </a:cubicBezTo>
                  <a:cubicBezTo>
                    <a:pt x="15540" y="11719"/>
                    <a:pt x="15511" y="11681"/>
                    <a:pt x="15463" y="11662"/>
                  </a:cubicBezTo>
                  <a:cubicBezTo>
                    <a:pt x="15511" y="10120"/>
                    <a:pt x="15176" y="8606"/>
                    <a:pt x="14486" y="7226"/>
                  </a:cubicBezTo>
                  <a:cubicBezTo>
                    <a:pt x="14496" y="7217"/>
                    <a:pt x="14496" y="7207"/>
                    <a:pt x="14496" y="7198"/>
                  </a:cubicBezTo>
                  <a:cubicBezTo>
                    <a:pt x="14467" y="3979"/>
                    <a:pt x="17188" y="1583"/>
                    <a:pt x="20110" y="740"/>
                  </a:cubicBezTo>
                  <a:cubicBezTo>
                    <a:pt x="20749" y="558"/>
                    <a:pt x="21391" y="470"/>
                    <a:pt x="22018" y="470"/>
                  </a:cubicBezTo>
                  <a:close/>
                  <a:moveTo>
                    <a:pt x="6711" y="2584"/>
                  </a:moveTo>
                  <a:cubicBezTo>
                    <a:pt x="9156" y="2584"/>
                    <a:pt x="11539" y="3865"/>
                    <a:pt x="13088" y="5751"/>
                  </a:cubicBezTo>
                  <a:cubicBezTo>
                    <a:pt x="15087" y="8200"/>
                    <a:pt x="15529" y="11394"/>
                    <a:pt x="14625" y="14341"/>
                  </a:cubicBezTo>
                  <a:lnTo>
                    <a:pt x="14625" y="14341"/>
                  </a:lnTo>
                  <a:cubicBezTo>
                    <a:pt x="14309" y="13033"/>
                    <a:pt x="12704" y="12817"/>
                    <a:pt x="11249" y="12817"/>
                  </a:cubicBezTo>
                  <a:cubicBezTo>
                    <a:pt x="10579" y="12817"/>
                    <a:pt x="9942" y="12863"/>
                    <a:pt x="9476" y="12869"/>
                  </a:cubicBezTo>
                  <a:cubicBezTo>
                    <a:pt x="9368" y="12871"/>
                    <a:pt x="9259" y="12872"/>
                    <a:pt x="9149" y="12872"/>
                  </a:cubicBezTo>
                  <a:cubicBezTo>
                    <a:pt x="6308" y="12872"/>
                    <a:pt x="3040" y="12246"/>
                    <a:pt x="1601" y="9497"/>
                  </a:cubicBezTo>
                  <a:cubicBezTo>
                    <a:pt x="97" y="6613"/>
                    <a:pt x="2348" y="3365"/>
                    <a:pt x="5289" y="2733"/>
                  </a:cubicBezTo>
                  <a:cubicBezTo>
                    <a:pt x="5762" y="2632"/>
                    <a:pt x="6238" y="2584"/>
                    <a:pt x="6711" y="2584"/>
                  </a:cubicBezTo>
                  <a:close/>
                  <a:moveTo>
                    <a:pt x="22199" y="1"/>
                  </a:moveTo>
                  <a:cubicBezTo>
                    <a:pt x="20662" y="1"/>
                    <a:pt x="19102" y="497"/>
                    <a:pt x="17801" y="1277"/>
                  </a:cubicBezTo>
                  <a:cubicBezTo>
                    <a:pt x="15856" y="2427"/>
                    <a:pt x="14122" y="4467"/>
                    <a:pt x="14285" y="6824"/>
                  </a:cubicBezTo>
                  <a:cubicBezTo>
                    <a:pt x="12973" y="4438"/>
                    <a:pt x="10635" y="2609"/>
                    <a:pt x="7703" y="2225"/>
                  </a:cubicBezTo>
                  <a:cubicBezTo>
                    <a:pt x="7390" y="2184"/>
                    <a:pt x="7074" y="2164"/>
                    <a:pt x="6761" y="2164"/>
                  </a:cubicBezTo>
                  <a:cubicBezTo>
                    <a:pt x="4375" y="2164"/>
                    <a:pt x="2075" y="3350"/>
                    <a:pt x="1093" y="5636"/>
                  </a:cubicBezTo>
                  <a:cubicBezTo>
                    <a:pt x="1" y="8184"/>
                    <a:pt x="1323" y="10771"/>
                    <a:pt x="3603" y="12112"/>
                  </a:cubicBezTo>
                  <a:cubicBezTo>
                    <a:pt x="5031" y="12955"/>
                    <a:pt x="6717" y="13243"/>
                    <a:pt x="8355" y="13300"/>
                  </a:cubicBezTo>
                  <a:cubicBezTo>
                    <a:pt x="8396" y="13301"/>
                    <a:pt x="8439" y="13302"/>
                    <a:pt x="8484" y="13302"/>
                  </a:cubicBezTo>
                  <a:cubicBezTo>
                    <a:pt x="9120" y="13302"/>
                    <a:pt x="10148" y="13184"/>
                    <a:pt x="11161" y="13184"/>
                  </a:cubicBezTo>
                  <a:cubicBezTo>
                    <a:pt x="12795" y="13184"/>
                    <a:pt x="14389" y="13491"/>
                    <a:pt x="14228" y="15092"/>
                  </a:cubicBezTo>
                  <a:cubicBezTo>
                    <a:pt x="14218" y="15168"/>
                    <a:pt x="14247" y="15235"/>
                    <a:pt x="14304" y="15274"/>
                  </a:cubicBezTo>
                  <a:cubicBezTo>
                    <a:pt x="14316" y="15344"/>
                    <a:pt x="14378" y="15386"/>
                    <a:pt x="14439" y="15386"/>
                  </a:cubicBezTo>
                  <a:cubicBezTo>
                    <a:pt x="14478" y="15386"/>
                    <a:pt x="14518" y="15369"/>
                    <a:pt x="14544" y="15331"/>
                  </a:cubicBezTo>
                  <a:cubicBezTo>
                    <a:pt x="14563" y="15302"/>
                    <a:pt x="14582" y="15264"/>
                    <a:pt x="14592" y="15235"/>
                  </a:cubicBezTo>
                  <a:cubicBezTo>
                    <a:pt x="14630" y="15197"/>
                    <a:pt x="14649" y="15149"/>
                    <a:pt x="14659" y="15092"/>
                  </a:cubicBezTo>
                  <a:cubicBezTo>
                    <a:pt x="15042" y="14268"/>
                    <a:pt x="15301" y="13377"/>
                    <a:pt x="15406" y="12467"/>
                  </a:cubicBezTo>
                  <a:cubicBezTo>
                    <a:pt x="15569" y="12860"/>
                    <a:pt x="15789" y="13233"/>
                    <a:pt x="16067" y="13568"/>
                  </a:cubicBezTo>
                  <a:cubicBezTo>
                    <a:pt x="16101" y="13603"/>
                    <a:pt x="16147" y="13619"/>
                    <a:pt x="16193" y="13619"/>
                  </a:cubicBezTo>
                  <a:cubicBezTo>
                    <a:pt x="16275" y="13619"/>
                    <a:pt x="16359" y="13568"/>
                    <a:pt x="16383" y="13482"/>
                  </a:cubicBezTo>
                  <a:cubicBezTo>
                    <a:pt x="16646" y="11738"/>
                    <a:pt x="18457" y="11405"/>
                    <a:pt x="19959" y="11405"/>
                  </a:cubicBezTo>
                  <a:cubicBezTo>
                    <a:pt x="20099" y="11405"/>
                    <a:pt x="20236" y="11408"/>
                    <a:pt x="20369" y="11413"/>
                  </a:cubicBezTo>
                  <a:cubicBezTo>
                    <a:pt x="20925" y="11431"/>
                    <a:pt x="21482" y="11454"/>
                    <a:pt x="22038" y="11454"/>
                  </a:cubicBezTo>
                  <a:cubicBezTo>
                    <a:pt x="22939" y="11454"/>
                    <a:pt x="23836" y="11395"/>
                    <a:pt x="24718" y="11164"/>
                  </a:cubicBezTo>
                  <a:cubicBezTo>
                    <a:pt x="26979" y="10570"/>
                    <a:pt x="28790" y="8826"/>
                    <a:pt x="28723" y="6374"/>
                  </a:cubicBezTo>
                  <a:cubicBezTo>
                    <a:pt x="28646" y="4026"/>
                    <a:pt x="27103" y="1718"/>
                    <a:pt x="25025" y="654"/>
                  </a:cubicBezTo>
                  <a:cubicBezTo>
                    <a:pt x="24140" y="201"/>
                    <a:pt x="23174" y="1"/>
                    <a:pt x="2219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7"/>
            <p:cNvSpPr/>
            <p:nvPr/>
          </p:nvSpPr>
          <p:spPr>
            <a:xfrm>
              <a:off x="3194325" y="5176675"/>
              <a:ext cx="37625" cy="31275"/>
            </a:xfrm>
            <a:custGeom>
              <a:avLst/>
              <a:gdLst/>
              <a:ahLst/>
              <a:cxnLst/>
              <a:rect l="l" t="t" r="r" b="b"/>
              <a:pathLst>
                <a:path w="1505" h="1251" extrusionOk="0">
                  <a:moveTo>
                    <a:pt x="812" y="361"/>
                  </a:moveTo>
                  <a:cubicBezTo>
                    <a:pt x="856" y="361"/>
                    <a:pt x="900" y="375"/>
                    <a:pt x="939" y="406"/>
                  </a:cubicBezTo>
                  <a:cubicBezTo>
                    <a:pt x="1064" y="531"/>
                    <a:pt x="1064" y="732"/>
                    <a:pt x="930" y="847"/>
                  </a:cubicBezTo>
                  <a:cubicBezTo>
                    <a:pt x="873" y="883"/>
                    <a:pt x="809" y="900"/>
                    <a:pt x="746" y="900"/>
                  </a:cubicBezTo>
                  <a:cubicBezTo>
                    <a:pt x="639" y="900"/>
                    <a:pt x="532" y="851"/>
                    <a:pt x="460" y="761"/>
                  </a:cubicBezTo>
                  <a:cubicBezTo>
                    <a:pt x="441" y="732"/>
                    <a:pt x="422" y="703"/>
                    <a:pt x="412" y="665"/>
                  </a:cubicBezTo>
                  <a:cubicBezTo>
                    <a:pt x="470" y="646"/>
                    <a:pt x="508" y="607"/>
                    <a:pt x="537" y="560"/>
                  </a:cubicBezTo>
                  <a:cubicBezTo>
                    <a:pt x="579" y="455"/>
                    <a:pt x="696" y="361"/>
                    <a:pt x="812" y="361"/>
                  </a:cubicBezTo>
                  <a:close/>
                  <a:moveTo>
                    <a:pt x="810" y="0"/>
                  </a:moveTo>
                  <a:cubicBezTo>
                    <a:pt x="734" y="0"/>
                    <a:pt x="659" y="15"/>
                    <a:pt x="585" y="42"/>
                  </a:cubicBezTo>
                  <a:cubicBezTo>
                    <a:pt x="566" y="24"/>
                    <a:pt x="540" y="13"/>
                    <a:pt x="513" y="13"/>
                  </a:cubicBezTo>
                  <a:cubicBezTo>
                    <a:pt x="498" y="13"/>
                    <a:pt x="483" y="16"/>
                    <a:pt x="470" y="23"/>
                  </a:cubicBezTo>
                  <a:cubicBezTo>
                    <a:pt x="106" y="205"/>
                    <a:pt x="0" y="665"/>
                    <a:pt x="230" y="991"/>
                  </a:cubicBezTo>
                  <a:cubicBezTo>
                    <a:pt x="363" y="1164"/>
                    <a:pt x="560" y="1250"/>
                    <a:pt x="759" y="1250"/>
                  </a:cubicBezTo>
                  <a:cubicBezTo>
                    <a:pt x="934" y="1250"/>
                    <a:pt x="1111" y="1183"/>
                    <a:pt x="1246" y="1048"/>
                  </a:cubicBezTo>
                  <a:cubicBezTo>
                    <a:pt x="1505" y="751"/>
                    <a:pt x="1418" y="215"/>
                    <a:pt x="1054" y="52"/>
                  </a:cubicBezTo>
                  <a:cubicBezTo>
                    <a:pt x="975" y="17"/>
                    <a:pt x="892" y="0"/>
                    <a:pt x="81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7"/>
            <p:cNvSpPr/>
            <p:nvPr/>
          </p:nvSpPr>
          <p:spPr>
            <a:xfrm>
              <a:off x="3092525" y="5188025"/>
              <a:ext cx="35000" cy="29000"/>
            </a:xfrm>
            <a:custGeom>
              <a:avLst/>
              <a:gdLst/>
              <a:ahLst/>
              <a:cxnLst/>
              <a:rect l="l" t="t" r="r" b="b"/>
              <a:pathLst>
                <a:path w="1400" h="1160" extrusionOk="0">
                  <a:moveTo>
                    <a:pt x="739" y="347"/>
                  </a:moveTo>
                  <a:cubicBezTo>
                    <a:pt x="774" y="347"/>
                    <a:pt x="810" y="359"/>
                    <a:pt x="844" y="383"/>
                  </a:cubicBezTo>
                  <a:cubicBezTo>
                    <a:pt x="968" y="489"/>
                    <a:pt x="949" y="680"/>
                    <a:pt x="825" y="776"/>
                  </a:cubicBezTo>
                  <a:cubicBezTo>
                    <a:pt x="774" y="805"/>
                    <a:pt x="718" y="819"/>
                    <a:pt x="663" y="819"/>
                  </a:cubicBezTo>
                  <a:cubicBezTo>
                    <a:pt x="572" y="819"/>
                    <a:pt x="482" y="781"/>
                    <a:pt x="422" y="709"/>
                  </a:cubicBezTo>
                  <a:cubicBezTo>
                    <a:pt x="480" y="690"/>
                    <a:pt x="518" y="652"/>
                    <a:pt x="537" y="604"/>
                  </a:cubicBezTo>
                  <a:cubicBezTo>
                    <a:pt x="556" y="508"/>
                    <a:pt x="556" y="441"/>
                    <a:pt x="633" y="383"/>
                  </a:cubicBezTo>
                  <a:cubicBezTo>
                    <a:pt x="667" y="359"/>
                    <a:pt x="703" y="347"/>
                    <a:pt x="739" y="347"/>
                  </a:cubicBezTo>
                  <a:close/>
                  <a:moveTo>
                    <a:pt x="624" y="0"/>
                  </a:moveTo>
                  <a:cubicBezTo>
                    <a:pt x="240" y="58"/>
                    <a:pt x="1" y="450"/>
                    <a:pt x="135" y="814"/>
                  </a:cubicBezTo>
                  <a:cubicBezTo>
                    <a:pt x="224" y="1041"/>
                    <a:pt x="462" y="1160"/>
                    <a:pt x="698" y="1160"/>
                  </a:cubicBezTo>
                  <a:cubicBezTo>
                    <a:pt x="841" y="1160"/>
                    <a:pt x="984" y="1116"/>
                    <a:pt x="1093" y="1025"/>
                  </a:cubicBezTo>
                  <a:cubicBezTo>
                    <a:pt x="1400" y="738"/>
                    <a:pt x="1342" y="240"/>
                    <a:pt x="978" y="48"/>
                  </a:cubicBezTo>
                  <a:cubicBezTo>
                    <a:pt x="913" y="15"/>
                    <a:pt x="838" y="0"/>
                    <a:pt x="767" y="0"/>
                  </a:cubicBezTo>
                  <a:cubicBezTo>
                    <a:pt x="734" y="0"/>
                    <a:pt x="702" y="4"/>
                    <a:pt x="671" y="10"/>
                  </a:cubicBezTo>
                  <a:cubicBezTo>
                    <a:pt x="652" y="0"/>
                    <a:pt x="633" y="0"/>
                    <a:pt x="6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7"/>
            <p:cNvSpPr/>
            <p:nvPr/>
          </p:nvSpPr>
          <p:spPr>
            <a:xfrm>
              <a:off x="2985725" y="5195850"/>
              <a:ext cx="33550" cy="28625"/>
            </a:xfrm>
            <a:custGeom>
              <a:avLst/>
              <a:gdLst/>
              <a:ahLst/>
              <a:cxnLst/>
              <a:rect l="l" t="t" r="r" b="b"/>
              <a:pathLst>
                <a:path w="1342" h="1145" extrusionOk="0">
                  <a:moveTo>
                    <a:pt x="711" y="344"/>
                  </a:moveTo>
                  <a:cubicBezTo>
                    <a:pt x="723" y="344"/>
                    <a:pt x="735" y="346"/>
                    <a:pt x="747" y="348"/>
                  </a:cubicBezTo>
                  <a:cubicBezTo>
                    <a:pt x="891" y="377"/>
                    <a:pt x="929" y="569"/>
                    <a:pt x="872" y="684"/>
                  </a:cubicBezTo>
                  <a:cubicBezTo>
                    <a:pt x="805" y="784"/>
                    <a:pt x="695" y="838"/>
                    <a:pt x="583" y="838"/>
                  </a:cubicBezTo>
                  <a:cubicBezTo>
                    <a:pt x="535" y="838"/>
                    <a:pt x="487" y="828"/>
                    <a:pt x="441" y="808"/>
                  </a:cubicBezTo>
                  <a:cubicBezTo>
                    <a:pt x="364" y="779"/>
                    <a:pt x="307" y="712"/>
                    <a:pt x="287" y="626"/>
                  </a:cubicBezTo>
                  <a:lnTo>
                    <a:pt x="287" y="626"/>
                  </a:lnTo>
                  <a:cubicBezTo>
                    <a:pt x="310" y="637"/>
                    <a:pt x="334" y="643"/>
                    <a:pt x="357" y="643"/>
                  </a:cubicBezTo>
                  <a:cubicBezTo>
                    <a:pt x="411" y="643"/>
                    <a:pt x="462" y="613"/>
                    <a:pt x="489" y="559"/>
                  </a:cubicBezTo>
                  <a:cubicBezTo>
                    <a:pt x="532" y="463"/>
                    <a:pt x="599" y="344"/>
                    <a:pt x="711" y="344"/>
                  </a:cubicBezTo>
                  <a:close/>
                  <a:moveTo>
                    <a:pt x="717" y="1"/>
                  </a:moveTo>
                  <a:cubicBezTo>
                    <a:pt x="517" y="1"/>
                    <a:pt x="329" y="107"/>
                    <a:pt x="230" y="291"/>
                  </a:cubicBezTo>
                  <a:cubicBezTo>
                    <a:pt x="48" y="396"/>
                    <a:pt x="0" y="703"/>
                    <a:pt x="125" y="894"/>
                  </a:cubicBezTo>
                  <a:cubicBezTo>
                    <a:pt x="239" y="1064"/>
                    <a:pt x="426" y="1145"/>
                    <a:pt x="616" y="1145"/>
                  </a:cubicBezTo>
                  <a:cubicBezTo>
                    <a:pt x="791" y="1145"/>
                    <a:pt x="968" y="1076"/>
                    <a:pt x="1092" y="942"/>
                  </a:cubicBezTo>
                  <a:cubicBezTo>
                    <a:pt x="1341" y="655"/>
                    <a:pt x="1255" y="214"/>
                    <a:pt x="929" y="42"/>
                  </a:cubicBezTo>
                  <a:cubicBezTo>
                    <a:pt x="859" y="14"/>
                    <a:pt x="787" y="1"/>
                    <a:pt x="71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7"/>
            <p:cNvSpPr/>
            <p:nvPr/>
          </p:nvSpPr>
          <p:spPr>
            <a:xfrm>
              <a:off x="2852775" y="5224575"/>
              <a:ext cx="38825" cy="31250"/>
            </a:xfrm>
            <a:custGeom>
              <a:avLst/>
              <a:gdLst/>
              <a:ahLst/>
              <a:cxnLst/>
              <a:rect l="l" t="t" r="r" b="b"/>
              <a:pathLst>
                <a:path w="1553" h="1250" extrusionOk="0">
                  <a:moveTo>
                    <a:pt x="846" y="323"/>
                  </a:moveTo>
                  <a:cubicBezTo>
                    <a:pt x="879" y="323"/>
                    <a:pt x="917" y="334"/>
                    <a:pt x="959" y="358"/>
                  </a:cubicBezTo>
                  <a:cubicBezTo>
                    <a:pt x="1122" y="454"/>
                    <a:pt x="1141" y="675"/>
                    <a:pt x="1016" y="809"/>
                  </a:cubicBezTo>
                  <a:cubicBezTo>
                    <a:pt x="941" y="890"/>
                    <a:pt x="838" y="931"/>
                    <a:pt x="733" y="931"/>
                  </a:cubicBezTo>
                  <a:cubicBezTo>
                    <a:pt x="652" y="931"/>
                    <a:pt x="570" y="907"/>
                    <a:pt x="499" y="857"/>
                  </a:cubicBezTo>
                  <a:cubicBezTo>
                    <a:pt x="451" y="818"/>
                    <a:pt x="403" y="770"/>
                    <a:pt x="384" y="713"/>
                  </a:cubicBezTo>
                  <a:lnTo>
                    <a:pt x="384" y="713"/>
                  </a:lnTo>
                  <a:cubicBezTo>
                    <a:pt x="409" y="731"/>
                    <a:pt x="437" y="740"/>
                    <a:pt x="466" y="740"/>
                  </a:cubicBezTo>
                  <a:cubicBezTo>
                    <a:pt x="526" y="740"/>
                    <a:pt x="585" y="701"/>
                    <a:pt x="605" y="636"/>
                  </a:cubicBezTo>
                  <a:cubicBezTo>
                    <a:pt x="635" y="498"/>
                    <a:pt x="709" y="323"/>
                    <a:pt x="846" y="323"/>
                  </a:cubicBezTo>
                  <a:close/>
                  <a:moveTo>
                    <a:pt x="875" y="0"/>
                  </a:moveTo>
                  <a:cubicBezTo>
                    <a:pt x="743" y="0"/>
                    <a:pt x="613" y="47"/>
                    <a:pt x="509" y="138"/>
                  </a:cubicBezTo>
                  <a:cubicBezTo>
                    <a:pt x="504" y="133"/>
                    <a:pt x="499" y="131"/>
                    <a:pt x="494" y="131"/>
                  </a:cubicBezTo>
                  <a:cubicBezTo>
                    <a:pt x="490" y="131"/>
                    <a:pt x="485" y="133"/>
                    <a:pt x="480" y="138"/>
                  </a:cubicBezTo>
                  <a:cubicBezTo>
                    <a:pt x="126" y="263"/>
                    <a:pt x="1" y="703"/>
                    <a:pt x="240" y="991"/>
                  </a:cubicBezTo>
                  <a:cubicBezTo>
                    <a:pt x="375" y="1163"/>
                    <a:pt x="571" y="1249"/>
                    <a:pt x="769" y="1249"/>
                  </a:cubicBezTo>
                  <a:cubicBezTo>
                    <a:pt x="966" y="1249"/>
                    <a:pt x="1165" y="1163"/>
                    <a:pt x="1304" y="991"/>
                  </a:cubicBezTo>
                  <a:cubicBezTo>
                    <a:pt x="1553" y="675"/>
                    <a:pt x="1438" y="196"/>
                    <a:pt x="1064" y="33"/>
                  </a:cubicBezTo>
                  <a:cubicBezTo>
                    <a:pt x="1003" y="11"/>
                    <a:pt x="939" y="0"/>
                    <a:pt x="87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7"/>
            <p:cNvSpPr/>
            <p:nvPr/>
          </p:nvSpPr>
          <p:spPr>
            <a:xfrm>
              <a:off x="2770875" y="5224800"/>
              <a:ext cx="31150" cy="27875"/>
            </a:xfrm>
            <a:custGeom>
              <a:avLst/>
              <a:gdLst/>
              <a:ahLst/>
              <a:cxnLst/>
              <a:rect l="l" t="t" r="r" b="b"/>
              <a:pathLst>
                <a:path w="1246" h="1115" extrusionOk="0">
                  <a:moveTo>
                    <a:pt x="547" y="339"/>
                  </a:moveTo>
                  <a:cubicBezTo>
                    <a:pt x="596" y="339"/>
                    <a:pt x="647" y="350"/>
                    <a:pt x="690" y="369"/>
                  </a:cubicBezTo>
                  <a:cubicBezTo>
                    <a:pt x="853" y="436"/>
                    <a:pt x="834" y="627"/>
                    <a:pt x="700" y="733"/>
                  </a:cubicBezTo>
                  <a:cubicBezTo>
                    <a:pt x="647" y="774"/>
                    <a:pt x="581" y="797"/>
                    <a:pt x="521" y="797"/>
                  </a:cubicBezTo>
                  <a:cubicBezTo>
                    <a:pt x="440" y="797"/>
                    <a:pt x="367" y="755"/>
                    <a:pt x="345" y="656"/>
                  </a:cubicBezTo>
                  <a:cubicBezTo>
                    <a:pt x="326" y="570"/>
                    <a:pt x="326" y="484"/>
                    <a:pt x="365" y="416"/>
                  </a:cubicBezTo>
                  <a:cubicBezTo>
                    <a:pt x="393" y="388"/>
                    <a:pt x="432" y="359"/>
                    <a:pt x="470" y="349"/>
                  </a:cubicBezTo>
                  <a:cubicBezTo>
                    <a:pt x="494" y="343"/>
                    <a:pt x="520" y="339"/>
                    <a:pt x="547" y="339"/>
                  </a:cubicBezTo>
                  <a:close/>
                  <a:moveTo>
                    <a:pt x="531" y="1"/>
                  </a:moveTo>
                  <a:cubicBezTo>
                    <a:pt x="295" y="1"/>
                    <a:pt x="52" y="95"/>
                    <a:pt x="10" y="330"/>
                  </a:cubicBezTo>
                  <a:cubicBezTo>
                    <a:pt x="1" y="388"/>
                    <a:pt x="20" y="436"/>
                    <a:pt x="48" y="474"/>
                  </a:cubicBezTo>
                  <a:cubicBezTo>
                    <a:pt x="29" y="560"/>
                    <a:pt x="29" y="646"/>
                    <a:pt x="48" y="723"/>
                  </a:cubicBezTo>
                  <a:cubicBezTo>
                    <a:pt x="105" y="980"/>
                    <a:pt x="317" y="1114"/>
                    <a:pt x="543" y="1114"/>
                  </a:cubicBezTo>
                  <a:cubicBezTo>
                    <a:pt x="663" y="1114"/>
                    <a:pt x="786" y="1077"/>
                    <a:pt x="891" y="1001"/>
                  </a:cubicBezTo>
                  <a:cubicBezTo>
                    <a:pt x="1198" y="771"/>
                    <a:pt x="1246" y="311"/>
                    <a:pt x="901" y="91"/>
                  </a:cubicBezTo>
                  <a:cubicBezTo>
                    <a:pt x="809" y="34"/>
                    <a:pt x="671" y="1"/>
                    <a:pt x="53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7"/>
            <p:cNvSpPr/>
            <p:nvPr/>
          </p:nvSpPr>
          <p:spPr>
            <a:xfrm>
              <a:off x="2672675" y="5211725"/>
              <a:ext cx="38350" cy="34750"/>
            </a:xfrm>
            <a:custGeom>
              <a:avLst/>
              <a:gdLst/>
              <a:ahLst/>
              <a:cxnLst/>
              <a:rect l="l" t="t" r="r" b="b"/>
              <a:pathLst>
                <a:path w="1534" h="1390" extrusionOk="0">
                  <a:moveTo>
                    <a:pt x="794" y="344"/>
                  </a:moveTo>
                  <a:cubicBezTo>
                    <a:pt x="863" y="344"/>
                    <a:pt x="928" y="373"/>
                    <a:pt x="978" y="422"/>
                  </a:cubicBezTo>
                  <a:cubicBezTo>
                    <a:pt x="1131" y="604"/>
                    <a:pt x="1074" y="892"/>
                    <a:pt x="853" y="1007"/>
                  </a:cubicBezTo>
                  <a:cubicBezTo>
                    <a:pt x="797" y="1037"/>
                    <a:pt x="723" y="1054"/>
                    <a:pt x="650" y="1054"/>
                  </a:cubicBezTo>
                  <a:cubicBezTo>
                    <a:pt x="513" y="1054"/>
                    <a:pt x="373" y="993"/>
                    <a:pt x="336" y="844"/>
                  </a:cubicBezTo>
                  <a:cubicBezTo>
                    <a:pt x="317" y="777"/>
                    <a:pt x="326" y="710"/>
                    <a:pt x="346" y="642"/>
                  </a:cubicBezTo>
                  <a:cubicBezTo>
                    <a:pt x="359" y="646"/>
                    <a:pt x="373" y="648"/>
                    <a:pt x="387" y="648"/>
                  </a:cubicBezTo>
                  <a:cubicBezTo>
                    <a:pt x="442" y="648"/>
                    <a:pt x="495" y="619"/>
                    <a:pt x="518" y="566"/>
                  </a:cubicBezTo>
                  <a:cubicBezTo>
                    <a:pt x="575" y="470"/>
                    <a:pt x="614" y="393"/>
                    <a:pt x="719" y="355"/>
                  </a:cubicBezTo>
                  <a:cubicBezTo>
                    <a:pt x="744" y="348"/>
                    <a:pt x="769" y="344"/>
                    <a:pt x="794" y="344"/>
                  </a:cubicBezTo>
                  <a:close/>
                  <a:moveTo>
                    <a:pt x="798" y="0"/>
                  </a:moveTo>
                  <a:cubicBezTo>
                    <a:pt x="551" y="0"/>
                    <a:pt x="296" y="119"/>
                    <a:pt x="231" y="346"/>
                  </a:cubicBezTo>
                  <a:cubicBezTo>
                    <a:pt x="68" y="499"/>
                    <a:pt x="1" y="729"/>
                    <a:pt x="39" y="949"/>
                  </a:cubicBezTo>
                  <a:cubicBezTo>
                    <a:pt x="110" y="1244"/>
                    <a:pt x="387" y="1389"/>
                    <a:pt x="668" y="1389"/>
                  </a:cubicBezTo>
                  <a:cubicBezTo>
                    <a:pt x="807" y="1389"/>
                    <a:pt x="947" y="1354"/>
                    <a:pt x="1064" y="1284"/>
                  </a:cubicBezTo>
                  <a:cubicBezTo>
                    <a:pt x="1476" y="1035"/>
                    <a:pt x="1533" y="470"/>
                    <a:pt x="1198" y="135"/>
                  </a:cubicBezTo>
                  <a:cubicBezTo>
                    <a:pt x="1097" y="44"/>
                    <a:pt x="949" y="0"/>
                    <a:pt x="79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57"/>
          <p:cNvGrpSpPr/>
          <p:nvPr/>
        </p:nvGrpSpPr>
        <p:grpSpPr>
          <a:xfrm>
            <a:off x="1041125" y="3016868"/>
            <a:ext cx="582767" cy="433494"/>
            <a:chOff x="2122775" y="3274600"/>
            <a:chExt cx="383475" cy="285250"/>
          </a:xfrm>
        </p:grpSpPr>
        <p:sp>
          <p:nvSpPr>
            <p:cNvPr id="2091" name="Google Shape;2091;p57"/>
            <p:cNvSpPr/>
            <p:nvPr/>
          </p:nvSpPr>
          <p:spPr>
            <a:xfrm>
              <a:off x="2447300" y="3506275"/>
              <a:ext cx="58950" cy="45375"/>
            </a:xfrm>
            <a:custGeom>
              <a:avLst/>
              <a:gdLst/>
              <a:ahLst/>
              <a:cxnLst/>
              <a:rect l="l" t="t" r="r" b="b"/>
              <a:pathLst>
                <a:path w="2358" h="1815" extrusionOk="0">
                  <a:moveTo>
                    <a:pt x="1234" y="329"/>
                  </a:moveTo>
                  <a:cubicBezTo>
                    <a:pt x="1361" y="329"/>
                    <a:pt x="1490" y="372"/>
                    <a:pt x="1610" y="476"/>
                  </a:cubicBezTo>
                  <a:cubicBezTo>
                    <a:pt x="1974" y="783"/>
                    <a:pt x="1706" y="1300"/>
                    <a:pt x="1323" y="1434"/>
                  </a:cubicBezTo>
                  <a:cubicBezTo>
                    <a:pt x="1240" y="1463"/>
                    <a:pt x="1150" y="1477"/>
                    <a:pt x="1059" y="1477"/>
                  </a:cubicBezTo>
                  <a:cubicBezTo>
                    <a:pt x="813" y="1477"/>
                    <a:pt x="563" y="1371"/>
                    <a:pt x="451" y="1147"/>
                  </a:cubicBezTo>
                  <a:cubicBezTo>
                    <a:pt x="393" y="1022"/>
                    <a:pt x="384" y="879"/>
                    <a:pt x="422" y="745"/>
                  </a:cubicBezTo>
                  <a:lnTo>
                    <a:pt x="422" y="745"/>
                  </a:lnTo>
                  <a:cubicBezTo>
                    <a:pt x="437" y="749"/>
                    <a:pt x="452" y="752"/>
                    <a:pt x="468" y="752"/>
                  </a:cubicBezTo>
                  <a:cubicBezTo>
                    <a:pt x="512" y="752"/>
                    <a:pt x="557" y="732"/>
                    <a:pt x="585" y="697"/>
                  </a:cubicBezTo>
                  <a:cubicBezTo>
                    <a:pt x="743" y="494"/>
                    <a:pt x="985" y="329"/>
                    <a:pt x="1234" y="329"/>
                  </a:cubicBezTo>
                  <a:close/>
                  <a:moveTo>
                    <a:pt x="1261" y="1"/>
                  </a:moveTo>
                  <a:cubicBezTo>
                    <a:pt x="1097" y="1"/>
                    <a:pt x="930" y="41"/>
                    <a:pt x="777" y="112"/>
                  </a:cubicBezTo>
                  <a:cubicBezTo>
                    <a:pt x="288" y="227"/>
                    <a:pt x="1" y="716"/>
                    <a:pt x="144" y="1195"/>
                  </a:cubicBezTo>
                  <a:cubicBezTo>
                    <a:pt x="264" y="1603"/>
                    <a:pt x="678" y="1815"/>
                    <a:pt x="1084" y="1815"/>
                  </a:cubicBezTo>
                  <a:cubicBezTo>
                    <a:pt x="1230" y="1815"/>
                    <a:pt x="1375" y="1787"/>
                    <a:pt x="1505" y="1731"/>
                  </a:cubicBezTo>
                  <a:cubicBezTo>
                    <a:pt x="2041" y="1511"/>
                    <a:pt x="2357" y="812"/>
                    <a:pt x="1955" y="333"/>
                  </a:cubicBezTo>
                  <a:cubicBezTo>
                    <a:pt x="1768" y="99"/>
                    <a:pt x="1517" y="1"/>
                    <a:pt x="126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7"/>
            <p:cNvSpPr/>
            <p:nvPr/>
          </p:nvSpPr>
          <p:spPr>
            <a:xfrm>
              <a:off x="2416325" y="3441800"/>
              <a:ext cx="67175" cy="62025"/>
            </a:xfrm>
            <a:custGeom>
              <a:avLst/>
              <a:gdLst/>
              <a:ahLst/>
              <a:cxnLst/>
              <a:rect l="l" t="t" r="r" b="b"/>
              <a:pathLst>
                <a:path w="2687" h="2481" extrusionOk="0">
                  <a:moveTo>
                    <a:pt x="193" y="1"/>
                  </a:moveTo>
                  <a:cubicBezTo>
                    <a:pt x="90" y="1"/>
                    <a:pt x="1" y="130"/>
                    <a:pt x="90" y="220"/>
                  </a:cubicBezTo>
                  <a:cubicBezTo>
                    <a:pt x="607" y="737"/>
                    <a:pt x="1125" y="1254"/>
                    <a:pt x="1604" y="1810"/>
                  </a:cubicBezTo>
                  <a:cubicBezTo>
                    <a:pt x="1489" y="1781"/>
                    <a:pt x="1374" y="1743"/>
                    <a:pt x="1259" y="1714"/>
                  </a:cubicBezTo>
                  <a:cubicBezTo>
                    <a:pt x="1237" y="1708"/>
                    <a:pt x="1217" y="1706"/>
                    <a:pt x="1199" y="1706"/>
                  </a:cubicBezTo>
                  <a:cubicBezTo>
                    <a:pt x="997" y="1706"/>
                    <a:pt x="943" y="2009"/>
                    <a:pt x="1153" y="2088"/>
                  </a:cubicBezTo>
                  <a:lnTo>
                    <a:pt x="2178" y="2471"/>
                  </a:lnTo>
                  <a:cubicBezTo>
                    <a:pt x="2198" y="2477"/>
                    <a:pt x="2217" y="2480"/>
                    <a:pt x="2234" y="2480"/>
                  </a:cubicBezTo>
                  <a:cubicBezTo>
                    <a:pt x="2346" y="2480"/>
                    <a:pt x="2417" y="2359"/>
                    <a:pt x="2408" y="2260"/>
                  </a:cubicBezTo>
                  <a:cubicBezTo>
                    <a:pt x="2686" y="2021"/>
                    <a:pt x="2389" y="1685"/>
                    <a:pt x="2447" y="1398"/>
                  </a:cubicBezTo>
                  <a:cubicBezTo>
                    <a:pt x="2476" y="1248"/>
                    <a:pt x="2355" y="1150"/>
                    <a:pt x="2240" y="1150"/>
                  </a:cubicBezTo>
                  <a:cubicBezTo>
                    <a:pt x="2164" y="1150"/>
                    <a:pt x="2090" y="1193"/>
                    <a:pt x="2063" y="1293"/>
                  </a:cubicBezTo>
                  <a:cubicBezTo>
                    <a:pt x="1996" y="1513"/>
                    <a:pt x="2121" y="1647"/>
                    <a:pt x="2102" y="1839"/>
                  </a:cubicBezTo>
                  <a:cubicBezTo>
                    <a:pt x="2102" y="1848"/>
                    <a:pt x="2102" y="1858"/>
                    <a:pt x="2102" y="1867"/>
                  </a:cubicBezTo>
                  <a:cubicBezTo>
                    <a:pt x="1537" y="1216"/>
                    <a:pt x="923" y="603"/>
                    <a:pt x="282" y="37"/>
                  </a:cubicBezTo>
                  <a:cubicBezTo>
                    <a:pt x="254" y="12"/>
                    <a:pt x="223" y="1"/>
                    <a:pt x="19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7"/>
            <p:cNvSpPr/>
            <p:nvPr/>
          </p:nvSpPr>
          <p:spPr>
            <a:xfrm>
              <a:off x="2371625" y="3402925"/>
              <a:ext cx="56550" cy="47275"/>
            </a:xfrm>
            <a:custGeom>
              <a:avLst/>
              <a:gdLst/>
              <a:ahLst/>
              <a:cxnLst/>
              <a:rect l="l" t="t" r="r" b="b"/>
              <a:pathLst>
                <a:path w="2262" h="1891" extrusionOk="0">
                  <a:moveTo>
                    <a:pt x="862" y="318"/>
                  </a:moveTo>
                  <a:cubicBezTo>
                    <a:pt x="884" y="368"/>
                    <a:pt x="931" y="396"/>
                    <a:pt x="978" y="396"/>
                  </a:cubicBezTo>
                  <a:cubicBezTo>
                    <a:pt x="994" y="396"/>
                    <a:pt x="1010" y="393"/>
                    <a:pt x="1025" y="385"/>
                  </a:cubicBezTo>
                  <a:cubicBezTo>
                    <a:pt x="1107" y="353"/>
                    <a:pt x="1194" y="337"/>
                    <a:pt x="1280" y="337"/>
                  </a:cubicBezTo>
                  <a:cubicBezTo>
                    <a:pt x="1527" y="337"/>
                    <a:pt x="1764" y="472"/>
                    <a:pt x="1820" y="749"/>
                  </a:cubicBezTo>
                  <a:cubicBezTo>
                    <a:pt x="1897" y="1133"/>
                    <a:pt x="1543" y="1516"/>
                    <a:pt x="1179" y="1554"/>
                  </a:cubicBezTo>
                  <a:lnTo>
                    <a:pt x="1169" y="1554"/>
                  </a:lnTo>
                  <a:cubicBezTo>
                    <a:pt x="1142" y="1557"/>
                    <a:pt x="1115" y="1558"/>
                    <a:pt x="1089" y="1558"/>
                  </a:cubicBezTo>
                  <a:cubicBezTo>
                    <a:pt x="365" y="1558"/>
                    <a:pt x="123" y="568"/>
                    <a:pt x="862" y="318"/>
                  </a:cubicBezTo>
                  <a:close/>
                  <a:moveTo>
                    <a:pt x="1278" y="0"/>
                  </a:moveTo>
                  <a:cubicBezTo>
                    <a:pt x="1152" y="0"/>
                    <a:pt x="1025" y="31"/>
                    <a:pt x="910" y="98"/>
                  </a:cubicBezTo>
                  <a:cubicBezTo>
                    <a:pt x="901" y="108"/>
                    <a:pt x="891" y="117"/>
                    <a:pt x="891" y="117"/>
                  </a:cubicBezTo>
                  <a:lnTo>
                    <a:pt x="862" y="117"/>
                  </a:lnTo>
                  <a:cubicBezTo>
                    <a:pt x="858" y="117"/>
                    <a:pt x="853" y="117"/>
                    <a:pt x="849" y="117"/>
                  </a:cubicBezTo>
                  <a:cubicBezTo>
                    <a:pt x="348" y="117"/>
                    <a:pt x="1" y="639"/>
                    <a:pt x="86" y="1104"/>
                  </a:cubicBezTo>
                  <a:cubicBezTo>
                    <a:pt x="162" y="1581"/>
                    <a:pt x="632" y="1890"/>
                    <a:pt x="1101" y="1890"/>
                  </a:cubicBezTo>
                  <a:cubicBezTo>
                    <a:pt x="1169" y="1890"/>
                    <a:pt x="1237" y="1884"/>
                    <a:pt x="1303" y="1870"/>
                  </a:cubicBezTo>
                  <a:cubicBezTo>
                    <a:pt x="1840" y="1765"/>
                    <a:pt x="2261" y="1209"/>
                    <a:pt x="2137" y="663"/>
                  </a:cubicBezTo>
                  <a:cubicBezTo>
                    <a:pt x="2043" y="275"/>
                    <a:pt x="1659" y="0"/>
                    <a:pt x="127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7"/>
            <p:cNvSpPr/>
            <p:nvPr/>
          </p:nvSpPr>
          <p:spPr>
            <a:xfrm>
              <a:off x="2376175" y="3511700"/>
              <a:ext cx="49350" cy="42750"/>
            </a:xfrm>
            <a:custGeom>
              <a:avLst/>
              <a:gdLst/>
              <a:ahLst/>
              <a:cxnLst/>
              <a:rect l="l" t="t" r="r" b="b"/>
              <a:pathLst>
                <a:path w="1974" h="1710" extrusionOk="0">
                  <a:moveTo>
                    <a:pt x="1070" y="409"/>
                  </a:moveTo>
                  <a:cubicBezTo>
                    <a:pt x="1275" y="409"/>
                    <a:pt x="1467" y="551"/>
                    <a:pt x="1485" y="815"/>
                  </a:cubicBezTo>
                  <a:cubicBezTo>
                    <a:pt x="1513" y="1120"/>
                    <a:pt x="1264" y="1372"/>
                    <a:pt x="963" y="1372"/>
                  </a:cubicBezTo>
                  <a:cubicBezTo>
                    <a:pt x="952" y="1372"/>
                    <a:pt x="941" y="1371"/>
                    <a:pt x="930" y="1371"/>
                  </a:cubicBezTo>
                  <a:lnTo>
                    <a:pt x="939" y="1371"/>
                  </a:lnTo>
                  <a:cubicBezTo>
                    <a:pt x="642" y="1371"/>
                    <a:pt x="364" y="1179"/>
                    <a:pt x="345" y="872"/>
                  </a:cubicBezTo>
                  <a:cubicBezTo>
                    <a:pt x="345" y="719"/>
                    <a:pt x="393" y="566"/>
                    <a:pt x="479" y="441"/>
                  </a:cubicBezTo>
                  <a:cubicBezTo>
                    <a:pt x="486" y="532"/>
                    <a:pt x="558" y="588"/>
                    <a:pt x="633" y="588"/>
                  </a:cubicBezTo>
                  <a:cubicBezTo>
                    <a:pt x="670" y="588"/>
                    <a:pt x="707" y="575"/>
                    <a:pt x="738" y="547"/>
                  </a:cubicBezTo>
                  <a:cubicBezTo>
                    <a:pt x="834" y="454"/>
                    <a:pt x="954" y="409"/>
                    <a:pt x="1070" y="409"/>
                  </a:cubicBezTo>
                  <a:close/>
                  <a:moveTo>
                    <a:pt x="930" y="1"/>
                  </a:moveTo>
                  <a:cubicBezTo>
                    <a:pt x="403" y="10"/>
                    <a:pt x="0" y="470"/>
                    <a:pt x="58" y="987"/>
                  </a:cubicBezTo>
                  <a:cubicBezTo>
                    <a:pt x="109" y="1446"/>
                    <a:pt x="529" y="1709"/>
                    <a:pt x="958" y="1709"/>
                  </a:cubicBezTo>
                  <a:cubicBezTo>
                    <a:pt x="1012" y="1709"/>
                    <a:pt x="1067" y="1705"/>
                    <a:pt x="1121" y="1696"/>
                  </a:cubicBezTo>
                  <a:cubicBezTo>
                    <a:pt x="1658" y="1601"/>
                    <a:pt x="1974" y="1035"/>
                    <a:pt x="1773" y="528"/>
                  </a:cubicBezTo>
                  <a:cubicBezTo>
                    <a:pt x="1648" y="251"/>
                    <a:pt x="1374" y="74"/>
                    <a:pt x="1074" y="74"/>
                  </a:cubicBezTo>
                  <a:cubicBezTo>
                    <a:pt x="1051" y="74"/>
                    <a:pt x="1029" y="75"/>
                    <a:pt x="1006" y="77"/>
                  </a:cubicBezTo>
                  <a:cubicBezTo>
                    <a:pt x="1006" y="29"/>
                    <a:pt x="977" y="1"/>
                    <a:pt x="93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7"/>
            <p:cNvSpPr/>
            <p:nvPr/>
          </p:nvSpPr>
          <p:spPr>
            <a:xfrm>
              <a:off x="2380175" y="3454100"/>
              <a:ext cx="36025" cy="56350"/>
            </a:xfrm>
            <a:custGeom>
              <a:avLst/>
              <a:gdLst/>
              <a:ahLst/>
              <a:cxnLst/>
              <a:rect l="l" t="t" r="r" b="b"/>
              <a:pathLst>
                <a:path w="1441" h="2254" extrusionOk="0">
                  <a:moveTo>
                    <a:pt x="862" y="0"/>
                  </a:moveTo>
                  <a:cubicBezTo>
                    <a:pt x="811" y="0"/>
                    <a:pt x="764" y="28"/>
                    <a:pt x="760" y="92"/>
                  </a:cubicBezTo>
                  <a:cubicBezTo>
                    <a:pt x="693" y="561"/>
                    <a:pt x="645" y="1040"/>
                    <a:pt x="578" y="1519"/>
                  </a:cubicBezTo>
                  <a:cubicBezTo>
                    <a:pt x="501" y="1423"/>
                    <a:pt x="415" y="1337"/>
                    <a:pt x="319" y="1260"/>
                  </a:cubicBezTo>
                  <a:cubicBezTo>
                    <a:pt x="290" y="1238"/>
                    <a:pt x="259" y="1228"/>
                    <a:pt x="229" y="1228"/>
                  </a:cubicBezTo>
                  <a:cubicBezTo>
                    <a:pt x="105" y="1228"/>
                    <a:pt x="1" y="1395"/>
                    <a:pt x="70" y="1519"/>
                  </a:cubicBezTo>
                  <a:lnTo>
                    <a:pt x="425" y="2151"/>
                  </a:lnTo>
                  <a:cubicBezTo>
                    <a:pt x="456" y="2207"/>
                    <a:pt x="514" y="2242"/>
                    <a:pt x="576" y="2242"/>
                  </a:cubicBezTo>
                  <a:cubicBezTo>
                    <a:pt x="590" y="2242"/>
                    <a:pt x="603" y="2241"/>
                    <a:pt x="616" y="2238"/>
                  </a:cubicBezTo>
                  <a:cubicBezTo>
                    <a:pt x="640" y="2248"/>
                    <a:pt x="664" y="2253"/>
                    <a:pt x="687" y="2253"/>
                  </a:cubicBezTo>
                  <a:cubicBezTo>
                    <a:pt x="768" y="2253"/>
                    <a:pt x="841" y="2193"/>
                    <a:pt x="856" y="2103"/>
                  </a:cubicBezTo>
                  <a:cubicBezTo>
                    <a:pt x="1143" y="1902"/>
                    <a:pt x="1344" y="1605"/>
                    <a:pt x="1411" y="1260"/>
                  </a:cubicBezTo>
                  <a:cubicBezTo>
                    <a:pt x="1440" y="1127"/>
                    <a:pt x="1333" y="1040"/>
                    <a:pt x="1229" y="1040"/>
                  </a:cubicBezTo>
                  <a:cubicBezTo>
                    <a:pt x="1160" y="1040"/>
                    <a:pt x="1093" y="1077"/>
                    <a:pt x="1067" y="1165"/>
                  </a:cubicBezTo>
                  <a:cubicBezTo>
                    <a:pt x="1019" y="1289"/>
                    <a:pt x="961" y="1414"/>
                    <a:pt x="884" y="1519"/>
                  </a:cubicBezTo>
                  <a:cubicBezTo>
                    <a:pt x="923" y="1059"/>
                    <a:pt x="971" y="590"/>
                    <a:pt x="999" y="120"/>
                  </a:cubicBezTo>
                  <a:cubicBezTo>
                    <a:pt x="999" y="45"/>
                    <a:pt x="928" y="0"/>
                    <a:pt x="86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7"/>
            <p:cNvSpPr/>
            <p:nvPr/>
          </p:nvSpPr>
          <p:spPr>
            <a:xfrm>
              <a:off x="2329000" y="3330850"/>
              <a:ext cx="63475" cy="57750"/>
            </a:xfrm>
            <a:custGeom>
              <a:avLst/>
              <a:gdLst/>
              <a:ahLst/>
              <a:cxnLst/>
              <a:rect l="l" t="t" r="r" b="b"/>
              <a:pathLst>
                <a:path w="2539" h="2310" extrusionOk="0">
                  <a:moveTo>
                    <a:pt x="217" y="1"/>
                  </a:moveTo>
                  <a:cubicBezTo>
                    <a:pt x="100" y="1"/>
                    <a:pt x="1" y="146"/>
                    <a:pt x="105" y="251"/>
                  </a:cubicBezTo>
                  <a:cubicBezTo>
                    <a:pt x="565" y="720"/>
                    <a:pt x="1035" y="1180"/>
                    <a:pt x="1514" y="1630"/>
                  </a:cubicBezTo>
                  <a:lnTo>
                    <a:pt x="1284" y="1582"/>
                  </a:lnTo>
                  <a:cubicBezTo>
                    <a:pt x="1269" y="1579"/>
                    <a:pt x="1255" y="1578"/>
                    <a:pt x="1241" y="1578"/>
                  </a:cubicBezTo>
                  <a:cubicBezTo>
                    <a:pt x="1022" y="1578"/>
                    <a:pt x="935" y="1921"/>
                    <a:pt x="1178" y="1975"/>
                  </a:cubicBezTo>
                  <a:cubicBezTo>
                    <a:pt x="1504" y="2033"/>
                    <a:pt x="1820" y="2138"/>
                    <a:pt x="2117" y="2282"/>
                  </a:cubicBezTo>
                  <a:cubicBezTo>
                    <a:pt x="2150" y="2301"/>
                    <a:pt x="2186" y="2310"/>
                    <a:pt x="2221" y="2310"/>
                  </a:cubicBezTo>
                  <a:cubicBezTo>
                    <a:pt x="2306" y="2310"/>
                    <a:pt x="2387" y="2255"/>
                    <a:pt x="2414" y="2167"/>
                  </a:cubicBezTo>
                  <a:cubicBezTo>
                    <a:pt x="2539" y="1822"/>
                    <a:pt x="2539" y="1439"/>
                    <a:pt x="2433" y="1084"/>
                  </a:cubicBezTo>
                  <a:cubicBezTo>
                    <a:pt x="2403" y="1000"/>
                    <a:pt x="2313" y="957"/>
                    <a:pt x="2228" y="957"/>
                  </a:cubicBezTo>
                  <a:cubicBezTo>
                    <a:pt x="2128" y="957"/>
                    <a:pt x="2035" y="1017"/>
                    <a:pt x="2050" y="1142"/>
                  </a:cubicBezTo>
                  <a:cubicBezTo>
                    <a:pt x="2079" y="1304"/>
                    <a:pt x="2088" y="1467"/>
                    <a:pt x="2088" y="1630"/>
                  </a:cubicBezTo>
                  <a:cubicBezTo>
                    <a:pt x="1504" y="1094"/>
                    <a:pt x="920" y="557"/>
                    <a:pt x="316" y="40"/>
                  </a:cubicBezTo>
                  <a:cubicBezTo>
                    <a:pt x="284" y="12"/>
                    <a:pt x="250" y="1"/>
                    <a:pt x="21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7"/>
            <p:cNvSpPr/>
            <p:nvPr/>
          </p:nvSpPr>
          <p:spPr>
            <a:xfrm>
              <a:off x="2279400" y="3274600"/>
              <a:ext cx="63275" cy="54300"/>
            </a:xfrm>
            <a:custGeom>
              <a:avLst/>
              <a:gdLst/>
              <a:ahLst/>
              <a:cxnLst/>
              <a:rect l="l" t="t" r="r" b="b"/>
              <a:pathLst>
                <a:path w="2531" h="2172" extrusionOk="0">
                  <a:moveTo>
                    <a:pt x="1371" y="352"/>
                  </a:moveTo>
                  <a:cubicBezTo>
                    <a:pt x="1500" y="352"/>
                    <a:pt x="1630" y="388"/>
                    <a:pt x="1754" y="470"/>
                  </a:cubicBezTo>
                  <a:cubicBezTo>
                    <a:pt x="2099" y="709"/>
                    <a:pt x="2118" y="1265"/>
                    <a:pt x="1859" y="1571"/>
                  </a:cubicBezTo>
                  <a:cubicBezTo>
                    <a:pt x="1714" y="1738"/>
                    <a:pt x="1493" y="1817"/>
                    <a:pt x="1272" y="1817"/>
                  </a:cubicBezTo>
                  <a:cubicBezTo>
                    <a:pt x="1099" y="1817"/>
                    <a:pt x="925" y="1769"/>
                    <a:pt x="786" y="1677"/>
                  </a:cubicBezTo>
                  <a:cubicBezTo>
                    <a:pt x="432" y="1456"/>
                    <a:pt x="346" y="977"/>
                    <a:pt x="604" y="652"/>
                  </a:cubicBezTo>
                  <a:lnTo>
                    <a:pt x="604" y="652"/>
                  </a:lnTo>
                  <a:cubicBezTo>
                    <a:pt x="623" y="658"/>
                    <a:pt x="641" y="661"/>
                    <a:pt x="659" y="661"/>
                  </a:cubicBezTo>
                  <a:cubicBezTo>
                    <a:pt x="697" y="661"/>
                    <a:pt x="735" y="646"/>
                    <a:pt x="767" y="613"/>
                  </a:cubicBezTo>
                  <a:cubicBezTo>
                    <a:pt x="936" y="456"/>
                    <a:pt x="1151" y="352"/>
                    <a:pt x="1371" y="352"/>
                  </a:cubicBezTo>
                  <a:close/>
                  <a:moveTo>
                    <a:pt x="1355" y="0"/>
                  </a:moveTo>
                  <a:cubicBezTo>
                    <a:pt x="1059" y="0"/>
                    <a:pt x="764" y="115"/>
                    <a:pt x="576" y="345"/>
                  </a:cubicBezTo>
                  <a:cubicBezTo>
                    <a:pt x="58" y="537"/>
                    <a:pt x="1" y="1293"/>
                    <a:pt x="336" y="1734"/>
                  </a:cubicBezTo>
                  <a:cubicBezTo>
                    <a:pt x="570" y="2022"/>
                    <a:pt x="912" y="2172"/>
                    <a:pt x="1258" y="2172"/>
                  </a:cubicBezTo>
                  <a:cubicBezTo>
                    <a:pt x="1522" y="2172"/>
                    <a:pt x="1789" y="2085"/>
                    <a:pt x="2013" y="1907"/>
                  </a:cubicBezTo>
                  <a:cubicBezTo>
                    <a:pt x="2492" y="1504"/>
                    <a:pt x="2530" y="699"/>
                    <a:pt x="2070" y="268"/>
                  </a:cubicBezTo>
                  <a:cubicBezTo>
                    <a:pt x="1878" y="89"/>
                    <a:pt x="1616" y="0"/>
                    <a:pt x="135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7"/>
            <p:cNvSpPr/>
            <p:nvPr/>
          </p:nvSpPr>
          <p:spPr>
            <a:xfrm>
              <a:off x="2240850" y="3512100"/>
              <a:ext cx="51275" cy="47750"/>
            </a:xfrm>
            <a:custGeom>
              <a:avLst/>
              <a:gdLst/>
              <a:ahLst/>
              <a:cxnLst/>
              <a:rect l="l" t="t" r="r" b="b"/>
              <a:pathLst>
                <a:path w="2051" h="1910" extrusionOk="0">
                  <a:moveTo>
                    <a:pt x="940" y="310"/>
                  </a:moveTo>
                  <a:cubicBezTo>
                    <a:pt x="1186" y="310"/>
                    <a:pt x="1418" y="441"/>
                    <a:pt x="1543" y="665"/>
                  </a:cubicBezTo>
                  <a:cubicBezTo>
                    <a:pt x="1687" y="1000"/>
                    <a:pt x="1543" y="1383"/>
                    <a:pt x="1217" y="1537"/>
                  </a:cubicBezTo>
                  <a:cubicBezTo>
                    <a:pt x="1138" y="1568"/>
                    <a:pt x="1057" y="1582"/>
                    <a:pt x="977" y="1582"/>
                  </a:cubicBezTo>
                  <a:cubicBezTo>
                    <a:pt x="713" y="1582"/>
                    <a:pt x="468" y="1419"/>
                    <a:pt x="364" y="1153"/>
                  </a:cubicBezTo>
                  <a:cubicBezTo>
                    <a:pt x="230" y="780"/>
                    <a:pt x="499" y="454"/>
                    <a:pt x="824" y="320"/>
                  </a:cubicBezTo>
                  <a:cubicBezTo>
                    <a:pt x="863" y="313"/>
                    <a:pt x="902" y="310"/>
                    <a:pt x="940" y="310"/>
                  </a:cubicBezTo>
                  <a:close/>
                  <a:moveTo>
                    <a:pt x="950" y="1"/>
                  </a:moveTo>
                  <a:cubicBezTo>
                    <a:pt x="812" y="1"/>
                    <a:pt x="671" y="29"/>
                    <a:pt x="537" y="90"/>
                  </a:cubicBezTo>
                  <a:cubicBezTo>
                    <a:pt x="479" y="119"/>
                    <a:pt x="451" y="176"/>
                    <a:pt x="470" y="243"/>
                  </a:cubicBezTo>
                  <a:cubicBezTo>
                    <a:pt x="163" y="435"/>
                    <a:pt x="0" y="799"/>
                    <a:pt x="58" y="1153"/>
                  </a:cubicBezTo>
                  <a:cubicBezTo>
                    <a:pt x="162" y="1608"/>
                    <a:pt x="571" y="1910"/>
                    <a:pt x="1014" y="1910"/>
                  </a:cubicBezTo>
                  <a:cubicBezTo>
                    <a:pt x="1104" y="1910"/>
                    <a:pt x="1194" y="1898"/>
                    <a:pt x="1284" y="1872"/>
                  </a:cubicBezTo>
                  <a:cubicBezTo>
                    <a:pt x="1792" y="1671"/>
                    <a:pt x="2051" y="1106"/>
                    <a:pt x="1859" y="588"/>
                  </a:cubicBezTo>
                  <a:cubicBezTo>
                    <a:pt x="1697" y="222"/>
                    <a:pt x="1333" y="1"/>
                    <a:pt x="9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7"/>
            <p:cNvSpPr/>
            <p:nvPr/>
          </p:nvSpPr>
          <p:spPr>
            <a:xfrm>
              <a:off x="2249475" y="3329950"/>
              <a:ext cx="37325" cy="62750"/>
            </a:xfrm>
            <a:custGeom>
              <a:avLst/>
              <a:gdLst/>
              <a:ahLst/>
              <a:cxnLst/>
              <a:rect l="l" t="t" r="r" b="b"/>
              <a:pathLst>
                <a:path w="1493" h="2510" extrusionOk="0">
                  <a:moveTo>
                    <a:pt x="1306" y="1"/>
                  </a:moveTo>
                  <a:cubicBezTo>
                    <a:pt x="1272" y="1"/>
                    <a:pt x="1238" y="17"/>
                    <a:pt x="1217" y="57"/>
                  </a:cubicBezTo>
                  <a:cubicBezTo>
                    <a:pt x="920" y="555"/>
                    <a:pt x="661" y="1063"/>
                    <a:pt x="431" y="1589"/>
                  </a:cubicBezTo>
                  <a:cubicBezTo>
                    <a:pt x="422" y="1561"/>
                    <a:pt x="422" y="1542"/>
                    <a:pt x="422" y="1513"/>
                  </a:cubicBezTo>
                  <a:cubicBezTo>
                    <a:pt x="422" y="1379"/>
                    <a:pt x="324" y="1312"/>
                    <a:pt x="225" y="1312"/>
                  </a:cubicBezTo>
                  <a:cubicBezTo>
                    <a:pt x="127" y="1312"/>
                    <a:pt x="29" y="1379"/>
                    <a:pt x="29" y="1513"/>
                  </a:cubicBezTo>
                  <a:cubicBezTo>
                    <a:pt x="0" y="1743"/>
                    <a:pt x="19" y="1973"/>
                    <a:pt x="96" y="2193"/>
                  </a:cubicBezTo>
                  <a:cubicBezTo>
                    <a:pt x="96" y="2241"/>
                    <a:pt x="106" y="2289"/>
                    <a:pt x="106" y="2327"/>
                  </a:cubicBezTo>
                  <a:cubicBezTo>
                    <a:pt x="112" y="2439"/>
                    <a:pt x="204" y="2510"/>
                    <a:pt x="301" y="2510"/>
                  </a:cubicBezTo>
                  <a:cubicBezTo>
                    <a:pt x="346" y="2510"/>
                    <a:pt x="392" y="2495"/>
                    <a:pt x="431" y="2461"/>
                  </a:cubicBezTo>
                  <a:cubicBezTo>
                    <a:pt x="776" y="2442"/>
                    <a:pt x="1188" y="1810"/>
                    <a:pt x="1361" y="1618"/>
                  </a:cubicBezTo>
                  <a:cubicBezTo>
                    <a:pt x="1493" y="1479"/>
                    <a:pt x="1372" y="1289"/>
                    <a:pt x="1227" y="1289"/>
                  </a:cubicBezTo>
                  <a:cubicBezTo>
                    <a:pt x="1182" y="1289"/>
                    <a:pt x="1135" y="1307"/>
                    <a:pt x="1092" y="1350"/>
                  </a:cubicBezTo>
                  <a:cubicBezTo>
                    <a:pt x="958" y="1465"/>
                    <a:pt x="843" y="1599"/>
                    <a:pt x="719" y="1724"/>
                  </a:cubicBezTo>
                  <a:cubicBezTo>
                    <a:pt x="920" y="1197"/>
                    <a:pt x="1159" y="679"/>
                    <a:pt x="1399" y="162"/>
                  </a:cubicBezTo>
                  <a:cubicBezTo>
                    <a:pt x="1451" y="77"/>
                    <a:pt x="1379" y="1"/>
                    <a:pt x="130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7"/>
            <p:cNvSpPr/>
            <p:nvPr/>
          </p:nvSpPr>
          <p:spPr>
            <a:xfrm>
              <a:off x="2240100" y="3462800"/>
              <a:ext cx="35250" cy="48825"/>
            </a:xfrm>
            <a:custGeom>
              <a:avLst/>
              <a:gdLst/>
              <a:ahLst/>
              <a:cxnLst/>
              <a:rect l="l" t="t" r="r" b="b"/>
              <a:pathLst>
                <a:path w="1410" h="1953" extrusionOk="0">
                  <a:moveTo>
                    <a:pt x="336" y="1"/>
                  </a:moveTo>
                  <a:cubicBezTo>
                    <a:pt x="252" y="1"/>
                    <a:pt x="161" y="79"/>
                    <a:pt x="193" y="175"/>
                  </a:cubicBezTo>
                  <a:cubicBezTo>
                    <a:pt x="318" y="577"/>
                    <a:pt x="471" y="970"/>
                    <a:pt x="615" y="1372"/>
                  </a:cubicBezTo>
                  <a:cubicBezTo>
                    <a:pt x="538" y="1343"/>
                    <a:pt x="452" y="1305"/>
                    <a:pt x="375" y="1267"/>
                  </a:cubicBezTo>
                  <a:cubicBezTo>
                    <a:pt x="347" y="1250"/>
                    <a:pt x="317" y="1243"/>
                    <a:pt x="288" y="1243"/>
                  </a:cubicBezTo>
                  <a:cubicBezTo>
                    <a:pt x="133" y="1243"/>
                    <a:pt x="0" y="1451"/>
                    <a:pt x="145" y="1564"/>
                  </a:cubicBezTo>
                  <a:cubicBezTo>
                    <a:pt x="155" y="1573"/>
                    <a:pt x="174" y="1583"/>
                    <a:pt x="184" y="1593"/>
                  </a:cubicBezTo>
                  <a:lnTo>
                    <a:pt x="193" y="1593"/>
                  </a:lnTo>
                  <a:cubicBezTo>
                    <a:pt x="404" y="1765"/>
                    <a:pt x="644" y="1880"/>
                    <a:pt x="902" y="1947"/>
                  </a:cubicBezTo>
                  <a:cubicBezTo>
                    <a:pt x="918" y="1951"/>
                    <a:pt x="934" y="1953"/>
                    <a:pt x="950" y="1953"/>
                  </a:cubicBezTo>
                  <a:cubicBezTo>
                    <a:pt x="1080" y="1953"/>
                    <a:pt x="1174" y="1818"/>
                    <a:pt x="1123" y="1698"/>
                  </a:cubicBezTo>
                  <a:cubicBezTo>
                    <a:pt x="1314" y="1573"/>
                    <a:pt x="1410" y="1334"/>
                    <a:pt x="1343" y="1114"/>
                  </a:cubicBezTo>
                  <a:cubicBezTo>
                    <a:pt x="1316" y="1019"/>
                    <a:pt x="1245" y="978"/>
                    <a:pt x="1171" y="978"/>
                  </a:cubicBezTo>
                  <a:cubicBezTo>
                    <a:pt x="1059" y="978"/>
                    <a:pt x="940" y="1074"/>
                    <a:pt x="969" y="1219"/>
                  </a:cubicBezTo>
                  <a:cubicBezTo>
                    <a:pt x="988" y="1257"/>
                    <a:pt x="988" y="1305"/>
                    <a:pt x="969" y="1343"/>
                  </a:cubicBezTo>
                  <a:cubicBezTo>
                    <a:pt x="797" y="912"/>
                    <a:pt x="634" y="481"/>
                    <a:pt x="442" y="69"/>
                  </a:cubicBezTo>
                  <a:cubicBezTo>
                    <a:pt x="420" y="21"/>
                    <a:pt x="379" y="1"/>
                    <a:pt x="3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7"/>
            <p:cNvSpPr/>
            <p:nvPr/>
          </p:nvSpPr>
          <p:spPr>
            <a:xfrm>
              <a:off x="2206350" y="3401125"/>
              <a:ext cx="64950" cy="49900"/>
            </a:xfrm>
            <a:custGeom>
              <a:avLst/>
              <a:gdLst/>
              <a:ahLst/>
              <a:cxnLst/>
              <a:rect l="l" t="t" r="r" b="b"/>
              <a:pathLst>
                <a:path w="2598" h="1996" extrusionOk="0">
                  <a:moveTo>
                    <a:pt x="1430" y="316"/>
                  </a:moveTo>
                  <a:cubicBezTo>
                    <a:pt x="1550" y="316"/>
                    <a:pt x="1670" y="345"/>
                    <a:pt x="1783" y="409"/>
                  </a:cubicBezTo>
                  <a:cubicBezTo>
                    <a:pt x="2108" y="591"/>
                    <a:pt x="2243" y="1118"/>
                    <a:pt x="1984" y="1415"/>
                  </a:cubicBezTo>
                  <a:cubicBezTo>
                    <a:pt x="1849" y="1577"/>
                    <a:pt x="1622" y="1645"/>
                    <a:pt x="1384" y="1645"/>
                  </a:cubicBezTo>
                  <a:cubicBezTo>
                    <a:pt x="1099" y="1645"/>
                    <a:pt x="797" y="1548"/>
                    <a:pt x="614" y="1396"/>
                  </a:cubicBezTo>
                  <a:cubicBezTo>
                    <a:pt x="432" y="1224"/>
                    <a:pt x="384" y="946"/>
                    <a:pt x="499" y="716"/>
                  </a:cubicBezTo>
                  <a:lnTo>
                    <a:pt x="499" y="716"/>
                  </a:lnTo>
                  <a:cubicBezTo>
                    <a:pt x="519" y="732"/>
                    <a:pt x="544" y="740"/>
                    <a:pt x="569" y="740"/>
                  </a:cubicBezTo>
                  <a:cubicBezTo>
                    <a:pt x="604" y="740"/>
                    <a:pt x="640" y="725"/>
                    <a:pt x="662" y="697"/>
                  </a:cubicBezTo>
                  <a:cubicBezTo>
                    <a:pt x="851" y="480"/>
                    <a:pt x="1141" y="316"/>
                    <a:pt x="1430" y="316"/>
                  </a:cubicBezTo>
                  <a:close/>
                  <a:moveTo>
                    <a:pt x="1446" y="0"/>
                  </a:moveTo>
                  <a:cubicBezTo>
                    <a:pt x="1140" y="0"/>
                    <a:pt x="831" y="122"/>
                    <a:pt x="604" y="333"/>
                  </a:cubicBezTo>
                  <a:cubicBezTo>
                    <a:pt x="164" y="524"/>
                    <a:pt x="1" y="1061"/>
                    <a:pt x="240" y="1473"/>
                  </a:cubicBezTo>
                  <a:cubicBezTo>
                    <a:pt x="452" y="1813"/>
                    <a:pt x="928" y="1995"/>
                    <a:pt x="1379" y="1995"/>
                  </a:cubicBezTo>
                  <a:cubicBezTo>
                    <a:pt x="1664" y="1995"/>
                    <a:pt x="1938" y="1922"/>
                    <a:pt x="2128" y="1770"/>
                  </a:cubicBezTo>
                  <a:cubicBezTo>
                    <a:pt x="2597" y="1396"/>
                    <a:pt x="2559" y="611"/>
                    <a:pt x="2118" y="237"/>
                  </a:cubicBezTo>
                  <a:cubicBezTo>
                    <a:pt x="1921" y="74"/>
                    <a:pt x="1684" y="0"/>
                    <a:pt x="144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7"/>
            <p:cNvSpPr/>
            <p:nvPr/>
          </p:nvSpPr>
          <p:spPr>
            <a:xfrm>
              <a:off x="2148200" y="3456350"/>
              <a:ext cx="60850" cy="45250"/>
            </a:xfrm>
            <a:custGeom>
              <a:avLst/>
              <a:gdLst/>
              <a:ahLst/>
              <a:cxnLst/>
              <a:rect l="l" t="t" r="r" b="b"/>
              <a:pathLst>
                <a:path w="2434" h="1810" extrusionOk="0">
                  <a:moveTo>
                    <a:pt x="2312" y="1"/>
                  </a:moveTo>
                  <a:cubicBezTo>
                    <a:pt x="2298" y="1"/>
                    <a:pt x="2283" y="4"/>
                    <a:pt x="2269" y="11"/>
                  </a:cubicBezTo>
                  <a:cubicBezTo>
                    <a:pt x="1896" y="193"/>
                    <a:pt x="1570" y="500"/>
                    <a:pt x="1216" y="730"/>
                  </a:cubicBezTo>
                  <a:cubicBezTo>
                    <a:pt x="1005" y="873"/>
                    <a:pt x="794" y="1007"/>
                    <a:pt x="574" y="1142"/>
                  </a:cubicBezTo>
                  <a:lnTo>
                    <a:pt x="574" y="912"/>
                  </a:lnTo>
                  <a:cubicBezTo>
                    <a:pt x="574" y="790"/>
                    <a:pt x="468" y="721"/>
                    <a:pt x="365" y="721"/>
                  </a:cubicBezTo>
                  <a:cubicBezTo>
                    <a:pt x="283" y="721"/>
                    <a:pt x="202" y="765"/>
                    <a:pt x="181" y="864"/>
                  </a:cubicBezTo>
                  <a:cubicBezTo>
                    <a:pt x="133" y="1075"/>
                    <a:pt x="75" y="1295"/>
                    <a:pt x="28" y="1506"/>
                  </a:cubicBezTo>
                  <a:cubicBezTo>
                    <a:pt x="1" y="1639"/>
                    <a:pt x="99" y="1757"/>
                    <a:pt x="221" y="1757"/>
                  </a:cubicBezTo>
                  <a:cubicBezTo>
                    <a:pt x="230" y="1757"/>
                    <a:pt x="239" y="1756"/>
                    <a:pt x="248" y="1755"/>
                  </a:cubicBezTo>
                  <a:cubicBezTo>
                    <a:pt x="283" y="1790"/>
                    <a:pt x="335" y="1810"/>
                    <a:pt x="386" y="1810"/>
                  </a:cubicBezTo>
                  <a:cubicBezTo>
                    <a:pt x="404" y="1810"/>
                    <a:pt x="422" y="1808"/>
                    <a:pt x="440" y="1803"/>
                  </a:cubicBezTo>
                  <a:cubicBezTo>
                    <a:pt x="813" y="1688"/>
                    <a:pt x="1187" y="1534"/>
                    <a:pt x="1551" y="1362"/>
                  </a:cubicBezTo>
                  <a:cubicBezTo>
                    <a:pt x="1733" y="1266"/>
                    <a:pt x="1637" y="1027"/>
                    <a:pt x="1465" y="998"/>
                  </a:cubicBezTo>
                  <a:cubicBezTo>
                    <a:pt x="1819" y="768"/>
                    <a:pt x="2135" y="471"/>
                    <a:pt x="2394" y="126"/>
                  </a:cubicBezTo>
                  <a:cubicBezTo>
                    <a:pt x="2433" y="64"/>
                    <a:pt x="2376" y="1"/>
                    <a:pt x="231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7"/>
            <p:cNvSpPr/>
            <p:nvPr/>
          </p:nvSpPr>
          <p:spPr>
            <a:xfrm>
              <a:off x="2122775" y="3503025"/>
              <a:ext cx="49600" cy="47500"/>
            </a:xfrm>
            <a:custGeom>
              <a:avLst/>
              <a:gdLst/>
              <a:ahLst/>
              <a:cxnLst/>
              <a:rect l="l" t="t" r="r" b="b"/>
              <a:pathLst>
                <a:path w="1984" h="1900" extrusionOk="0">
                  <a:moveTo>
                    <a:pt x="918" y="308"/>
                  </a:moveTo>
                  <a:cubicBezTo>
                    <a:pt x="1043" y="308"/>
                    <a:pt x="1168" y="344"/>
                    <a:pt x="1275" y="415"/>
                  </a:cubicBezTo>
                  <a:cubicBezTo>
                    <a:pt x="1591" y="645"/>
                    <a:pt x="1648" y="1085"/>
                    <a:pt x="1409" y="1392"/>
                  </a:cubicBezTo>
                  <a:cubicBezTo>
                    <a:pt x="1277" y="1533"/>
                    <a:pt x="1098" y="1606"/>
                    <a:pt x="918" y="1606"/>
                  </a:cubicBezTo>
                  <a:cubicBezTo>
                    <a:pt x="757" y="1606"/>
                    <a:pt x="596" y="1548"/>
                    <a:pt x="470" y="1430"/>
                  </a:cubicBezTo>
                  <a:cubicBezTo>
                    <a:pt x="202" y="1152"/>
                    <a:pt x="288" y="683"/>
                    <a:pt x="566" y="453"/>
                  </a:cubicBezTo>
                  <a:cubicBezTo>
                    <a:pt x="585" y="434"/>
                    <a:pt x="594" y="415"/>
                    <a:pt x="594" y="396"/>
                  </a:cubicBezTo>
                  <a:cubicBezTo>
                    <a:pt x="694" y="337"/>
                    <a:pt x="806" y="308"/>
                    <a:pt x="918" y="308"/>
                  </a:cubicBezTo>
                  <a:close/>
                  <a:moveTo>
                    <a:pt x="858" y="1"/>
                  </a:moveTo>
                  <a:cubicBezTo>
                    <a:pt x="557" y="1"/>
                    <a:pt x="258" y="117"/>
                    <a:pt x="115" y="376"/>
                  </a:cubicBezTo>
                  <a:cubicBezTo>
                    <a:pt x="77" y="453"/>
                    <a:pt x="115" y="549"/>
                    <a:pt x="192" y="578"/>
                  </a:cubicBezTo>
                  <a:cubicBezTo>
                    <a:pt x="0" y="884"/>
                    <a:pt x="10" y="1277"/>
                    <a:pt x="230" y="1574"/>
                  </a:cubicBezTo>
                  <a:cubicBezTo>
                    <a:pt x="402" y="1791"/>
                    <a:pt x="670" y="1899"/>
                    <a:pt x="938" y="1899"/>
                  </a:cubicBezTo>
                  <a:cubicBezTo>
                    <a:pt x="1178" y="1899"/>
                    <a:pt x="1419" y="1813"/>
                    <a:pt x="1591" y="1641"/>
                  </a:cubicBezTo>
                  <a:cubicBezTo>
                    <a:pt x="1983" y="1258"/>
                    <a:pt x="1936" y="558"/>
                    <a:pt x="1514" y="213"/>
                  </a:cubicBezTo>
                  <a:cubicBezTo>
                    <a:pt x="1347" y="76"/>
                    <a:pt x="1102" y="1"/>
                    <a:pt x="85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4" name="Google Shape;2104;p57"/>
          <p:cNvGrpSpPr/>
          <p:nvPr/>
        </p:nvGrpSpPr>
        <p:grpSpPr>
          <a:xfrm>
            <a:off x="2072051" y="3681822"/>
            <a:ext cx="764067" cy="660158"/>
            <a:chOff x="3570825" y="3561975"/>
            <a:chExt cx="502775" cy="434400"/>
          </a:xfrm>
        </p:grpSpPr>
        <p:sp>
          <p:nvSpPr>
            <p:cNvPr id="2105" name="Google Shape;2105;p57"/>
            <p:cNvSpPr/>
            <p:nvPr/>
          </p:nvSpPr>
          <p:spPr>
            <a:xfrm>
              <a:off x="3889300" y="3740475"/>
              <a:ext cx="177575" cy="250650"/>
            </a:xfrm>
            <a:custGeom>
              <a:avLst/>
              <a:gdLst/>
              <a:ahLst/>
              <a:cxnLst/>
              <a:rect l="l" t="t" r="r" b="b"/>
              <a:pathLst>
                <a:path w="7103" h="10026" extrusionOk="0">
                  <a:moveTo>
                    <a:pt x="2715" y="372"/>
                  </a:moveTo>
                  <a:cubicBezTo>
                    <a:pt x="4445" y="372"/>
                    <a:pt x="5606" y="2283"/>
                    <a:pt x="6125" y="3764"/>
                  </a:cubicBezTo>
                  <a:cubicBezTo>
                    <a:pt x="6757" y="5584"/>
                    <a:pt x="6834" y="8018"/>
                    <a:pt x="4985" y="9177"/>
                  </a:cubicBezTo>
                  <a:lnTo>
                    <a:pt x="4976" y="9177"/>
                  </a:lnTo>
                  <a:cubicBezTo>
                    <a:pt x="4582" y="9423"/>
                    <a:pt x="4098" y="9567"/>
                    <a:pt x="3636" y="9567"/>
                  </a:cubicBezTo>
                  <a:cubicBezTo>
                    <a:pt x="2929" y="9567"/>
                    <a:pt x="2272" y="9229"/>
                    <a:pt x="2063" y="8401"/>
                  </a:cubicBezTo>
                  <a:cubicBezTo>
                    <a:pt x="1814" y="7424"/>
                    <a:pt x="2274" y="6398"/>
                    <a:pt x="2485" y="5440"/>
                  </a:cubicBezTo>
                  <a:cubicBezTo>
                    <a:pt x="2513" y="5421"/>
                    <a:pt x="2552" y="5412"/>
                    <a:pt x="2590" y="5383"/>
                  </a:cubicBezTo>
                  <a:cubicBezTo>
                    <a:pt x="2712" y="5317"/>
                    <a:pt x="2651" y="5133"/>
                    <a:pt x="2514" y="5133"/>
                  </a:cubicBezTo>
                  <a:cubicBezTo>
                    <a:pt x="2511" y="5133"/>
                    <a:pt x="2507" y="5134"/>
                    <a:pt x="2504" y="5134"/>
                  </a:cubicBezTo>
                  <a:cubicBezTo>
                    <a:pt x="2472" y="5059"/>
                    <a:pt x="2401" y="5020"/>
                    <a:pt x="2330" y="5020"/>
                  </a:cubicBezTo>
                  <a:cubicBezTo>
                    <a:pt x="2273" y="5020"/>
                    <a:pt x="2216" y="5045"/>
                    <a:pt x="2178" y="5096"/>
                  </a:cubicBezTo>
                  <a:cubicBezTo>
                    <a:pt x="1910" y="5038"/>
                    <a:pt x="1651" y="4981"/>
                    <a:pt x="1383" y="4923"/>
                  </a:cubicBezTo>
                  <a:lnTo>
                    <a:pt x="1086" y="4502"/>
                  </a:lnTo>
                  <a:cubicBezTo>
                    <a:pt x="971" y="4300"/>
                    <a:pt x="875" y="4080"/>
                    <a:pt x="808" y="3860"/>
                  </a:cubicBezTo>
                  <a:cubicBezTo>
                    <a:pt x="664" y="3457"/>
                    <a:pt x="597" y="3036"/>
                    <a:pt x="597" y="2605"/>
                  </a:cubicBezTo>
                  <a:cubicBezTo>
                    <a:pt x="607" y="1656"/>
                    <a:pt x="1067" y="746"/>
                    <a:pt x="2034" y="468"/>
                  </a:cubicBezTo>
                  <a:cubicBezTo>
                    <a:pt x="2270" y="403"/>
                    <a:pt x="2497" y="372"/>
                    <a:pt x="2715" y="372"/>
                  </a:cubicBezTo>
                  <a:close/>
                  <a:moveTo>
                    <a:pt x="2663" y="1"/>
                  </a:moveTo>
                  <a:cubicBezTo>
                    <a:pt x="1647" y="1"/>
                    <a:pt x="688" y="519"/>
                    <a:pt x="339" y="1627"/>
                  </a:cubicBezTo>
                  <a:cubicBezTo>
                    <a:pt x="0" y="2699"/>
                    <a:pt x="501" y="5587"/>
                    <a:pt x="1923" y="5587"/>
                  </a:cubicBezTo>
                  <a:cubicBezTo>
                    <a:pt x="1950" y="5587"/>
                    <a:pt x="1978" y="5586"/>
                    <a:pt x="2006" y="5584"/>
                  </a:cubicBezTo>
                  <a:lnTo>
                    <a:pt x="2006" y="5584"/>
                  </a:lnTo>
                  <a:cubicBezTo>
                    <a:pt x="1488" y="7222"/>
                    <a:pt x="1096" y="9771"/>
                    <a:pt x="3376" y="10010"/>
                  </a:cubicBezTo>
                  <a:cubicBezTo>
                    <a:pt x="3475" y="10020"/>
                    <a:pt x="3572" y="10025"/>
                    <a:pt x="3668" y="10025"/>
                  </a:cubicBezTo>
                  <a:cubicBezTo>
                    <a:pt x="5552" y="10025"/>
                    <a:pt x="6859" y="8111"/>
                    <a:pt x="6968" y="6370"/>
                  </a:cubicBezTo>
                  <a:cubicBezTo>
                    <a:pt x="7102" y="4367"/>
                    <a:pt x="6163" y="1752"/>
                    <a:pt x="4477" y="574"/>
                  </a:cubicBezTo>
                  <a:cubicBezTo>
                    <a:pt x="3937" y="197"/>
                    <a:pt x="3289" y="1"/>
                    <a:pt x="266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7"/>
            <p:cNvSpPr/>
            <p:nvPr/>
          </p:nvSpPr>
          <p:spPr>
            <a:xfrm>
              <a:off x="3617050" y="3561975"/>
              <a:ext cx="456550" cy="184500"/>
            </a:xfrm>
            <a:custGeom>
              <a:avLst/>
              <a:gdLst/>
              <a:ahLst/>
              <a:cxnLst/>
              <a:rect l="l" t="t" r="r" b="b"/>
              <a:pathLst>
                <a:path w="18262" h="7380" extrusionOk="0">
                  <a:moveTo>
                    <a:pt x="13292" y="1313"/>
                  </a:moveTo>
                  <a:cubicBezTo>
                    <a:pt x="14228" y="1313"/>
                    <a:pt x="15143" y="1553"/>
                    <a:pt x="15971" y="2205"/>
                  </a:cubicBezTo>
                  <a:cubicBezTo>
                    <a:pt x="16383" y="2540"/>
                    <a:pt x="16824" y="2991"/>
                    <a:pt x="16900" y="3546"/>
                  </a:cubicBezTo>
                  <a:cubicBezTo>
                    <a:pt x="17006" y="4428"/>
                    <a:pt x="16201" y="4849"/>
                    <a:pt x="15482" y="5079"/>
                  </a:cubicBezTo>
                  <a:cubicBezTo>
                    <a:pt x="14786" y="5300"/>
                    <a:pt x="14066" y="5381"/>
                    <a:pt x="13342" y="5381"/>
                  </a:cubicBezTo>
                  <a:cubicBezTo>
                    <a:pt x="13059" y="5381"/>
                    <a:pt x="12776" y="5369"/>
                    <a:pt x="12493" y="5347"/>
                  </a:cubicBezTo>
                  <a:cubicBezTo>
                    <a:pt x="12487" y="5346"/>
                    <a:pt x="12481" y="5345"/>
                    <a:pt x="12475" y="5345"/>
                  </a:cubicBezTo>
                  <a:cubicBezTo>
                    <a:pt x="12434" y="5345"/>
                    <a:pt x="12396" y="5373"/>
                    <a:pt x="12388" y="5414"/>
                  </a:cubicBezTo>
                  <a:cubicBezTo>
                    <a:pt x="12359" y="5443"/>
                    <a:pt x="12340" y="5481"/>
                    <a:pt x="12340" y="5529"/>
                  </a:cubicBezTo>
                  <a:cubicBezTo>
                    <a:pt x="12330" y="5855"/>
                    <a:pt x="12321" y="6171"/>
                    <a:pt x="12321" y="6487"/>
                  </a:cubicBezTo>
                  <a:cubicBezTo>
                    <a:pt x="11880" y="6392"/>
                    <a:pt x="11497" y="6123"/>
                    <a:pt x="11257" y="5740"/>
                  </a:cubicBezTo>
                  <a:cubicBezTo>
                    <a:pt x="11227" y="5687"/>
                    <a:pt x="11166" y="5658"/>
                    <a:pt x="11104" y="5658"/>
                  </a:cubicBezTo>
                  <a:cubicBezTo>
                    <a:pt x="11088" y="5658"/>
                    <a:pt x="11072" y="5660"/>
                    <a:pt x="11056" y="5663"/>
                  </a:cubicBezTo>
                  <a:cubicBezTo>
                    <a:pt x="10528" y="5845"/>
                    <a:pt x="9983" y="5932"/>
                    <a:pt x="9421" y="5932"/>
                  </a:cubicBezTo>
                  <a:cubicBezTo>
                    <a:pt x="9391" y="5932"/>
                    <a:pt x="9361" y="5932"/>
                    <a:pt x="9332" y="5932"/>
                  </a:cubicBezTo>
                  <a:cubicBezTo>
                    <a:pt x="9935" y="5616"/>
                    <a:pt x="10405" y="5098"/>
                    <a:pt x="10654" y="4466"/>
                  </a:cubicBezTo>
                  <a:cubicBezTo>
                    <a:pt x="11056" y="3498"/>
                    <a:pt x="10845" y="2626"/>
                    <a:pt x="10319" y="1918"/>
                  </a:cubicBezTo>
                  <a:cubicBezTo>
                    <a:pt x="11284" y="1583"/>
                    <a:pt x="12301" y="1313"/>
                    <a:pt x="13292" y="1313"/>
                  </a:cubicBezTo>
                  <a:close/>
                  <a:moveTo>
                    <a:pt x="5477" y="385"/>
                  </a:moveTo>
                  <a:cubicBezTo>
                    <a:pt x="6183" y="385"/>
                    <a:pt x="6877" y="468"/>
                    <a:pt x="7492" y="615"/>
                  </a:cubicBezTo>
                  <a:cubicBezTo>
                    <a:pt x="9217" y="1017"/>
                    <a:pt x="11372" y="2761"/>
                    <a:pt x="10050" y="4696"/>
                  </a:cubicBezTo>
                  <a:cubicBezTo>
                    <a:pt x="9350" y="5730"/>
                    <a:pt x="8262" y="6014"/>
                    <a:pt x="7121" y="6014"/>
                  </a:cubicBezTo>
                  <a:cubicBezTo>
                    <a:pt x="6263" y="6014"/>
                    <a:pt x="5376" y="5854"/>
                    <a:pt x="4599" y="5730"/>
                  </a:cubicBezTo>
                  <a:cubicBezTo>
                    <a:pt x="4584" y="5727"/>
                    <a:pt x="4569" y="5726"/>
                    <a:pt x="4554" y="5726"/>
                  </a:cubicBezTo>
                  <a:cubicBezTo>
                    <a:pt x="4389" y="5726"/>
                    <a:pt x="4292" y="5915"/>
                    <a:pt x="4398" y="6056"/>
                  </a:cubicBezTo>
                  <a:cubicBezTo>
                    <a:pt x="4389" y="6055"/>
                    <a:pt x="4381" y="6054"/>
                    <a:pt x="4373" y="6054"/>
                  </a:cubicBezTo>
                  <a:cubicBezTo>
                    <a:pt x="4336" y="6054"/>
                    <a:pt x="4305" y="6071"/>
                    <a:pt x="4273" y="6095"/>
                  </a:cubicBezTo>
                  <a:cubicBezTo>
                    <a:pt x="3957" y="6353"/>
                    <a:pt x="3622" y="6593"/>
                    <a:pt x="3267" y="6813"/>
                  </a:cubicBezTo>
                  <a:cubicBezTo>
                    <a:pt x="3449" y="6468"/>
                    <a:pt x="3545" y="6095"/>
                    <a:pt x="3574" y="5711"/>
                  </a:cubicBezTo>
                  <a:cubicBezTo>
                    <a:pt x="3584" y="5654"/>
                    <a:pt x="3545" y="5587"/>
                    <a:pt x="3478" y="5568"/>
                  </a:cubicBezTo>
                  <a:cubicBezTo>
                    <a:pt x="1677" y="5156"/>
                    <a:pt x="1" y="2397"/>
                    <a:pt x="2127" y="1170"/>
                  </a:cubicBezTo>
                  <a:cubicBezTo>
                    <a:pt x="3070" y="618"/>
                    <a:pt x="4291" y="385"/>
                    <a:pt x="5477" y="385"/>
                  </a:cubicBezTo>
                  <a:close/>
                  <a:moveTo>
                    <a:pt x="5651" y="1"/>
                  </a:moveTo>
                  <a:cubicBezTo>
                    <a:pt x="4974" y="1"/>
                    <a:pt x="4298" y="75"/>
                    <a:pt x="3632" y="222"/>
                  </a:cubicBezTo>
                  <a:cubicBezTo>
                    <a:pt x="2635" y="452"/>
                    <a:pt x="1438" y="816"/>
                    <a:pt x="987" y="1841"/>
                  </a:cubicBezTo>
                  <a:cubicBezTo>
                    <a:pt x="221" y="3585"/>
                    <a:pt x="1601" y="5501"/>
                    <a:pt x="3354" y="5798"/>
                  </a:cubicBezTo>
                  <a:cubicBezTo>
                    <a:pt x="3229" y="6267"/>
                    <a:pt x="3018" y="6717"/>
                    <a:pt x="2721" y="7110"/>
                  </a:cubicBezTo>
                  <a:cubicBezTo>
                    <a:pt x="2626" y="7222"/>
                    <a:pt x="2716" y="7380"/>
                    <a:pt x="2843" y="7380"/>
                  </a:cubicBezTo>
                  <a:cubicBezTo>
                    <a:pt x="2868" y="7380"/>
                    <a:pt x="2895" y="7374"/>
                    <a:pt x="2923" y="7359"/>
                  </a:cubicBezTo>
                  <a:cubicBezTo>
                    <a:pt x="3488" y="7120"/>
                    <a:pt x="4091" y="6784"/>
                    <a:pt x="4503" y="6305"/>
                  </a:cubicBezTo>
                  <a:cubicBezTo>
                    <a:pt x="4551" y="6257"/>
                    <a:pt x="4551" y="6171"/>
                    <a:pt x="4503" y="6114"/>
                  </a:cubicBezTo>
                  <a:lnTo>
                    <a:pt x="4503" y="6114"/>
                  </a:lnTo>
                  <a:cubicBezTo>
                    <a:pt x="5242" y="6292"/>
                    <a:pt x="6121" y="6436"/>
                    <a:pt x="6989" y="6436"/>
                  </a:cubicBezTo>
                  <a:cubicBezTo>
                    <a:pt x="7663" y="6436"/>
                    <a:pt x="8330" y="6349"/>
                    <a:pt x="8920" y="6123"/>
                  </a:cubicBezTo>
                  <a:cubicBezTo>
                    <a:pt x="9222" y="6182"/>
                    <a:pt x="9523" y="6211"/>
                    <a:pt x="9832" y="6211"/>
                  </a:cubicBezTo>
                  <a:cubicBezTo>
                    <a:pt x="9876" y="6211"/>
                    <a:pt x="9920" y="6211"/>
                    <a:pt x="9964" y="6210"/>
                  </a:cubicBezTo>
                  <a:cubicBezTo>
                    <a:pt x="10206" y="6194"/>
                    <a:pt x="10590" y="6060"/>
                    <a:pt x="10873" y="6060"/>
                  </a:cubicBezTo>
                  <a:cubicBezTo>
                    <a:pt x="10949" y="6060"/>
                    <a:pt x="11018" y="6070"/>
                    <a:pt x="11075" y="6095"/>
                  </a:cubicBezTo>
                  <a:cubicBezTo>
                    <a:pt x="11238" y="6152"/>
                    <a:pt x="11439" y="6478"/>
                    <a:pt x="11612" y="6583"/>
                  </a:cubicBezTo>
                  <a:cubicBezTo>
                    <a:pt x="11890" y="6746"/>
                    <a:pt x="12187" y="6842"/>
                    <a:pt x="12503" y="6871"/>
                  </a:cubicBezTo>
                  <a:cubicBezTo>
                    <a:pt x="12608" y="6861"/>
                    <a:pt x="12685" y="6784"/>
                    <a:pt x="12685" y="6689"/>
                  </a:cubicBezTo>
                  <a:lnTo>
                    <a:pt x="12685" y="5616"/>
                  </a:lnTo>
                  <a:cubicBezTo>
                    <a:pt x="12957" y="5659"/>
                    <a:pt x="13284" y="5683"/>
                    <a:pt x="13639" y="5683"/>
                  </a:cubicBezTo>
                  <a:cubicBezTo>
                    <a:pt x="15559" y="5683"/>
                    <a:pt x="18261" y="4979"/>
                    <a:pt x="17073" y="2828"/>
                  </a:cubicBezTo>
                  <a:cubicBezTo>
                    <a:pt x="16297" y="1428"/>
                    <a:pt x="14775" y="882"/>
                    <a:pt x="13217" y="882"/>
                  </a:cubicBezTo>
                  <a:cubicBezTo>
                    <a:pt x="12099" y="882"/>
                    <a:pt x="10962" y="1163"/>
                    <a:pt x="10069" y="1611"/>
                  </a:cubicBezTo>
                  <a:cubicBezTo>
                    <a:pt x="9361" y="892"/>
                    <a:pt x="8450" y="394"/>
                    <a:pt x="7464" y="183"/>
                  </a:cubicBezTo>
                  <a:cubicBezTo>
                    <a:pt x="6865" y="61"/>
                    <a:pt x="6258" y="1"/>
                    <a:pt x="565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7"/>
            <p:cNvSpPr/>
            <p:nvPr/>
          </p:nvSpPr>
          <p:spPr>
            <a:xfrm>
              <a:off x="3903975" y="3749950"/>
              <a:ext cx="155950" cy="229725"/>
            </a:xfrm>
            <a:custGeom>
              <a:avLst/>
              <a:gdLst/>
              <a:ahLst/>
              <a:cxnLst/>
              <a:rect l="l" t="t" r="r" b="b"/>
              <a:pathLst>
                <a:path w="6238" h="9189" extrusionOk="0">
                  <a:moveTo>
                    <a:pt x="1571" y="1708"/>
                  </a:moveTo>
                  <a:cubicBezTo>
                    <a:pt x="1622" y="1708"/>
                    <a:pt x="1674" y="1714"/>
                    <a:pt x="1725" y="1727"/>
                  </a:cubicBezTo>
                  <a:cubicBezTo>
                    <a:pt x="2290" y="1871"/>
                    <a:pt x="2635" y="2638"/>
                    <a:pt x="2300" y="3126"/>
                  </a:cubicBezTo>
                  <a:cubicBezTo>
                    <a:pt x="2260" y="3183"/>
                    <a:pt x="2198" y="3208"/>
                    <a:pt x="2137" y="3208"/>
                  </a:cubicBezTo>
                  <a:cubicBezTo>
                    <a:pt x="2023" y="3208"/>
                    <a:pt x="1915" y="3120"/>
                    <a:pt x="1965" y="2982"/>
                  </a:cubicBezTo>
                  <a:cubicBezTo>
                    <a:pt x="2070" y="2685"/>
                    <a:pt x="2070" y="2341"/>
                    <a:pt x="1773" y="2159"/>
                  </a:cubicBezTo>
                  <a:cubicBezTo>
                    <a:pt x="1713" y="2115"/>
                    <a:pt x="1647" y="2094"/>
                    <a:pt x="1582" y="2094"/>
                  </a:cubicBezTo>
                  <a:cubicBezTo>
                    <a:pt x="1449" y="2094"/>
                    <a:pt x="1326" y="2180"/>
                    <a:pt x="1294" y="2321"/>
                  </a:cubicBezTo>
                  <a:cubicBezTo>
                    <a:pt x="1208" y="2551"/>
                    <a:pt x="1313" y="2800"/>
                    <a:pt x="1352" y="3030"/>
                  </a:cubicBezTo>
                  <a:cubicBezTo>
                    <a:pt x="1376" y="3124"/>
                    <a:pt x="1308" y="3189"/>
                    <a:pt x="1239" y="3189"/>
                  </a:cubicBezTo>
                  <a:cubicBezTo>
                    <a:pt x="1202" y="3189"/>
                    <a:pt x="1164" y="3170"/>
                    <a:pt x="1141" y="3126"/>
                  </a:cubicBezTo>
                  <a:cubicBezTo>
                    <a:pt x="959" y="2829"/>
                    <a:pt x="844" y="2417"/>
                    <a:pt x="997" y="2092"/>
                  </a:cubicBezTo>
                  <a:cubicBezTo>
                    <a:pt x="1100" y="1854"/>
                    <a:pt x="1328" y="1708"/>
                    <a:pt x="1571" y="1708"/>
                  </a:cubicBezTo>
                  <a:close/>
                  <a:moveTo>
                    <a:pt x="2128" y="0"/>
                  </a:moveTo>
                  <a:cubicBezTo>
                    <a:pt x="1907" y="0"/>
                    <a:pt x="1677" y="31"/>
                    <a:pt x="1438" y="99"/>
                  </a:cubicBezTo>
                  <a:cubicBezTo>
                    <a:pt x="470" y="367"/>
                    <a:pt x="10" y="1277"/>
                    <a:pt x="1" y="2226"/>
                  </a:cubicBezTo>
                  <a:cubicBezTo>
                    <a:pt x="1" y="2657"/>
                    <a:pt x="68" y="3078"/>
                    <a:pt x="212" y="3481"/>
                  </a:cubicBezTo>
                  <a:cubicBezTo>
                    <a:pt x="279" y="3701"/>
                    <a:pt x="374" y="3921"/>
                    <a:pt x="499" y="4123"/>
                  </a:cubicBezTo>
                  <a:lnTo>
                    <a:pt x="786" y="4544"/>
                  </a:lnTo>
                  <a:cubicBezTo>
                    <a:pt x="1055" y="4592"/>
                    <a:pt x="1323" y="4659"/>
                    <a:pt x="1582" y="4717"/>
                  </a:cubicBezTo>
                  <a:cubicBezTo>
                    <a:pt x="1620" y="4666"/>
                    <a:pt x="1677" y="4641"/>
                    <a:pt x="1733" y="4641"/>
                  </a:cubicBezTo>
                  <a:cubicBezTo>
                    <a:pt x="1804" y="4641"/>
                    <a:pt x="1875" y="4680"/>
                    <a:pt x="1907" y="4755"/>
                  </a:cubicBezTo>
                  <a:cubicBezTo>
                    <a:pt x="1911" y="4755"/>
                    <a:pt x="1914" y="4754"/>
                    <a:pt x="1918" y="4754"/>
                  </a:cubicBezTo>
                  <a:cubicBezTo>
                    <a:pt x="2054" y="4754"/>
                    <a:pt x="2115" y="4938"/>
                    <a:pt x="1993" y="5004"/>
                  </a:cubicBezTo>
                  <a:cubicBezTo>
                    <a:pt x="1955" y="5033"/>
                    <a:pt x="1926" y="5042"/>
                    <a:pt x="1888" y="5061"/>
                  </a:cubicBezTo>
                  <a:cubicBezTo>
                    <a:pt x="1687" y="6029"/>
                    <a:pt x="1217" y="7045"/>
                    <a:pt x="1467" y="8022"/>
                  </a:cubicBezTo>
                  <a:cubicBezTo>
                    <a:pt x="1681" y="8850"/>
                    <a:pt x="2340" y="9188"/>
                    <a:pt x="3048" y="9188"/>
                  </a:cubicBezTo>
                  <a:cubicBezTo>
                    <a:pt x="3511" y="9188"/>
                    <a:pt x="3995" y="9044"/>
                    <a:pt x="4389" y="8798"/>
                  </a:cubicBezTo>
                  <a:cubicBezTo>
                    <a:pt x="6238" y="7639"/>
                    <a:pt x="6170" y="5196"/>
                    <a:pt x="5529" y="3385"/>
                  </a:cubicBezTo>
                  <a:cubicBezTo>
                    <a:pt x="5011" y="1907"/>
                    <a:pt x="3852" y="0"/>
                    <a:pt x="2128"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7"/>
            <p:cNvSpPr/>
            <p:nvPr/>
          </p:nvSpPr>
          <p:spPr>
            <a:xfrm>
              <a:off x="3988050" y="3633550"/>
              <a:ext cx="22575" cy="19375"/>
            </a:xfrm>
            <a:custGeom>
              <a:avLst/>
              <a:gdLst/>
              <a:ahLst/>
              <a:cxnLst/>
              <a:rect l="l" t="t" r="r" b="b"/>
              <a:pathLst>
                <a:path w="903" h="775" extrusionOk="0">
                  <a:moveTo>
                    <a:pt x="435" y="0"/>
                  </a:moveTo>
                  <a:cubicBezTo>
                    <a:pt x="353" y="0"/>
                    <a:pt x="271" y="33"/>
                    <a:pt x="202" y="108"/>
                  </a:cubicBezTo>
                  <a:cubicBezTo>
                    <a:pt x="0" y="300"/>
                    <a:pt x="67" y="645"/>
                    <a:pt x="326" y="750"/>
                  </a:cubicBezTo>
                  <a:cubicBezTo>
                    <a:pt x="339" y="750"/>
                    <a:pt x="352" y="755"/>
                    <a:pt x="367" y="755"/>
                  </a:cubicBezTo>
                  <a:cubicBezTo>
                    <a:pt x="375" y="755"/>
                    <a:pt x="384" y="753"/>
                    <a:pt x="393" y="750"/>
                  </a:cubicBezTo>
                  <a:cubicBezTo>
                    <a:pt x="403" y="760"/>
                    <a:pt x="412" y="760"/>
                    <a:pt x="422" y="769"/>
                  </a:cubicBezTo>
                  <a:cubicBezTo>
                    <a:pt x="443" y="773"/>
                    <a:pt x="463" y="775"/>
                    <a:pt x="483" y="775"/>
                  </a:cubicBezTo>
                  <a:cubicBezTo>
                    <a:pt x="722" y="775"/>
                    <a:pt x="902" y="520"/>
                    <a:pt x="805" y="290"/>
                  </a:cubicBezTo>
                  <a:cubicBezTo>
                    <a:pt x="749" y="120"/>
                    <a:pt x="593" y="0"/>
                    <a:pt x="43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7"/>
            <p:cNvSpPr/>
            <p:nvPr/>
          </p:nvSpPr>
          <p:spPr>
            <a:xfrm>
              <a:off x="3925050" y="3792625"/>
              <a:ext cx="45050" cy="37550"/>
            </a:xfrm>
            <a:custGeom>
              <a:avLst/>
              <a:gdLst/>
              <a:ahLst/>
              <a:cxnLst/>
              <a:rect l="l" t="t" r="r" b="b"/>
              <a:pathLst>
                <a:path w="1802" h="1502" extrusionOk="0">
                  <a:moveTo>
                    <a:pt x="733" y="1"/>
                  </a:moveTo>
                  <a:cubicBezTo>
                    <a:pt x="482" y="1"/>
                    <a:pt x="249" y="147"/>
                    <a:pt x="154" y="385"/>
                  </a:cubicBezTo>
                  <a:cubicBezTo>
                    <a:pt x="1" y="720"/>
                    <a:pt x="116" y="1122"/>
                    <a:pt x="288" y="1419"/>
                  </a:cubicBezTo>
                  <a:cubicBezTo>
                    <a:pt x="312" y="1463"/>
                    <a:pt x="351" y="1482"/>
                    <a:pt x="391" y="1482"/>
                  </a:cubicBezTo>
                  <a:cubicBezTo>
                    <a:pt x="462" y="1482"/>
                    <a:pt x="533" y="1420"/>
                    <a:pt x="509" y="1333"/>
                  </a:cubicBezTo>
                  <a:cubicBezTo>
                    <a:pt x="470" y="1103"/>
                    <a:pt x="355" y="864"/>
                    <a:pt x="442" y="624"/>
                  </a:cubicBezTo>
                  <a:cubicBezTo>
                    <a:pt x="474" y="475"/>
                    <a:pt x="602" y="388"/>
                    <a:pt x="735" y="388"/>
                  </a:cubicBezTo>
                  <a:cubicBezTo>
                    <a:pt x="799" y="388"/>
                    <a:pt x="864" y="408"/>
                    <a:pt x="921" y="452"/>
                  </a:cubicBezTo>
                  <a:cubicBezTo>
                    <a:pt x="1218" y="634"/>
                    <a:pt x="1227" y="988"/>
                    <a:pt x="1122" y="1275"/>
                  </a:cubicBezTo>
                  <a:cubicBezTo>
                    <a:pt x="1072" y="1413"/>
                    <a:pt x="1180" y="1501"/>
                    <a:pt x="1294" y="1501"/>
                  </a:cubicBezTo>
                  <a:cubicBezTo>
                    <a:pt x="1355" y="1501"/>
                    <a:pt x="1417" y="1476"/>
                    <a:pt x="1457" y="1419"/>
                  </a:cubicBezTo>
                  <a:cubicBezTo>
                    <a:pt x="1802" y="931"/>
                    <a:pt x="1447" y="164"/>
                    <a:pt x="892" y="20"/>
                  </a:cubicBezTo>
                  <a:cubicBezTo>
                    <a:pt x="839" y="7"/>
                    <a:pt x="785" y="1"/>
                    <a:pt x="73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7"/>
            <p:cNvSpPr/>
            <p:nvPr/>
          </p:nvSpPr>
          <p:spPr>
            <a:xfrm>
              <a:off x="3905425" y="3644925"/>
              <a:ext cx="21325" cy="19400"/>
            </a:xfrm>
            <a:custGeom>
              <a:avLst/>
              <a:gdLst/>
              <a:ahLst/>
              <a:cxnLst/>
              <a:rect l="l" t="t" r="r" b="b"/>
              <a:pathLst>
                <a:path w="853" h="776" extrusionOk="0">
                  <a:moveTo>
                    <a:pt x="343" y="1"/>
                  </a:moveTo>
                  <a:cubicBezTo>
                    <a:pt x="317" y="1"/>
                    <a:pt x="291" y="6"/>
                    <a:pt x="268" y="17"/>
                  </a:cubicBezTo>
                  <a:cubicBezTo>
                    <a:pt x="86" y="113"/>
                    <a:pt x="0" y="324"/>
                    <a:pt x="67" y="516"/>
                  </a:cubicBezTo>
                  <a:cubicBezTo>
                    <a:pt x="113" y="676"/>
                    <a:pt x="262" y="775"/>
                    <a:pt x="423" y="775"/>
                  </a:cubicBezTo>
                  <a:cubicBezTo>
                    <a:pt x="464" y="775"/>
                    <a:pt x="505" y="769"/>
                    <a:pt x="546" y="755"/>
                  </a:cubicBezTo>
                  <a:cubicBezTo>
                    <a:pt x="738" y="698"/>
                    <a:pt x="853" y="496"/>
                    <a:pt x="795" y="295"/>
                  </a:cubicBezTo>
                  <a:cubicBezTo>
                    <a:pt x="748" y="152"/>
                    <a:pt x="613" y="46"/>
                    <a:pt x="460" y="37"/>
                  </a:cubicBezTo>
                  <a:cubicBezTo>
                    <a:pt x="425" y="13"/>
                    <a:pt x="383" y="1"/>
                    <a:pt x="34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7"/>
            <p:cNvSpPr/>
            <p:nvPr/>
          </p:nvSpPr>
          <p:spPr>
            <a:xfrm>
              <a:off x="3812825" y="3648625"/>
              <a:ext cx="23175" cy="16875"/>
            </a:xfrm>
            <a:custGeom>
              <a:avLst/>
              <a:gdLst/>
              <a:ahLst/>
              <a:cxnLst/>
              <a:rect l="l" t="t" r="r" b="b"/>
              <a:pathLst>
                <a:path w="927" h="675" extrusionOk="0">
                  <a:moveTo>
                    <a:pt x="449" y="1"/>
                  </a:moveTo>
                  <a:cubicBezTo>
                    <a:pt x="382" y="1"/>
                    <a:pt x="315" y="25"/>
                    <a:pt x="255" y="80"/>
                  </a:cubicBezTo>
                  <a:cubicBezTo>
                    <a:pt x="207" y="80"/>
                    <a:pt x="169" y="109"/>
                    <a:pt x="140" y="147"/>
                  </a:cubicBezTo>
                  <a:cubicBezTo>
                    <a:pt x="1" y="406"/>
                    <a:pt x="264" y="675"/>
                    <a:pt x="509" y="675"/>
                  </a:cubicBezTo>
                  <a:cubicBezTo>
                    <a:pt x="600" y="675"/>
                    <a:pt x="689" y="638"/>
                    <a:pt x="754" y="550"/>
                  </a:cubicBezTo>
                  <a:cubicBezTo>
                    <a:pt x="926" y="317"/>
                    <a:pt x="692" y="1"/>
                    <a:pt x="44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7"/>
            <p:cNvSpPr/>
            <p:nvPr/>
          </p:nvSpPr>
          <p:spPr>
            <a:xfrm>
              <a:off x="3749750" y="3639325"/>
              <a:ext cx="24675" cy="22350"/>
            </a:xfrm>
            <a:custGeom>
              <a:avLst/>
              <a:gdLst/>
              <a:ahLst/>
              <a:cxnLst/>
              <a:rect l="l" t="t" r="r" b="b"/>
              <a:pathLst>
                <a:path w="987" h="894" extrusionOk="0">
                  <a:moveTo>
                    <a:pt x="508" y="337"/>
                  </a:moveTo>
                  <a:lnTo>
                    <a:pt x="527" y="347"/>
                  </a:lnTo>
                  <a:cubicBezTo>
                    <a:pt x="613" y="385"/>
                    <a:pt x="623" y="500"/>
                    <a:pt x="546" y="558"/>
                  </a:cubicBezTo>
                  <a:cubicBezTo>
                    <a:pt x="512" y="590"/>
                    <a:pt x="481" y="604"/>
                    <a:pt x="456" y="604"/>
                  </a:cubicBezTo>
                  <a:cubicBezTo>
                    <a:pt x="348" y="604"/>
                    <a:pt x="333" y="361"/>
                    <a:pt x="489" y="337"/>
                  </a:cubicBezTo>
                  <a:close/>
                  <a:moveTo>
                    <a:pt x="418" y="0"/>
                  </a:moveTo>
                  <a:cubicBezTo>
                    <a:pt x="297" y="0"/>
                    <a:pt x="175" y="41"/>
                    <a:pt x="77" y="126"/>
                  </a:cubicBezTo>
                  <a:cubicBezTo>
                    <a:pt x="0" y="222"/>
                    <a:pt x="38" y="356"/>
                    <a:pt x="153" y="395"/>
                  </a:cubicBezTo>
                  <a:cubicBezTo>
                    <a:pt x="125" y="452"/>
                    <a:pt x="115" y="510"/>
                    <a:pt x="115" y="567"/>
                  </a:cubicBezTo>
                  <a:cubicBezTo>
                    <a:pt x="122" y="772"/>
                    <a:pt x="296" y="893"/>
                    <a:pt x="478" y="893"/>
                  </a:cubicBezTo>
                  <a:cubicBezTo>
                    <a:pt x="544" y="893"/>
                    <a:pt x="610" y="878"/>
                    <a:pt x="671" y="845"/>
                  </a:cubicBezTo>
                  <a:cubicBezTo>
                    <a:pt x="920" y="711"/>
                    <a:pt x="987" y="376"/>
                    <a:pt x="795" y="155"/>
                  </a:cubicBezTo>
                  <a:cubicBezTo>
                    <a:pt x="693" y="53"/>
                    <a:pt x="556" y="0"/>
                    <a:pt x="41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7"/>
            <p:cNvSpPr/>
            <p:nvPr/>
          </p:nvSpPr>
          <p:spPr>
            <a:xfrm>
              <a:off x="3570825" y="3756525"/>
              <a:ext cx="177975" cy="239850"/>
            </a:xfrm>
            <a:custGeom>
              <a:avLst/>
              <a:gdLst/>
              <a:ahLst/>
              <a:cxnLst/>
              <a:rect l="l" t="t" r="r" b="b"/>
              <a:pathLst>
                <a:path w="7119" h="9594" extrusionOk="0">
                  <a:moveTo>
                    <a:pt x="3599" y="359"/>
                  </a:moveTo>
                  <a:cubicBezTo>
                    <a:pt x="3808" y="359"/>
                    <a:pt x="4029" y="391"/>
                    <a:pt x="4264" y="459"/>
                  </a:cubicBezTo>
                  <a:cubicBezTo>
                    <a:pt x="5116" y="708"/>
                    <a:pt x="5768" y="1445"/>
                    <a:pt x="6132" y="2221"/>
                  </a:cubicBezTo>
                  <a:cubicBezTo>
                    <a:pt x="6558" y="3142"/>
                    <a:pt x="6613" y="5054"/>
                    <a:pt x="5314" y="5054"/>
                  </a:cubicBezTo>
                  <a:cubicBezTo>
                    <a:pt x="5180" y="5054"/>
                    <a:pt x="5031" y="5034"/>
                    <a:pt x="4867" y="4990"/>
                  </a:cubicBezTo>
                  <a:cubicBezTo>
                    <a:pt x="4858" y="4980"/>
                    <a:pt x="4839" y="4980"/>
                    <a:pt x="4819" y="4980"/>
                  </a:cubicBezTo>
                  <a:cubicBezTo>
                    <a:pt x="4676" y="4980"/>
                    <a:pt x="4580" y="5115"/>
                    <a:pt x="4628" y="5249"/>
                  </a:cubicBezTo>
                  <a:cubicBezTo>
                    <a:pt x="4915" y="6130"/>
                    <a:pt x="5270" y="7117"/>
                    <a:pt x="4944" y="8046"/>
                  </a:cubicBezTo>
                  <a:cubicBezTo>
                    <a:pt x="4678" y="8801"/>
                    <a:pt x="4105" y="9131"/>
                    <a:pt x="3486" y="9131"/>
                  </a:cubicBezTo>
                  <a:cubicBezTo>
                    <a:pt x="2989" y="9131"/>
                    <a:pt x="2463" y="8919"/>
                    <a:pt x="2041" y="8544"/>
                  </a:cubicBezTo>
                  <a:cubicBezTo>
                    <a:pt x="863" y="7490"/>
                    <a:pt x="690" y="5709"/>
                    <a:pt x="825" y="4233"/>
                  </a:cubicBezTo>
                  <a:cubicBezTo>
                    <a:pt x="953" y="2688"/>
                    <a:pt x="1805" y="359"/>
                    <a:pt x="3599" y="359"/>
                  </a:cubicBezTo>
                  <a:close/>
                  <a:moveTo>
                    <a:pt x="3757" y="0"/>
                  </a:moveTo>
                  <a:cubicBezTo>
                    <a:pt x="2448" y="0"/>
                    <a:pt x="1189" y="1022"/>
                    <a:pt x="700" y="2518"/>
                  </a:cubicBezTo>
                  <a:cubicBezTo>
                    <a:pt x="1" y="4655"/>
                    <a:pt x="96" y="8171"/>
                    <a:pt x="2415" y="9330"/>
                  </a:cubicBezTo>
                  <a:cubicBezTo>
                    <a:pt x="2758" y="9501"/>
                    <a:pt x="3127" y="9593"/>
                    <a:pt x="3487" y="9593"/>
                  </a:cubicBezTo>
                  <a:cubicBezTo>
                    <a:pt x="4053" y="9593"/>
                    <a:pt x="4596" y="9367"/>
                    <a:pt x="4982" y="8870"/>
                  </a:cubicBezTo>
                  <a:cubicBezTo>
                    <a:pt x="5806" y="7816"/>
                    <a:pt x="5461" y="6456"/>
                    <a:pt x="5088" y="5297"/>
                  </a:cubicBezTo>
                  <a:lnTo>
                    <a:pt x="5088" y="5297"/>
                  </a:lnTo>
                  <a:cubicBezTo>
                    <a:pt x="5183" y="5318"/>
                    <a:pt x="5278" y="5329"/>
                    <a:pt x="5372" y="5329"/>
                  </a:cubicBezTo>
                  <a:cubicBezTo>
                    <a:pt x="5976" y="5329"/>
                    <a:pt x="6529" y="4894"/>
                    <a:pt x="6745" y="4271"/>
                  </a:cubicBezTo>
                  <a:cubicBezTo>
                    <a:pt x="7119" y="3218"/>
                    <a:pt x="6592" y="1905"/>
                    <a:pt x="5902" y="1091"/>
                  </a:cubicBezTo>
                  <a:cubicBezTo>
                    <a:pt x="5260" y="330"/>
                    <a:pt x="4500" y="0"/>
                    <a:pt x="375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7"/>
            <p:cNvSpPr/>
            <p:nvPr/>
          </p:nvSpPr>
          <p:spPr>
            <a:xfrm>
              <a:off x="3588075" y="3765725"/>
              <a:ext cx="148100" cy="219100"/>
            </a:xfrm>
            <a:custGeom>
              <a:avLst/>
              <a:gdLst/>
              <a:ahLst/>
              <a:cxnLst/>
              <a:rect l="l" t="t" r="r" b="b"/>
              <a:pathLst>
                <a:path w="5924" h="8764" extrusionOk="0">
                  <a:moveTo>
                    <a:pt x="3980" y="2249"/>
                  </a:moveTo>
                  <a:cubicBezTo>
                    <a:pt x="4592" y="2249"/>
                    <a:pt x="5001" y="2898"/>
                    <a:pt x="4915" y="3501"/>
                  </a:cubicBezTo>
                  <a:cubicBezTo>
                    <a:pt x="4902" y="3586"/>
                    <a:pt x="4833" y="3624"/>
                    <a:pt x="4760" y="3624"/>
                  </a:cubicBezTo>
                  <a:cubicBezTo>
                    <a:pt x="4668" y="3624"/>
                    <a:pt x="4570" y="3564"/>
                    <a:pt x="4570" y="3463"/>
                  </a:cubicBezTo>
                  <a:cubicBezTo>
                    <a:pt x="4599" y="3051"/>
                    <a:pt x="4407" y="2601"/>
                    <a:pt x="3938" y="2601"/>
                  </a:cubicBezTo>
                  <a:cubicBezTo>
                    <a:pt x="3468" y="2601"/>
                    <a:pt x="3306" y="3118"/>
                    <a:pt x="3622" y="3434"/>
                  </a:cubicBezTo>
                  <a:cubicBezTo>
                    <a:pt x="3687" y="3507"/>
                    <a:pt x="3628" y="3608"/>
                    <a:pt x="3544" y="3608"/>
                  </a:cubicBezTo>
                  <a:cubicBezTo>
                    <a:pt x="3529" y="3608"/>
                    <a:pt x="3513" y="3604"/>
                    <a:pt x="3497" y="3597"/>
                  </a:cubicBezTo>
                  <a:cubicBezTo>
                    <a:pt x="2874" y="3290"/>
                    <a:pt x="3181" y="2399"/>
                    <a:pt x="3765" y="2275"/>
                  </a:cubicBezTo>
                  <a:cubicBezTo>
                    <a:pt x="3839" y="2257"/>
                    <a:pt x="3911" y="2249"/>
                    <a:pt x="3980" y="2249"/>
                  </a:cubicBezTo>
                  <a:close/>
                  <a:moveTo>
                    <a:pt x="2907" y="0"/>
                  </a:moveTo>
                  <a:cubicBezTo>
                    <a:pt x="1114" y="0"/>
                    <a:pt x="263" y="2321"/>
                    <a:pt x="135" y="3865"/>
                  </a:cubicBezTo>
                  <a:cubicBezTo>
                    <a:pt x="0" y="5341"/>
                    <a:pt x="173" y="7122"/>
                    <a:pt x="1351" y="8176"/>
                  </a:cubicBezTo>
                  <a:cubicBezTo>
                    <a:pt x="1773" y="8551"/>
                    <a:pt x="2299" y="8763"/>
                    <a:pt x="2796" y="8763"/>
                  </a:cubicBezTo>
                  <a:cubicBezTo>
                    <a:pt x="3415" y="8763"/>
                    <a:pt x="3988" y="8433"/>
                    <a:pt x="4254" y="7678"/>
                  </a:cubicBezTo>
                  <a:cubicBezTo>
                    <a:pt x="4580" y="6749"/>
                    <a:pt x="4225" y="5772"/>
                    <a:pt x="3938" y="4881"/>
                  </a:cubicBezTo>
                  <a:cubicBezTo>
                    <a:pt x="3892" y="4751"/>
                    <a:pt x="3979" y="4622"/>
                    <a:pt x="4115" y="4622"/>
                  </a:cubicBezTo>
                  <a:cubicBezTo>
                    <a:pt x="4120" y="4622"/>
                    <a:pt x="4125" y="4622"/>
                    <a:pt x="4129" y="4622"/>
                  </a:cubicBezTo>
                  <a:cubicBezTo>
                    <a:pt x="4139" y="4617"/>
                    <a:pt x="4149" y="4615"/>
                    <a:pt x="4157" y="4615"/>
                  </a:cubicBezTo>
                  <a:cubicBezTo>
                    <a:pt x="4165" y="4615"/>
                    <a:pt x="4173" y="4617"/>
                    <a:pt x="4177" y="4622"/>
                  </a:cubicBezTo>
                  <a:cubicBezTo>
                    <a:pt x="4341" y="4666"/>
                    <a:pt x="4490" y="4686"/>
                    <a:pt x="4624" y="4686"/>
                  </a:cubicBezTo>
                  <a:cubicBezTo>
                    <a:pt x="5923" y="4686"/>
                    <a:pt x="5868" y="2774"/>
                    <a:pt x="5442" y="1853"/>
                  </a:cubicBezTo>
                  <a:cubicBezTo>
                    <a:pt x="5078" y="1077"/>
                    <a:pt x="4426" y="340"/>
                    <a:pt x="3574" y="100"/>
                  </a:cubicBezTo>
                  <a:cubicBezTo>
                    <a:pt x="3339" y="32"/>
                    <a:pt x="3117" y="0"/>
                    <a:pt x="2907"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7"/>
            <p:cNvSpPr/>
            <p:nvPr/>
          </p:nvSpPr>
          <p:spPr>
            <a:xfrm>
              <a:off x="3692725" y="3624450"/>
              <a:ext cx="20400" cy="19800"/>
            </a:xfrm>
            <a:custGeom>
              <a:avLst/>
              <a:gdLst/>
              <a:ahLst/>
              <a:cxnLst/>
              <a:rect l="l" t="t" r="r" b="b"/>
              <a:pathLst>
                <a:path w="816" h="792" extrusionOk="0">
                  <a:moveTo>
                    <a:pt x="443" y="287"/>
                  </a:moveTo>
                  <a:cubicBezTo>
                    <a:pt x="484" y="287"/>
                    <a:pt x="509" y="359"/>
                    <a:pt x="509" y="405"/>
                  </a:cubicBezTo>
                  <a:cubicBezTo>
                    <a:pt x="518" y="463"/>
                    <a:pt x="480" y="520"/>
                    <a:pt x="432" y="549"/>
                  </a:cubicBezTo>
                  <a:cubicBezTo>
                    <a:pt x="432" y="530"/>
                    <a:pt x="422" y="520"/>
                    <a:pt x="403" y="511"/>
                  </a:cubicBezTo>
                  <a:cubicBezTo>
                    <a:pt x="365" y="472"/>
                    <a:pt x="355" y="472"/>
                    <a:pt x="355" y="424"/>
                  </a:cubicBezTo>
                  <a:cubicBezTo>
                    <a:pt x="355" y="377"/>
                    <a:pt x="375" y="329"/>
                    <a:pt x="413" y="300"/>
                  </a:cubicBezTo>
                  <a:cubicBezTo>
                    <a:pt x="424" y="291"/>
                    <a:pt x="434" y="287"/>
                    <a:pt x="443" y="287"/>
                  </a:cubicBezTo>
                  <a:close/>
                  <a:moveTo>
                    <a:pt x="437" y="0"/>
                  </a:moveTo>
                  <a:cubicBezTo>
                    <a:pt x="356" y="0"/>
                    <a:pt x="275" y="30"/>
                    <a:pt x="212" y="89"/>
                  </a:cubicBezTo>
                  <a:cubicBezTo>
                    <a:pt x="183" y="89"/>
                    <a:pt x="164" y="99"/>
                    <a:pt x="154" y="108"/>
                  </a:cubicBezTo>
                  <a:cubicBezTo>
                    <a:pt x="30" y="223"/>
                    <a:pt x="1" y="405"/>
                    <a:pt x="78" y="549"/>
                  </a:cubicBezTo>
                  <a:cubicBezTo>
                    <a:pt x="78" y="568"/>
                    <a:pt x="87" y="578"/>
                    <a:pt x="97" y="597"/>
                  </a:cubicBezTo>
                  <a:cubicBezTo>
                    <a:pt x="106" y="616"/>
                    <a:pt x="116" y="635"/>
                    <a:pt x="135" y="654"/>
                  </a:cubicBezTo>
                  <a:cubicBezTo>
                    <a:pt x="201" y="746"/>
                    <a:pt x="302" y="791"/>
                    <a:pt x="405" y="791"/>
                  </a:cubicBezTo>
                  <a:cubicBezTo>
                    <a:pt x="497" y="791"/>
                    <a:pt x="590" y="755"/>
                    <a:pt x="662" y="683"/>
                  </a:cubicBezTo>
                  <a:cubicBezTo>
                    <a:pt x="796" y="530"/>
                    <a:pt x="815" y="310"/>
                    <a:pt x="710" y="137"/>
                  </a:cubicBezTo>
                  <a:cubicBezTo>
                    <a:pt x="641" y="46"/>
                    <a:pt x="539" y="0"/>
                    <a:pt x="43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7"/>
            <p:cNvSpPr/>
            <p:nvPr/>
          </p:nvSpPr>
          <p:spPr>
            <a:xfrm>
              <a:off x="3659925" y="3821950"/>
              <a:ext cx="53200" cy="34375"/>
            </a:xfrm>
            <a:custGeom>
              <a:avLst/>
              <a:gdLst/>
              <a:ahLst/>
              <a:cxnLst/>
              <a:rect l="l" t="t" r="r" b="b"/>
              <a:pathLst>
                <a:path w="2128" h="1375" extrusionOk="0">
                  <a:moveTo>
                    <a:pt x="1106" y="0"/>
                  </a:moveTo>
                  <a:cubicBezTo>
                    <a:pt x="1037" y="0"/>
                    <a:pt x="965" y="8"/>
                    <a:pt x="891" y="26"/>
                  </a:cubicBezTo>
                  <a:cubicBezTo>
                    <a:pt x="307" y="150"/>
                    <a:pt x="0" y="1041"/>
                    <a:pt x="633" y="1348"/>
                  </a:cubicBezTo>
                  <a:cubicBezTo>
                    <a:pt x="647" y="1355"/>
                    <a:pt x="661" y="1358"/>
                    <a:pt x="674" y="1358"/>
                  </a:cubicBezTo>
                  <a:cubicBezTo>
                    <a:pt x="753" y="1358"/>
                    <a:pt x="813" y="1251"/>
                    <a:pt x="748" y="1185"/>
                  </a:cubicBezTo>
                  <a:cubicBezTo>
                    <a:pt x="432" y="869"/>
                    <a:pt x="594" y="352"/>
                    <a:pt x="1064" y="342"/>
                  </a:cubicBezTo>
                  <a:cubicBezTo>
                    <a:pt x="1069" y="342"/>
                    <a:pt x="1073" y="342"/>
                    <a:pt x="1078" y="342"/>
                  </a:cubicBezTo>
                  <a:cubicBezTo>
                    <a:pt x="1547" y="342"/>
                    <a:pt x="1725" y="806"/>
                    <a:pt x="1706" y="1204"/>
                  </a:cubicBezTo>
                  <a:cubicBezTo>
                    <a:pt x="1700" y="1312"/>
                    <a:pt x="1798" y="1374"/>
                    <a:pt x="1889" y="1374"/>
                  </a:cubicBezTo>
                  <a:cubicBezTo>
                    <a:pt x="1961" y="1374"/>
                    <a:pt x="2028" y="1336"/>
                    <a:pt x="2041" y="1252"/>
                  </a:cubicBezTo>
                  <a:cubicBezTo>
                    <a:pt x="2127" y="649"/>
                    <a:pt x="1718" y="0"/>
                    <a:pt x="110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57"/>
          <p:cNvGrpSpPr/>
          <p:nvPr/>
        </p:nvGrpSpPr>
        <p:grpSpPr>
          <a:xfrm>
            <a:off x="3177149" y="3547520"/>
            <a:ext cx="1161171" cy="771656"/>
            <a:chOff x="2083225" y="5159825"/>
            <a:chExt cx="464450" cy="308650"/>
          </a:xfrm>
        </p:grpSpPr>
        <p:sp>
          <p:nvSpPr>
            <p:cNvPr id="2118" name="Google Shape;2118;p57"/>
            <p:cNvSpPr/>
            <p:nvPr/>
          </p:nvSpPr>
          <p:spPr>
            <a:xfrm>
              <a:off x="2083225" y="5159825"/>
              <a:ext cx="464450" cy="308650"/>
            </a:xfrm>
            <a:custGeom>
              <a:avLst/>
              <a:gdLst/>
              <a:ahLst/>
              <a:cxnLst/>
              <a:rect l="l" t="t" r="r" b="b"/>
              <a:pathLst>
                <a:path w="18578" h="12346" extrusionOk="0">
                  <a:moveTo>
                    <a:pt x="5400" y="772"/>
                  </a:moveTo>
                  <a:cubicBezTo>
                    <a:pt x="5492" y="772"/>
                    <a:pt x="5522" y="829"/>
                    <a:pt x="5606" y="898"/>
                  </a:cubicBezTo>
                  <a:cubicBezTo>
                    <a:pt x="5711" y="984"/>
                    <a:pt x="5807" y="1080"/>
                    <a:pt x="5913" y="1166"/>
                  </a:cubicBezTo>
                  <a:lnTo>
                    <a:pt x="5913" y="1176"/>
                  </a:lnTo>
                  <a:cubicBezTo>
                    <a:pt x="5596" y="1339"/>
                    <a:pt x="5299" y="1521"/>
                    <a:pt x="5002" y="1722"/>
                  </a:cubicBezTo>
                  <a:cubicBezTo>
                    <a:pt x="5002" y="1473"/>
                    <a:pt x="5041" y="1224"/>
                    <a:pt x="5117" y="984"/>
                  </a:cubicBezTo>
                  <a:cubicBezTo>
                    <a:pt x="5165" y="850"/>
                    <a:pt x="5156" y="822"/>
                    <a:pt x="5319" y="783"/>
                  </a:cubicBezTo>
                  <a:cubicBezTo>
                    <a:pt x="5351" y="776"/>
                    <a:pt x="5377" y="772"/>
                    <a:pt x="5400" y="772"/>
                  </a:cubicBezTo>
                  <a:close/>
                  <a:moveTo>
                    <a:pt x="1679" y="5075"/>
                  </a:moveTo>
                  <a:cubicBezTo>
                    <a:pt x="1850" y="5075"/>
                    <a:pt x="1960" y="5234"/>
                    <a:pt x="2004" y="5554"/>
                  </a:cubicBezTo>
                  <a:cubicBezTo>
                    <a:pt x="2023" y="5660"/>
                    <a:pt x="2023" y="5765"/>
                    <a:pt x="2023" y="5880"/>
                  </a:cubicBezTo>
                  <a:cubicBezTo>
                    <a:pt x="2033" y="6119"/>
                    <a:pt x="2023" y="6359"/>
                    <a:pt x="1994" y="6599"/>
                  </a:cubicBezTo>
                  <a:cubicBezTo>
                    <a:pt x="1937" y="6991"/>
                    <a:pt x="1851" y="7384"/>
                    <a:pt x="1726" y="7758"/>
                  </a:cubicBezTo>
                  <a:cubicBezTo>
                    <a:pt x="1612" y="7797"/>
                    <a:pt x="1507" y="7815"/>
                    <a:pt x="1410" y="7815"/>
                  </a:cubicBezTo>
                  <a:cubicBezTo>
                    <a:pt x="261" y="7815"/>
                    <a:pt x="312" y="5247"/>
                    <a:pt x="1496" y="5123"/>
                  </a:cubicBezTo>
                  <a:cubicBezTo>
                    <a:pt x="1563" y="5091"/>
                    <a:pt x="1624" y="5075"/>
                    <a:pt x="1679" y="5075"/>
                  </a:cubicBezTo>
                  <a:close/>
                  <a:moveTo>
                    <a:pt x="10240" y="468"/>
                  </a:moveTo>
                  <a:cubicBezTo>
                    <a:pt x="13233" y="468"/>
                    <a:pt x="16114" y="1973"/>
                    <a:pt x="16777" y="5219"/>
                  </a:cubicBezTo>
                  <a:cubicBezTo>
                    <a:pt x="17623" y="9342"/>
                    <a:pt x="14012" y="11314"/>
                    <a:pt x="10232" y="11314"/>
                  </a:cubicBezTo>
                  <a:cubicBezTo>
                    <a:pt x="7336" y="11314"/>
                    <a:pt x="4340" y="10156"/>
                    <a:pt x="3173" y="7921"/>
                  </a:cubicBezTo>
                  <a:cubicBezTo>
                    <a:pt x="3141" y="7851"/>
                    <a:pt x="3072" y="7811"/>
                    <a:pt x="2998" y="7811"/>
                  </a:cubicBezTo>
                  <a:cubicBezTo>
                    <a:pt x="2960" y="7811"/>
                    <a:pt x="2921" y="7821"/>
                    <a:pt x="2885" y="7844"/>
                  </a:cubicBezTo>
                  <a:cubicBezTo>
                    <a:pt x="2775" y="7824"/>
                    <a:pt x="2664" y="7815"/>
                    <a:pt x="2554" y="7815"/>
                  </a:cubicBezTo>
                  <a:cubicBezTo>
                    <a:pt x="2340" y="7815"/>
                    <a:pt x="2130" y="7851"/>
                    <a:pt x="1927" y="7921"/>
                  </a:cubicBezTo>
                  <a:lnTo>
                    <a:pt x="1927" y="7901"/>
                  </a:lnTo>
                  <a:cubicBezTo>
                    <a:pt x="2272" y="7135"/>
                    <a:pt x="2445" y="6206"/>
                    <a:pt x="2301" y="5382"/>
                  </a:cubicBezTo>
                  <a:lnTo>
                    <a:pt x="2301" y="5382"/>
                  </a:lnTo>
                  <a:cubicBezTo>
                    <a:pt x="2387" y="5430"/>
                    <a:pt x="2464" y="5478"/>
                    <a:pt x="2540" y="5516"/>
                  </a:cubicBezTo>
                  <a:cubicBezTo>
                    <a:pt x="2557" y="5527"/>
                    <a:pt x="2577" y="5532"/>
                    <a:pt x="2597" y="5532"/>
                  </a:cubicBezTo>
                  <a:cubicBezTo>
                    <a:pt x="2611" y="5532"/>
                    <a:pt x="2624" y="5529"/>
                    <a:pt x="2636" y="5526"/>
                  </a:cubicBezTo>
                  <a:cubicBezTo>
                    <a:pt x="2651" y="5532"/>
                    <a:pt x="2667" y="5535"/>
                    <a:pt x="2683" y="5535"/>
                  </a:cubicBezTo>
                  <a:cubicBezTo>
                    <a:pt x="2738" y="5535"/>
                    <a:pt x="2792" y="5499"/>
                    <a:pt x="2799" y="5439"/>
                  </a:cubicBezTo>
                  <a:cubicBezTo>
                    <a:pt x="3640" y="2225"/>
                    <a:pt x="7006" y="468"/>
                    <a:pt x="10240" y="468"/>
                  </a:cubicBezTo>
                  <a:close/>
                  <a:moveTo>
                    <a:pt x="15646" y="9990"/>
                  </a:moveTo>
                  <a:cubicBezTo>
                    <a:pt x="15761" y="10153"/>
                    <a:pt x="15857" y="10325"/>
                    <a:pt x="15943" y="10507"/>
                  </a:cubicBezTo>
                  <a:cubicBezTo>
                    <a:pt x="16106" y="10862"/>
                    <a:pt x="16077" y="11130"/>
                    <a:pt x="15723" y="11331"/>
                  </a:cubicBezTo>
                  <a:cubicBezTo>
                    <a:pt x="15486" y="11486"/>
                    <a:pt x="15215" y="11571"/>
                    <a:pt x="14934" y="11571"/>
                  </a:cubicBezTo>
                  <a:cubicBezTo>
                    <a:pt x="14919" y="11571"/>
                    <a:pt x="14904" y="11571"/>
                    <a:pt x="14889" y="11571"/>
                  </a:cubicBezTo>
                  <a:cubicBezTo>
                    <a:pt x="14736" y="11561"/>
                    <a:pt x="14592" y="11494"/>
                    <a:pt x="14477" y="11389"/>
                  </a:cubicBezTo>
                  <a:cubicBezTo>
                    <a:pt x="14429" y="11350"/>
                    <a:pt x="14200" y="10996"/>
                    <a:pt x="14267" y="10929"/>
                  </a:cubicBezTo>
                  <a:cubicBezTo>
                    <a:pt x="14765" y="10689"/>
                    <a:pt x="15234" y="10364"/>
                    <a:pt x="15646" y="9990"/>
                  </a:cubicBezTo>
                  <a:close/>
                  <a:moveTo>
                    <a:pt x="14018" y="11044"/>
                  </a:moveTo>
                  <a:cubicBezTo>
                    <a:pt x="14018" y="11120"/>
                    <a:pt x="14027" y="11197"/>
                    <a:pt x="14046" y="11283"/>
                  </a:cubicBezTo>
                  <a:cubicBezTo>
                    <a:pt x="14065" y="11331"/>
                    <a:pt x="14085" y="11379"/>
                    <a:pt x="14113" y="11427"/>
                  </a:cubicBezTo>
                  <a:cubicBezTo>
                    <a:pt x="14104" y="11437"/>
                    <a:pt x="14094" y="11437"/>
                    <a:pt x="14094" y="11437"/>
                  </a:cubicBezTo>
                  <a:cubicBezTo>
                    <a:pt x="13893" y="11628"/>
                    <a:pt x="13711" y="11858"/>
                    <a:pt x="13424" y="11906"/>
                  </a:cubicBezTo>
                  <a:cubicBezTo>
                    <a:pt x="13404" y="11910"/>
                    <a:pt x="13383" y="11912"/>
                    <a:pt x="13362" y="11912"/>
                  </a:cubicBezTo>
                  <a:cubicBezTo>
                    <a:pt x="13113" y="11912"/>
                    <a:pt x="12779" y="11664"/>
                    <a:pt x="12973" y="11408"/>
                  </a:cubicBezTo>
                  <a:cubicBezTo>
                    <a:pt x="13328" y="11312"/>
                    <a:pt x="13682" y="11187"/>
                    <a:pt x="14018" y="11044"/>
                  </a:cubicBezTo>
                  <a:close/>
                  <a:moveTo>
                    <a:pt x="4763" y="10210"/>
                  </a:moveTo>
                  <a:cubicBezTo>
                    <a:pt x="5146" y="10440"/>
                    <a:pt x="5539" y="10651"/>
                    <a:pt x="5951" y="10823"/>
                  </a:cubicBezTo>
                  <a:cubicBezTo>
                    <a:pt x="5941" y="10843"/>
                    <a:pt x="5922" y="10862"/>
                    <a:pt x="5922" y="10890"/>
                  </a:cubicBezTo>
                  <a:cubicBezTo>
                    <a:pt x="5893" y="11140"/>
                    <a:pt x="5826" y="11370"/>
                    <a:pt x="5721" y="11599"/>
                  </a:cubicBezTo>
                  <a:cubicBezTo>
                    <a:pt x="5589" y="11853"/>
                    <a:pt x="5386" y="11948"/>
                    <a:pt x="5159" y="11948"/>
                  </a:cubicBezTo>
                  <a:cubicBezTo>
                    <a:pt x="4993" y="11948"/>
                    <a:pt x="4813" y="11897"/>
                    <a:pt x="4638" y="11820"/>
                  </a:cubicBezTo>
                  <a:cubicBezTo>
                    <a:pt x="4523" y="11772"/>
                    <a:pt x="4409" y="11705"/>
                    <a:pt x="4303" y="11638"/>
                  </a:cubicBezTo>
                  <a:cubicBezTo>
                    <a:pt x="4025" y="11446"/>
                    <a:pt x="4131" y="11140"/>
                    <a:pt x="4265" y="10871"/>
                  </a:cubicBezTo>
                  <a:cubicBezTo>
                    <a:pt x="4399" y="10632"/>
                    <a:pt x="4571" y="10402"/>
                    <a:pt x="4763" y="10210"/>
                  </a:cubicBezTo>
                  <a:close/>
                  <a:moveTo>
                    <a:pt x="6248" y="10929"/>
                  </a:moveTo>
                  <a:cubicBezTo>
                    <a:pt x="6583" y="11053"/>
                    <a:pt x="6919" y="11168"/>
                    <a:pt x="7263" y="11255"/>
                  </a:cubicBezTo>
                  <a:cubicBezTo>
                    <a:pt x="7081" y="11484"/>
                    <a:pt x="7196" y="11925"/>
                    <a:pt x="6899" y="12031"/>
                  </a:cubicBezTo>
                  <a:lnTo>
                    <a:pt x="6899" y="12040"/>
                  </a:lnTo>
                  <a:cubicBezTo>
                    <a:pt x="6858" y="12054"/>
                    <a:pt x="6813" y="12060"/>
                    <a:pt x="6767" y="12060"/>
                  </a:cubicBezTo>
                  <a:cubicBezTo>
                    <a:pt x="6526" y="12060"/>
                    <a:pt x="6233" y="11894"/>
                    <a:pt x="6008" y="11781"/>
                  </a:cubicBezTo>
                  <a:cubicBezTo>
                    <a:pt x="6133" y="11532"/>
                    <a:pt x="6210" y="11255"/>
                    <a:pt x="6248" y="10977"/>
                  </a:cubicBezTo>
                  <a:cubicBezTo>
                    <a:pt x="6248" y="10967"/>
                    <a:pt x="6248" y="10948"/>
                    <a:pt x="6248" y="10929"/>
                  </a:cubicBezTo>
                  <a:close/>
                  <a:moveTo>
                    <a:pt x="10448" y="1"/>
                  </a:moveTo>
                  <a:cubicBezTo>
                    <a:pt x="10073" y="1"/>
                    <a:pt x="9696" y="26"/>
                    <a:pt x="9323" y="74"/>
                  </a:cubicBezTo>
                  <a:cubicBezTo>
                    <a:pt x="8241" y="218"/>
                    <a:pt x="7187" y="534"/>
                    <a:pt x="6210" y="1013"/>
                  </a:cubicBezTo>
                  <a:cubicBezTo>
                    <a:pt x="5983" y="808"/>
                    <a:pt x="5645" y="397"/>
                    <a:pt x="5327" y="397"/>
                  </a:cubicBezTo>
                  <a:cubicBezTo>
                    <a:pt x="5228" y="397"/>
                    <a:pt x="5132" y="437"/>
                    <a:pt x="5041" y="534"/>
                  </a:cubicBezTo>
                  <a:cubicBezTo>
                    <a:pt x="4763" y="841"/>
                    <a:pt x="4686" y="1463"/>
                    <a:pt x="4801" y="1875"/>
                  </a:cubicBezTo>
                  <a:cubicBezTo>
                    <a:pt x="3680" y="2718"/>
                    <a:pt x="2828" y="3849"/>
                    <a:pt x="2560" y="5229"/>
                  </a:cubicBezTo>
                  <a:cubicBezTo>
                    <a:pt x="2435" y="5123"/>
                    <a:pt x="2301" y="5037"/>
                    <a:pt x="2186" y="4932"/>
                  </a:cubicBezTo>
                  <a:cubicBezTo>
                    <a:pt x="2154" y="4908"/>
                    <a:pt x="2123" y="4891"/>
                    <a:pt x="2086" y="4891"/>
                  </a:cubicBezTo>
                  <a:cubicBezTo>
                    <a:pt x="2078" y="4891"/>
                    <a:pt x="2070" y="4892"/>
                    <a:pt x="2061" y="4893"/>
                  </a:cubicBezTo>
                  <a:cubicBezTo>
                    <a:pt x="1949" y="4801"/>
                    <a:pt x="1805" y="4759"/>
                    <a:pt x="1650" y="4759"/>
                  </a:cubicBezTo>
                  <a:cubicBezTo>
                    <a:pt x="1435" y="4759"/>
                    <a:pt x="1199" y="4840"/>
                    <a:pt x="998" y="4979"/>
                  </a:cubicBezTo>
                  <a:cubicBezTo>
                    <a:pt x="0" y="5698"/>
                    <a:pt x="31" y="8145"/>
                    <a:pt x="1360" y="8145"/>
                  </a:cubicBezTo>
                  <a:cubicBezTo>
                    <a:pt x="1447" y="8145"/>
                    <a:pt x="1541" y="8135"/>
                    <a:pt x="1640" y="8112"/>
                  </a:cubicBezTo>
                  <a:lnTo>
                    <a:pt x="1640" y="8112"/>
                  </a:lnTo>
                  <a:cubicBezTo>
                    <a:pt x="1615" y="8211"/>
                    <a:pt x="1696" y="8302"/>
                    <a:pt x="1792" y="8302"/>
                  </a:cubicBezTo>
                  <a:cubicBezTo>
                    <a:pt x="1808" y="8302"/>
                    <a:pt x="1825" y="8300"/>
                    <a:pt x="1841" y="8294"/>
                  </a:cubicBezTo>
                  <a:cubicBezTo>
                    <a:pt x="2157" y="8189"/>
                    <a:pt x="2473" y="8103"/>
                    <a:pt x="2780" y="7988"/>
                  </a:cubicBezTo>
                  <a:lnTo>
                    <a:pt x="2780" y="7988"/>
                  </a:lnTo>
                  <a:cubicBezTo>
                    <a:pt x="2770" y="8036"/>
                    <a:pt x="2780" y="8083"/>
                    <a:pt x="2799" y="8131"/>
                  </a:cubicBezTo>
                  <a:cubicBezTo>
                    <a:pt x="3221" y="8917"/>
                    <a:pt x="3834" y="9588"/>
                    <a:pt x="4591" y="10086"/>
                  </a:cubicBezTo>
                  <a:cubicBezTo>
                    <a:pt x="4246" y="10364"/>
                    <a:pt x="3882" y="10766"/>
                    <a:pt x="3776" y="11159"/>
                  </a:cubicBezTo>
                  <a:cubicBezTo>
                    <a:pt x="3652" y="11609"/>
                    <a:pt x="4054" y="11887"/>
                    <a:pt x="4418" y="12059"/>
                  </a:cubicBezTo>
                  <a:cubicBezTo>
                    <a:pt x="4661" y="12186"/>
                    <a:pt x="4934" y="12296"/>
                    <a:pt x="5202" y="12296"/>
                  </a:cubicBezTo>
                  <a:cubicBezTo>
                    <a:pt x="5378" y="12296"/>
                    <a:pt x="5551" y="12248"/>
                    <a:pt x="5711" y="12126"/>
                  </a:cubicBezTo>
                  <a:cubicBezTo>
                    <a:pt x="5778" y="12078"/>
                    <a:pt x="5836" y="12021"/>
                    <a:pt x="5893" y="11963"/>
                  </a:cubicBezTo>
                  <a:cubicBezTo>
                    <a:pt x="6157" y="12131"/>
                    <a:pt x="6507" y="12346"/>
                    <a:pt x="6833" y="12346"/>
                  </a:cubicBezTo>
                  <a:cubicBezTo>
                    <a:pt x="6898" y="12346"/>
                    <a:pt x="6962" y="12337"/>
                    <a:pt x="7024" y="12318"/>
                  </a:cubicBezTo>
                  <a:cubicBezTo>
                    <a:pt x="7445" y="12193"/>
                    <a:pt x="7407" y="11676"/>
                    <a:pt x="7541" y="11331"/>
                  </a:cubicBezTo>
                  <a:cubicBezTo>
                    <a:pt x="8106" y="11475"/>
                    <a:pt x="8672" y="11571"/>
                    <a:pt x="9247" y="11647"/>
                  </a:cubicBezTo>
                  <a:cubicBezTo>
                    <a:pt x="9672" y="11703"/>
                    <a:pt x="10098" y="11731"/>
                    <a:pt x="10524" y="11731"/>
                  </a:cubicBezTo>
                  <a:cubicBezTo>
                    <a:pt x="11269" y="11731"/>
                    <a:pt x="12012" y="11646"/>
                    <a:pt x="12743" y="11475"/>
                  </a:cubicBezTo>
                  <a:lnTo>
                    <a:pt x="12743" y="11475"/>
                  </a:lnTo>
                  <a:cubicBezTo>
                    <a:pt x="12667" y="11724"/>
                    <a:pt x="12839" y="12031"/>
                    <a:pt x="13079" y="12155"/>
                  </a:cubicBezTo>
                  <a:cubicBezTo>
                    <a:pt x="13168" y="12200"/>
                    <a:pt x="13260" y="12219"/>
                    <a:pt x="13353" y="12219"/>
                  </a:cubicBezTo>
                  <a:cubicBezTo>
                    <a:pt x="13718" y="12219"/>
                    <a:pt x="14089" y="11917"/>
                    <a:pt x="14295" y="11657"/>
                  </a:cubicBezTo>
                  <a:cubicBezTo>
                    <a:pt x="14488" y="11824"/>
                    <a:pt x="14738" y="11918"/>
                    <a:pt x="14999" y="11918"/>
                  </a:cubicBezTo>
                  <a:cubicBezTo>
                    <a:pt x="15023" y="11918"/>
                    <a:pt x="15047" y="11917"/>
                    <a:pt x="15071" y="11916"/>
                  </a:cubicBezTo>
                  <a:cubicBezTo>
                    <a:pt x="15474" y="11887"/>
                    <a:pt x="16211" y="11619"/>
                    <a:pt x="16403" y="11216"/>
                  </a:cubicBezTo>
                  <a:cubicBezTo>
                    <a:pt x="16614" y="10785"/>
                    <a:pt x="16144" y="10086"/>
                    <a:pt x="15905" y="9760"/>
                  </a:cubicBezTo>
                  <a:cubicBezTo>
                    <a:pt x="15905" y="9760"/>
                    <a:pt x="15895" y="9760"/>
                    <a:pt x="15895" y="9750"/>
                  </a:cubicBezTo>
                  <a:cubicBezTo>
                    <a:pt x="16135" y="9501"/>
                    <a:pt x="16346" y="9233"/>
                    <a:pt x="16528" y="8955"/>
                  </a:cubicBezTo>
                  <a:cubicBezTo>
                    <a:pt x="17419" y="7595"/>
                    <a:pt x="17495" y="5937"/>
                    <a:pt x="17007" y="4453"/>
                  </a:cubicBezTo>
                  <a:lnTo>
                    <a:pt x="17007" y="4453"/>
                  </a:lnTo>
                  <a:cubicBezTo>
                    <a:pt x="17114" y="4494"/>
                    <a:pt x="17220" y="4513"/>
                    <a:pt x="17322" y="4513"/>
                  </a:cubicBezTo>
                  <a:cubicBezTo>
                    <a:pt x="17935" y="4513"/>
                    <a:pt x="18438" y="3840"/>
                    <a:pt x="18520" y="3217"/>
                  </a:cubicBezTo>
                  <a:cubicBezTo>
                    <a:pt x="18578" y="2920"/>
                    <a:pt x="18520" y="2604"/>
                    <a:pt x="18367" y="2345"/>
                  </a:cubicBezTo>
                  <a:cubicBezTo>
                    <a:pt x="18444" y="1713"/>
                    <a:pt x="18022" y="1128"/>
                    <a:pt x="17409" y="1004"/>
                  </a:cubicBezTo>
                  <a:cubicBezTo>
                    <a:pt x="17397" y="1001"/>
                    <a:pt x="17386" y="1000"/>
                    <a:pt x="17374" y="1000"/>
                  </a:cubicBezTo>
                  <a:cubicBezTo>
                    <a:pt x="17208" y="1000"/>
                    <a:pt x="17143" y="1256"/>
                    <a:pt x="17323" y="1301"/>
                  </a:cubicBezTo>
                  <a:cubicBezTo>
                    <a:pt x="17687" y="1387"/>
                    <a:pt x="18003" y="1645"/>
                    <a:pt x="18041" y="2029"/>
                  </a:cubicBezTo>
                  <a:cubicBezTo>
                    <a:pt x="18012" y="2010"/>
                    <a:pt x="17984" y="2000"/>
                    <a:pt x="17945" y="1981"/>
                  </a:cubicBezTo>
                  <a:cubicBezTo>
                    <a:pt x="17851" y="1937"/>
                    <a:pt x="17750" y="1916"/>
                    <a:pt x="17649" y="1916"/>
                  </a:cubicBezTo>
                  <a:cubicBezTo>
                    <a:pt x="17442" y="1916"/>
                    <a:pt x="17238" y="2005"/>
                    <a:pt x="17102" y="2172"/>
                  </a:cubicBezTo>
                  <a:cubicBezTo>
                    <a:pt x="16767" y="2647"/>
                    <a:pt x="17115" y="3121"/>
                    <a:pt x="17558" y="3121"/>
                  </a:cubicBezTo>
                  <a:cubicBezTo>
                    <a:pt x="17697" y="3121"/>
                    <a:pt x="17845" y="3075"/>
                    <a:pt x="17984" y="2968"/>
                  </a:cubicBezTo>
                  <a:cubicBezTo>
                    <a:pt x="18080" y="2891"/>
                    <a:pt x="18166" y="2805"/>
                    <a:pt x="18223" y="2709"/>
                  </a:cubicBezTo>
                  <a:lnTo>
                    <a:pt x="18223" y="2709"/>
                  </a:lnTo>
                  <a:cubicBezTo>
                    <a:pt x="18242" y="2814"/>
                    <a:pt x="18233" y="2910"/>
                    <a:pt x="18195" y="3015"/>
                  </a:cubicBezTo>
                  <a:cubicBezTo>
                    <a:pt x="18210" y="3545"/>
                    <a:pt x="17836" y="4217"/>
                    <a:pt x="17285" y="4217"/>
                  </a:cubicBezTo>
                  <a:cubicBezTo>
                    <a:pt x="17167" y="4217"/>
                    <a:pt x="17042" y="4186"/>
                    <a:pt x="16911" y="4117"/>
                  </a:cubicBezTo>
                  <a:cubicBezTo>
                    <a:pt x="16901" y="4117"/>
                    <a:pt x="16901" y="4108"/>
                    <a:pt x="16892" y="4108"/>
                  </a:cubicBezTo>
                  <a:cubicBezTo>
                    <a:pt x="16671" y="3552"/>
                    <a:pt x="16374" y="3035"/>
                    <a:pt x="16020" y="2556"/>
                  </a:cubicBezTo>
                  <a:cubicBezTo>
                    <a:pt x="14683" y="803"/>
                    <a:pt x="12584" y="1"/>
                    <a:pt x="1044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7"/>
            <p:cNvSpPr/>
            <p:nvPr/>
          </p:nvSpPr>
          <p:spPr>
            <a:xfrm>
              <a:off x="2268625" y="5203150"/>
              <a:ext cx="31875" cy="36600"/>
            </a:xfrm>
            <a:custGeom>
              <a:avLst/>
              <a:gdLst/>
              <a:ahLst/>
              <a:cxnLst/>
              <a:rect l="l" t="t" r="r" b="b"/>
              <a:pathLst>
                <a:path w="1275" h="1464" extrusionOk="0">
                  <a:moveTo>
                    <a:pt x="880" y="1"/>
                  </a:moveTo>
                  <a:cubicBezTo>
                    <a:pt x="858" y="1"/>
                    <a:pt x="836" y="6"/>
                    <a:pt x="815" y="18"/>
                  </a:cubicBezTo>
                  <a:cubicBezTo>
                    <a:pt x="508" y="142"/>
                    <a:pt x="250" y="353"/>
                    <a:pt x="58" y="612"/>
                  </a:cubicBezTo>
                  <a:cubicBezTo>
                    <a:pt x="1" y="684"/>
                    <a:pt x="73" y="767"/>
                    <a:pt x="149" y="767"/>
                  </a:cubicBezTo>
                  <a:cubicBezTo>
                    <a:pt x="174" y="767"/>
                    <a:pt x="200" y="758"/>
                    <a:pt x="221" y="736"/>
                  </a:cubicBezTo>
                  <a:cubicBezTo>
                    <a:pt x="393" y="574"/>
                    <a:pt x="585" y="430"/>
                    <a:pt x="805" y="334"/>
                  </a:cubicBezTo>
                  <a:cubicBezTo>
                    <a:pt x="911" y="650"/>
                    <a:pt x="959" y="985"/>
                    <a:pt x="940" y="1321"/>
                  </a:cubicBezTo>
                  <a:cubicBezTo>
                    <a:pt x="934" y="1412"/>
                    <a:pt x="1015" y="1464"/>
                    <a:pt x="1092" y="1464"/>
                  </a:cubicBezTo>
                  <a:cubicBezTo>
                    <a:pt x="1152" y="1464"/>
                    <a:pt x="1209" y="1431"/>
                    <a:pt x="1217" y="1359"/>
                  </a:cubicBezTo>
                  <a:cubicBezTo>
                    <a:pt x="1275" y="918"/>
                    <a:pt x="1198" y="468"/>
                    <a:pt x="1007" y="75"/>
                  </a:cubicBezTo>
                  <a:cubicBezTo>
                    <a:pt x="980" y="29"/>
                    <a:pt x="930" y="1"/>
                    <a:pt x="88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7"/>
            <p:cNvSpPr/>
            <p:nvPr/>
          </p:nvSpPr>
          <p:spPr>
            <a:xfrm>
              <a:off x="2196300" y="5237700"/>
              <a:ext cx="42950" cy="34850"/>
            </a:xfrm>
            <a:custGeom>
              <a:avLst/>
              <a:gdLst/>
              <a:ahLst/>
              <a:cxnLst/>
              <a:rect l="l" t="t" r="r" b="b"/>
              <a:pathLst>
                <a:path w="1718" h="1394" extrusionOk="0">
                  <a:moveTo>
                    <a:pt x="914" y="1"/>
                  </a:moveTo>
                  <a:cubicBezTo>
                    <a:pt x="888" y="1"/>
                    <a:pt x="861" y="3"/>
                    <a:pt x="834" y="6"/>
                  </a:cubicBezTo>
                  <a:cubicBezTo>
                    <a:pt x="173" y="92"/>
                    <a:pt x="0" y="878"/>
                    <a:pt x="365" y="1357"/>
                  </a:cubicBezTo>
                  <a:cubicBezTo>
                    <a:pt x="382" y="1382"/>
                    <a:pt x="412" y="1393"/>
                    <a:pt x="440" y="1393"/>
                  </a:cubicBezTo>
                  <a:cubicBezTo>
                    <a:pt x="488" y="1393"/>
                    <a:pt x="532" y="1360"/>
                    <a:pt x="508" y="1299"/>
                  </a:cubicBezTo>
                  <a:cubicBezTo>
                    <a:pt x="403" y="993"/>
                    <a:pt x="355" y="552"/>
                    <a:pt x="700" y="370"/>
                  </a:cubicBezTo>
                  <a:cubicBezTo>
                    <a:pt x="757" y="330"/>
                    <a:pt x="825" y="311"/>
                    <a:pt x="892" y="311"/>
                  </a:cubicBezTo>
                  <a:cubicBezTo>
                    <a:pt x="971" y="311"/>
                    <a:pt x="1050" y="337"/>
                    <a:pt x="1112" y="389"/>
                  </a:cubicBezTo>
                  <a:cubicBezTo>
                    <a:pt x="1227" y="485"/>
                    <a:pt x="1246" y="657"/>
                    <a:pt x="1160" y="782"/>
                  </a:cubicBezTo>
                  <a:cubicBezTo>
                    <a:pt x="1058" y="898"/>
                    <a:pt x="1165" y="1058"/>
                    <a:pt x="1282" y="1058"/>
                  </a:cubicBezTo>
                  <a:cubicBezTo>
                    <a:pt x="1319" y="1058"/>
                    <a:pt x="1357" y="1042"/>
                    <a:pt x="1390" y="1002"/>
                  </a:cubicBezTo>
                  <a:cubicBezTo>
                    <a:pt x="1717" y="592"/>
                    <a:pt x="1413" y="1"/>
                    <a:pt x="91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7"/>
            <p:cNvSpPr/>
            <p:nvPr/>
          </p:nvSpPr>
          <p:spPr>
            <a:xfrm>
              <a:off x="2117025" y="5305200"/>
              <a:ext cx="12150" cy="35075"/>
            </a:xfrm>
            <a:custGeom>
              <a:avLst/>
              <a:gdLst/>
              <a:ahLst/>
              <a:cxnLst/>
              <a:rect l="l" t="t" r="r" b="b"/>
              <a:pathLst>
                <a:path w="486" h="1403" extrusionOk="0">
                  <a:moveTo>
                    <a:pt x="323" y="0"/>
                  </a:moveTo>
                  <a:cubicBezTo>
                    <a:pt x="267" y="0"/>
                    <a:pt x="209" y="28"/>
                    <a:pt x="182" y="94"/>
                  </a:cubicBezTo>
                  <a:cubicBezTo>
                    <a:pt x="39" y="487"/>
                    <a:pt x="0" y="918"/>
                    <a:pt x="96" y="1339"/>
                  </a:cubicBezTo>
                  <a:cubicBezTo>
                    <a:pt x="105" y="1382"/>
                    <a:pt x="139" y="1402"/>
                    <a:pt x="173" y="1402"/>
                  </a:cubicBezTo>
                  <a:cubicBezTo>
                    <a:pt x="216" y="1402"/>
                    <a:pt x="259" y="1373"/>
                    <a:pt x="259" y="1320"/>
                  </a:cubicBezTo>
                  <a:cubicBezTo>
                    <a:pt x="259" y="927"/>
                    <a:pt x="326" y="534"/>
                    <a:pt x="451" y="161"/>
                  </a:cubicBezTo>
                  <a:cubicBezTo>
                    <a:pt x="485" y="63"/>
                    <a:pt x="406" y="0"/>
                    <a:pt x="32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7"/>
            <p:cNvSpPr/>
            <p:nvPr/>
          </p:nvSpPr>
          <p:spPr>
            <a:xfrm>
              <a:off x="2104800" y="5305100"/>
              <a:ext cx="13350" cy="37400"/>
            </a:xfrm>
            <a:custGeom>
              <a:avLst/>
              <a:gdLst/>
              <a:ahLst/>
              <a:cxnLst/>
              <a:rect l="l" t="t" r="r" b="b"/>
              <a:pathLst>
                <a:path w="534" h="1496" extrusionOk="0">
                  <a:moveTo>
                    <a:pt x="359" y="0"/>
                  </a:moveTo>
                  <a:cubicBezTo>
                    <a:pt x="315" y="0"/>
                    <a:pt x="273" y="20"/>
                    <a:pt x="250" y="69"/>
                  </a:cubicBezTo>
                  <a:cubicBezTo>
                    <a:pt x="49" y="491"/>
                    <a:pt x="1" y="979"/>
                    <a:pt x="125" y="1429"/>
                  </a:cubicBezTo>
                  <a:cubicBezTo>
                    <a:pt x="139" y="1474"/>
                    <a:pt x="181" y="1496"/>
                    <a:pt x="221" y="1496"/>
                  </a:cubicBezTo>
                  <a:cubicBezTo>
                    <a:pt x="268" y="1496"/>
                    <a:pt x="313" y="1467"/>
                    <a:pt x="307" y="1410"/>
                  </a:cubicBezTo>
                  <a:cubicBezTo>
                    <a:pt x="259" y="989"/>
                    <a:pt x="317" y="558"/>
                    <a:pt x="489" y="165"/>
                  </a:cubicBezTo>
                  <a:cubicBezTo>
                    <a:pt x="534" y="76"/>
                    <a:pt x="444" y="0"/>
                    <a:pt x="35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 name="Google Shape;2123;p57"/>
          <p:cNvGrpSpPr/>
          <p:nvPr/>
        </p:nvGrpSpPr>
        <p:grpSpPr>
          <a:xfrm>
            <a:off x="2312087" y="2710459"/>
            <a:ext cx="560921" cy="541393"/>
            <a:chOff x="2943800" y="1915700"/>
            <a:chExt cx="369100" cy="356250"/>
          </a:xfrm>
        </p:grpSpPr>
        <p:grpSp>
          <p:nvGrpSpPr>
            <p:cNvPr id="2124" name="Google Shape;2124;p57"/>
            <p:cNvGrpSpPr/>
            <p:nvPr/>
          </p:nvGrpSpPr>
          <p:grpSpPr>
            <a:xfrm>
              <a:off x="2943800" y="1915700"/>
              <a:ext cx="369100" cy="356250"/>
              <a:chOff x="2943800" y="1915700"/>
              <a:chExt cx="369100" cy="356250"/>
            </a:xfrm>
          </p:grpSpPr>
          <p:sp>
            <p:nvSpPr>
              <p:cNvPr id="2125" name="Google Shape;2125;p57"/>
              <p:cNvSpPr/>
              <p:nvPr/>
            </p:nvSpPr>
            <p:spPr>
              <a:xfrm>
                <a:off x="2948100" y="1918925"/>
                <a:ext cx="353300" cy="345600"/>
              </a:xfrm>
              <a:custGeom>
                <a:avLst/>
                <a:gdLst/>
                <a:ahLst/>
                <a:cxnLst/>
                <a:rect l="l" t="t" r="r" b="b"/>
                <a:pathLst>
                  <a:path w="14132" h="13824" extrusionOk="0">
                    <a:moveTo>
                      <a:pt x="6737" y="6753"/>
                    </a:moveTo>
                    <a:cubicBezTo>
                      <a:pt x="7297" y="6753"/>
                      <a:pt x="7866" y="7065"/>
                      <a:pt x="8230" y="7466"/>
                    </a:cubicBezTo>
                    <a:cubicBezTo>
                      <a:pt x="8230" y="7485"/>
                      <a:pt x="8230" y="7504"/>
                      <a:pt x="8221" y="7514"/>
                    </a:cubicBezTo>
                    <a:cubicBezTo>
                      <a:pt x="8068" y="7878"/>
                      <a:pt x="7838" y="8203"/>
                      <a:pt x="7541" y="8462"/>
                    </a:cubicBezTo>
                    <a:cubicBezTo>
                      <a:pt x="7262" y="8704"/>
                      <a:pt x="6824" y="8903"/>
                      <a:pt x="6428" y="8903"/>
                    </a:cubicBezTo>
                    <a:cubicBezTo>
                      <a:pt x="6102" y="8903"/>
                      <a:pt x="5804" y="8768"/>
                      <a:pt x="5644" y="8414"/>
                    </a:cubicBezTo>
                    <a:cubicBezTo>
                      <a:pt x="5395" y="7858"/>
                      <a:pt x="5644" y="7092"/>
                      <a:pt x="6219" y="6852"/>
                    </a:cubicBezTo>
                    <a:cubicBezTo>
                      <a:pt x="6386" y="6784"/>
                      <a:pt x="6561" y="6753"/>
                      <a:pt x="6737" y="6753"/>
                    </a:cubicBezTo>
                    <a:close/>
                    <a:moveTo>
                      <a:pt x="8454" y="1"/>
                    </a:moveTo>
                    <a:cubicBezTo>
                      <a:pt x="6742" y="1"/>
                      <a:pt x="4941" y="858"/>
                      <a:pt x="3689" y="1919"/>
                    </a:cubicBezTo>
                    <a:cubicBezTo>
                      <a:pt x="1476" y="3806"/>
                      <a:pt x="1" y="7121"/>
                      <a:pt x="1256" y="9947"/>
                    </a:cubicBezTo>
                    <a:cubicBezTo>
                      <a:pt x="2489" y="12708"/>
                      <a:pt x="5322" y="13824"/>
                      <a:pt x="8146" y="13824"/>
                    </a:cubicBezTo>
                    <a:cubicBezTo>
                      <a:pt x="8811" y="13824"/>
                      <a:pt x="9475" y="13762"/>
                      <a:pt x="10118" y="13645"/>
                    </a:cubicBezTo>
                    <a:cubicBezTo>
                      <a:pt x="10977" y="13482"/>
                      <a:pt x="10683" y="12252"/>
                      <a:pt x="9890" y="12252"/>
                    </a:cubicBezTo>
                    <a:cubicBezTo>
                      <a:pt x="9843" y="12252"/>
                      <a:pt x="9794" y="12256"/>
                      <a:pt x="9744" y="12265"/>
                    </a:cubicBezTo>
                    <a:cubicBezTo>
                      <a:pt x="9191" y="12365"/>
                      <a:pt x="8621" y="12420"/>
                      <a:pt x="8054" y="12420"/>
                    </a:cubicBezTo>
                    <a:cubicBezTo>
                      <a:pt x="6274" y="12420"/>
                      <a:pt x="4510" y="11881"/>
                      <a:pt x="3297" y="10493"/>
                    </a:cubicBezTo>
                    <a:cubicBezTo>
                      <a:pt x="1725" y="8701"/>
                      <a:pt x="2099" y="6326"/>
                      <a:pt x="3335" y="4467"/>
                    </a:cubicBezTo>
                    <a:cubicBezTo>
                      <a:pt x="4429" y="2826"/>
                      <a:pt x="6367" y="1445"/>
                      <a:pt x="8402" y="1445"/>
                    </a:cubicBezTo>
                    <a:cubicBezTo>
                      <a:pt x="8469" y="1445"/>
                      <a:pt x="8536" y="1446"/>
                      <a:pt x="8604" y="1449"/>
                    </a:cubicBezTo>
                    <a:cubicBezTo>
                      <a:pt x="11066" y="1555"/>
                      <a:pt x="11986" y="4601"/>
                      <a:pt x="11842" y="6670"/>
                    </a:cubicBezTo>
                    <a:cubicBezTo>
                      <a:pt x="11777" y="7555"/>
                      <a:pt x="11404" y="9309"/>
                      <a:pt x="10230" y="9309"/>
                    </a:cubicBezTo>
                    <a:cubicBezTo>
                      <a:pt x="10196" y="9309"/>
                      <a:pt x="10162" y="9308"/>
                      <a:pt x="10127" y="9305"/>
                    </a:cubicBezTo>
                    <a:cubicBezTo>
                      <a:pt x="9495" y="9248"/>
                      <a:pt x="9437" y="8625"/>
                      <a:pt x="9572" y="7935"/>
                    </a:cubicBezTo>
                    <a:cubicBezTo>
                      <a:pt x="9811" y="7351"/>
                      <a:pt x="10003" y="6747"/>
                      <a:pt x="10137" y="6124"/>
                    </a:cubicBezTo>
                    <a:cubicBezTo>
                      <a:pt x="10269" y="5590"/>
                      <a:pt x="9843" y="5245"/>
                      <a:pt x="9422" y="5245"/>
                    </a:cubicBezTo>
                    <a:cubicBezTo>
                      <a:pt x="9142" y="5245"/>
                      <a:pt x="8865" y="5398"/>
                      <a:pt x="8757" y="5751"/>
                    </a:cubicBezTo>
                    <a:cubicBezTo>
                      <a:pt x="8719" y="5866"/>
                      <a:pt x="8681" y="6000"/>
                      <a:pt x="8642" y="6134"/>
                    </a:cubicBezTo>
                    <a:cubicBezTo>
                      <a:pt x="8106" y="5650"/>
                      <a:pt x="7409" y="5367"/>
                      <a:pt x="6695" y="5367"/>
                    </a:cubicBezTo>
                    <a:cubicBezTo>
                      <a:pt x="6363" y="5367"/>
                      <a:pt x="6027" y="5428"/>
                      <a:pt x="5701" y="5559"/>
                    </a:cubicBezTo>
                    <a:cubicBezTo>
                      <a:pt x="4456" y="6057"/>
                      <a:pt x="3833" y="7523"/>
                      <a:pt x="4264" y="8778"/>
                    </a:cubicBezTo>
                    <a:cubicBezTo>
                      <a:pt x="4609" y="9806"/>
                      <a:pt x="5518" y="10319"/>
                      <a:pt x="6487" y="10319"/>
                    </a:cubicBezTo>
                    <a:cubicBezTo>
                      <a:pt x="6891" y="10319"/>
                      <a:pt x="7305" y="10230"/>
                      <a:pt x="7694" y="10052"/>
                    </a:cubicBezTo>
                    <a:cubicBezTo>
                      <a:pt x="7924" y="9947"/>
                      <a:pt x="8135" y="9813"/>
                      <a:pt x="8336" y="9660"/>
                    </a:cubicBezTo>
                    <a:cubicBezTo>
                      <a:pt x="8432" y="9832"/>
                      <a:pt x="8547" y="9995"/>
                      <a:pt x="8690" y="10139"/>
                    </a:cubicBezTo>
                    <a:cubicBezTo>
                      <a:pt x="9103" y="10552"/>
                      <a:pt x="9626" y="10732"/>
                      <a:pt x="10158" y="10732"/>
                    </a:cubicBezTo>
                    <a:cubicBezTo>
                      <a:pt x="10910" y="10732"/>
                      <a:pt x="11678" y="10371"/>
                      <a:pt x="12177" y="9794"/>
                    </a:cubicBezTo>
                    <a:cubicBezTo>
                      <a:pt x="14132" y="7533"/>
                      <a:pt x="13432" y="3049"/>
                      <a:pt x="11334" y="1095"/>
                    </a:cubicBezTo>
                    <a:cubicBezTo>
                      <a:pt x="10502" y="317"/>
                      <a:pt x="9494" y="1"/>
                      <a:pt x="8454"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7"/>
              <p:cNvSpPr/>
              <p:nvPr/>
            </p:nvSpPr>
            <p:spPr>
              <a:xfrm>
                <a:off x="2943800" y="1915700"/>
                <a:ext cx="369100" cy="356250"/>
              </a:xfrm>
              <a:custGeom>
                <a:avLst/>
                <a:gdLst/>
                <a:ahLst/>
                <a:cxnLst/>
                <a:rect l="l" t="t" r="r" b="b"/>
                <a:pathLst>
                  <a:path w="14764" h="14250" extrusionOk="0">
                    <a:moveTo>
                      <a:pt x="8467" y="597"/>
                    </a:moveTo>
                    <a:cubicBezTo>
                      <a:pt x="10440" y="597"/>
                      <a:pt x="12288" y="1484"/>
                      <a:pt x="13135" y="3619"/>
                    </a:cubicBezTo>
                    <a:cubicBezTo>
                      <a:pt x="13796" y="5267"/>
                      <a:pt x="13748" y="7269"/>
                      <a:pt x="12886" y="8850"/>
                    </a:cubicBezTo>
                    <a:cubicBezTo>
                      <a:pt x="12484" y="9578"/>
                      <a:pt x="11851" y="10277"/>
                      <a:pt x="11027" y="10507"/>
                    </a:cubicBezTo>
                    <a:cubicBezTo>
                      <a:pt x="10843" y="10559"/>
                      <a:pt x="10654" y="10585"/>
                      <a:pt x="10466" y="10585"/>
                    </a:cubicBezTo>
                    <a:cubicBezTo>
                      <a:pt x="9760" y="10585"/>
                      <a:pt x="9078" y="10225"/>
                      <a:pt x="8738" y="9597"/>
                    </a:cubicBezTo>
                    <a:cubicBezTo>
                      <a:pt x="8852" y="9411"/>
                      <a:pt x="8694" y="9182"/>
                      <a:pt x="8519" y="9182"/>
                    </a:cubicBezTo>
                    <a:cubicBezTo>
                      <a:pt x="8459" y="9182"/>
                      <a:pt x="8398" y="9208"/>
                      <a:pt x="8345" y="9271"/>
                    </a:cubicBezTo>
                    <a:cubicBezTo>
                      <a:pt x="7898" y="9798"/>
                      <a:pt x="7291" y="10041"/>
                      <a:pt x="6701" y="10041"/>
                    </a:cubicBezTo>
                    <a:cubicBezTo>
                      <a:pt x="5661" y="10041"/>
                      <a:pt x="4670" y="9284"/>
                      <a:pt x="4695" y="7987"/>
                    </a:cubicBezTo>
                    <a:cubicBezTo>
                      <a:pt x="4714" y="6924"/>
                      <a:pt x="5624" y="6091"/>
                      <a:pt x="6611" y="5832"/>
                    </a:cubicBezTo>
                    <a:cubicBezTo>
                      <a:pt x="6809" y="5783"/>
                      <a:pt x="7002" y="5760"/>
                      <a:pt x="7190" y="5760"/>
                    </a:cubicBezTo>
                    <a:cubicBezTo>
                      <a:pt x="7922" y="5760"/>
                      <a:pt x="8572" y="6113"/>
                      <a:pt x="9083" y="6685"/>
                    </a:cubicBezTo>
                    <a:cubicBezTo>
                      <a:pt x="9110" y="6714"/>
                      <a:pt x="9141" y="6727"/>
                      <a:pt x="9172" y="6727"/>
                    </a:cubicBezTo>
                    <a:cubicBezTo>
                      <a:pt x="9261" y="6727"/>
                      <a:pt x="9343" y="6624"/>
                      <a:pt x="9293" y="6531"/>
                    </a:cubicBezTo>
                    <a:cubicBezTo>
                      <a:pt x="9284" y="6512"/>
                      <a:pt x="9274" y="6493"/>
                      <a:pt x="9265" y="6474"/>
                    </a:cubicBezTo>
                    <a:cubicBezTo>
                      <a:pt x="9293" y="6455"/>
                      <a:pt x="9312" y="6426"/>
                      <a:pt x="9332" y="6397"/>
                    </a:cubicBezTo>
                    <a:cubicBezTo>
                      <a:pt x="9389" y="6273"/>
                      <a:pt x="9427" y="6071"/>
                      <a:pt x="9495" y="5966"/>
                    </a:cubicBezTo>
                    <a:cubicBezTo>
                      <a:pt x="9495" y="5774"/>
                      <a:pt x="9581" y="5679"/>
                      <a:pt x="9782" y="5679"/>
                    </a:cubicBezTo>
                    <a:cubicBezTo>
                      <a:pt x="9867" y="5620"/>
                      <a:pt x="9933" y="5590"/>
                      <a:pt x="9981" y="5590"/>
                    </a:cubicBezTo>
                    <a:cubicBezTo>
                      <a:pt x="10072" y="5590"/>
                      <a:pt x="10094" y="5701"/>
                      <a:pt x="10050" y="5928"/>
                    </a:cubicBezTo>
                    <a:cubicBezTo>
                      <a:pt x="10060" y="6445"/>
                      <a:pt x="9983" y="6972"/>
                      <a:pt x="9820" y="7461"/>
                    </a:cubicBezTo>
                    <a:cubicBezTo>
                      <a:pt x="9696" y="7892"/>
                      <a:pt x="9542" y="8399"/>
                      <a:pt x="9974" y="8668"/>
                    </a:cubicBezTo>
                    <a:cubicBezTo>
                      <a:pt x="9964" y="8783"/>
                      <a:pt x="10050" y="8878"/>
                      <a:pt x="10156" y="8888"/>
                    </a:cubicBezTo>
                    <a:cubicBezTo>
                      <a:pt x="10276" y="8908"/>
                      <a:pt x="10390" y="8918"/>
                      <a:pt x="10498" y="8918"/>
                    </a:cubicBezTo>
                    <a:cubicBezTo>
                      <a:pt x="12666" y="8918"/>
                      <a:pt x="12560" y="5066"/>
                      <a:pt x="11794" y="3743"/>
                    </a:cubicBezTo>
                    <a:cubicBezTo>
                      <a:pt x="10988" y="2348"/>
                      <a:pt x="9581" y="1673"/>
                      <a:pt x="8136" y="1673"/>
                    </a:cubicBezTo>
                    <a:cubicBezTo>
                      <a:pt x="7159" y="1673"/>
                      <a:pt x="6165" y="1981"/>
                      <a:pt x="5327" y="2584"/>
                    </a:cubicBezTo>
                    <a:cubicBezTo>
                      <a:pt x="3210" y="4107"/>
                      <a:pt x="1917" y="6991"/>
                      <a:pt x="2846" y="9530"/>
                    </a:cubicBezTo>
                    <a:cubicBezTo>
                      <a:pt x="3258" y="10708"/>
                      <a:pt x="4130" y="11657"/>
                      <a:pt x="5270" y="12164"/>
                    </a:cubicBezTo>
                    <a:cubicBezTo>
                      <a:pt x="5806" y="12385"/>
                      <a:pt x="6371" y="12528"/>
                      <a:pt x="6956" y="12576"/>
                    </a:cubicBezTo>
                    <a:cubicBezTo>
                      <a:pt x="7035" y="12585"/>
                      <a:pt x="7126" y="12589"/>
                      <a:pt x="7228" y="12589"/>
                    </a:cubicBezTo>
                    <a:cubicBezTo>
                      <a:pt x="7570" y="12589"/>
                      <a:pt x="8023" y="12550"/>
                      <a:pt x="8466" y="12550"/>
                    </a:cubicBezTo>
                    <a:cubicBezTo>
                      <a:pt x="9039" y="12550"/>
                      <a:pt x="9595" y="12615"/>
                      <a:pt x="9868" y="12912"/>
                    </a:cubicBezTo>
                    <a:cubicBezTo>
                      <a:pt x="8979" y="13433"/>
                      <a:pt x="7995" y="13679"/>
                      <a:pt x="7019" y="13679"/>
                    </a:cubicBezTo>
                    <a:cubicBezTo>
                      <a:pt x="4891" y="13679"/>
                      <a:pt x="2800" y="12513"/>
                      <a:pt x="1802" y="10497"/>
                    </a:cubicBezTo>
                    <a:cubicBezTo>
                      <a:pt x="317" y="7499"/>
                      <a:pt x="1418" y="3868"/>
                      <a:pt x="4120" y="1990"/>
                    </a:cubicBezTo>
                    <a:cubicBezTo>
                      <a:pt x="5381" y="1115"/>
                      <a:pt x="6961" y="597"/>
                      <a:pt x="8467" y="597"/>
                    </a:cubicBezTo>
                    <a:close/>
                    <a:moveTo>
                      <a:pt x="8520" y="0"/>
                    </a:moveTo>
                    <a:cubicBezTo>
                      <a:pt x="6166" y="0"/>
                      <a:pt x="3731" y="1185"/>
                      <a:pt x="2271" y="2919"/>
                    </a:cubicBezTo>
                    <a:cubicBezTo>
                      <a:pt x="336" y="5228"/>
                      <a:pt x="0" y="8687"/>
                      <a:pt x="1591" y="11273"/>
                    </a:cubicBezTo>
                    <a:cubicBezTo>
                      <a:pt x="2757" y="13173"/>
                      <a:pt x="4895" y="14250"/>
                      <a:pt x="7045" y="14250"/>
                    </a:cubicBezTo>
                    <a:cubicBezTo>
                      <a:pt x="8126" y="14250"/>
                      <a:pt x="9210" y="13977"/>
                      <a:pt x="10175" y="13400"/>
                    </a:cubicBezTo>
                    <a:cubicBezTo>
                      <a:pt x="10223" y="13372"/>
                      <a:pt x="10261" y="13324"/>
                      <a:pt x="10290" y="13266"/>
                    </a:cubicBezTo>
                    <a:cubicBezTo>
                      <a:pt x="10309" y="13247"/>
                      <a:pt x="10328" y="13209"/>
                      <a:pt x="10318" y="13170"/>
                    </a:cubicBezTo>
                    <a:cubicBezTo>
                      <a:pt x="10271" y="12586"/>
                      <a:pt x="9916" y="12232"/>
                      <a:pt x="9322" y="12126"/>
                    </a:cubicBezTo>
                    <a:cubicBezTo>
                      <a:pt x="9005" y="12070"/>
                      <a:pt x="8687" y="12056"/>
                      <a:pt x="8369" y="12056"/>
                    </a:cubicBezTo>
                    <a:cubicBezTo>
                      <a:pt x="8051" y="12056"/>
                      <a:pt x="7732" y="12070"/>
                      <a:pt x="7412" y="12070"/>
                    </a:cubicBezTo>
                    <a:cubicBezTo>
                      <a:pt x="7020" y="12070"/>
                      <a:pt x="6625" y="12048"/>
                      <a:pt x="6228" y="11954"/>
                    </a:cubicBezTo>
                    <a:cubicBezTo>
                      <a:pt x="3574" y="11312"/>
                      <a:pt x="2491" y="8476"/>
                      <a:pt x="3354" y="6033"/>
                    </a:cubicBezTo>
                    <a:cubicBezTo>
                      <a:pt x="4039" y="4087"/>
                      <a:pt x="5941" y="2142"/>
                      <a:pt x="8092" y="2142"/>
                    </a:cubicBezTo>
                    <a:cubicBezTo>
                      <a:pt x="8377" y="2142"/>
                      <a:pt x="8667" y="2176"/>
                      <a:pt x="8958" y="2249"/>
                    </a:cubicBezTo>
                    <a:cubicBezTo>
                      <a:pt x="10223" y="2565"/>
                      <a:pt x="11305" y="3494"/>
                      <a:pt x="11688" y="4759"/>
                    </a:cubicBezTo>
                    <a:cubicBezTo>
                      <a:pt x="11945" y="5621"/>
                      <a:pt x="11947" y="8426"/>
                      <a:pt x="10500" y="8426"/>
                    </a:cubicBezTo>
                    <a:cubicBezTo>
                      <a:pt x="10436" y="8426"/>
                      <a:pt x="10369" y="8420"/>
                      <a:pt x="10299" y="8409"/>
                    </a:cubicBezTo>
                    <a:cubicBezTo>
                      <a:pt x="10281" y="8404"/>
                      <a:pt x="10263" y="8401"/>
                      <a:pt x="10245" y="8401"/>
                    </a:cubicBezTo>
                    <a:cubicBezTo>
                      <a:pt x="10200" y="8401"/>
                      <a:pt x="10159" y="8417"/>
                      <a:pt x="10117" y="8438"/>
                    </a:cubicBezTo>
                    <a:cubicBezTo>
                      <a:pt x="9954" y="7920"/>
                      <a:pt x="10424" y="7125"/>
                      <a:pt x="10491" y="6627"/>
                    </a:cubicBezTo>
                    <a:cubicBezTo>
                      <a:pt x="10539" y="6215"/>
                      <a:pt x="10615" y="5583"/>
                      <a:pt x="10347" y="5219"/>
                    </a:cubicBezTo>
                    <a:cubicBezTo>
                      <a:pt x="10232" y="5058"/>
                      <a:pt x="10052" y="4971"/>
                      <a:pt x="9865" y="4971"/>
                    </a:cubicBezTo>
                    <a:cubicBezTo>
                      <a:pt x="9773" y="4971"/>
                      <a:pt x="9679" y="4992"/>
                      <a:pt x="9590" y="5037"/>
                    </a:cubicBezTo>
                    <a:cubicBezTo>
                      <a:pt x="9188" y="5219"/>
                      <a:pt x="9063" y="5669"/>
                      <a:pt x="8996" y="6081"/>
                    </a:cubicBezTo>
                    <a:cubicBezTo>
                      <a:pt x="8533" y="5524"/>
                      <a:pt x="7874" y="5279"/>
                      <a:pt x="7191" y="5279"/>
                    </a:cubicBezTo>
                    <a:cubicBezTo>
                      <a:pt x="5770" y="5279"/>
                      <a:pt x="4246" y="6342"/>
                      <a:pt x="4168" y="7882"/>
                    </a:cubicBezTo>
                    <a:cubicBezTo>
                      <a:pt x="4082" y="9516"/>
                      <a:pt x="5381" y="10570"/>
                      <a:pt x="6732" y="10570"/>
                    </a:cubicBezTo>
                    <a:cubicBezTo>
                      <a:pt x="7337" y="10570"/>
                      <a:pt x="7953" y="10359"/>
                      <a:pt x="8460" y="9894"/>
                    </a:cubicBezTo>
                    <a:cubicBezTo>
                      <a:pt x="8824" y="10655"/>
                      <a:pt x="9658" y="11096"/>
                      <a:pt x="10515" y="11096"/>
                    </a:cubicBezTo>
                    <a:cubicBezTo>
                      <a:pt x="10628" y="11096"/>
                      <a:pt x="10742" y="11088"/>
                      <a:pt x="10855" y="11072"/>
                    </a:cubicBezTo>
                    <a:cubicBezTo>
                      <a:pt x="12158" y="10881"/>
                      <a:pt x="13087" y="9750"/>
                      <a:pt x="13576" y="8610"/>
                    </a:cubicBezTo>
                    <a:cubicBezTo>
                      <a:pt x="14764" y="5851"/>
                      <a:pt x="13949" y="1770"/>
                      <a:pt x="10970" y="486"/>
                    </a:cubicBezTo>
                    <a:cubicBezTo>
                      <a:pt x="10196" y="152"/>
                      <a:pt x="9363" y="0"/>
                      <a:pt x="852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7" name="Google Shape;2127;p57"/>
            <p:cNvSpPr/>
            <p:nvPr/>
          </p:nvSpPr>
          <p:spPr>
            <a:xfrm>
              <a:off x="3075300" y="2074300"/>
              <a:ext cx="83850" cy="75625"/>
            </a:xfrm>
            <a:custGeom>
              <a:avLst/>
              <a:gdLst/>
              <a:ahLst/>
              <a:cxnLst/>
              <a:rect l="l" t="t" r="r" b="b"/>
              <a:pathLst>
                <a:path w="3354" h="3025" extrusionOk="0">
                  <a:moveTo>
                    <a:pt x="2271" y="273"/>
                  </a:moveTo>
                  <a:cubicBezTo>
                    <a:pt x="2271" y="341"/>
                    <a:pt x="2290" y="408"/>
                    <a:pt x="2328" y="455"/>
                  </a:cubicBezTo>
                  <a:cubicBezTo>
                    <a:pt x="2711" y="915"/>
                    <a:pt x="2788" y="1538"/>
                    <a:pt x="2414" y="2017"/>
                  </a:cubicBezTo>
                  <a:cubicBezTo>
                    <a:pt x="2206" y="2307"/>
                    <a:pt x="1815" y="2519"/>
                    <a:pt x="1450" y="2519"/>
                  </a:cubicBezTo>
                  <a:cubicBezTo>
                    <a:pt x="1211" y="2519"/>
                    <a:pt x="983" y="2428"/>
                    <a:pt x="824" y="2209"/>
                  </a:cubicBezTo>
                  <a:cubicBezTo>
                    <a:pt x="77" y="1193"/>
                    <a:pt x="1380" y="417"/>
                    <a:pt x="2271" y="273"/>
                  </a:cubicBezTo>
                  <a:close/>
                  <a:moveTo>
                    <a:pt x="2002" y="0"/>
                  </a:moveTo>
                  <a:cubicBezTo>
                    <a:pt x="1352" y="0"/>
                    <a:pt x="719" y="248"/>
                    <a:pt x="364" y="839"/>
                  </a:cubicBezTo>
                  <a:cubicBezTo>
                    <a:pt x="0" y="1442"/>
                    <a:pt x="96" y="2324"/>
                    <a:pt x="661" y="2764"/>
                  </a:cubicBezTo>
                  <a:cubicBezTo>
                    <a:pt x="896" y="2946"/>
                    <a:pt x="1170" y="3025"/>
                    <a:pt x="1448" y="3025"/>
                  </a:cubicBezTo>
                  <a:cubicBezTo>
                    <a:pt x="1962" y="3025"/>
                    <a:pt x="2490" y="2754"/>
                    <a:pt x="2807" y="2362"/>
                  </a:cubicBezTo>
                  <a:cubicBezTo>
                    <a:pt x="3353" y="1682"/>
                    <a:pt x="3267" y="724"/>
                    <a:pt x="2692" y="91"/>
                  </a:cubicBezTo>
                  <a:cubicBezTo>
                    <a:pt x="2655" y="36"/>
                    <a:pt x="2594" y="8"/>
                    <a:pt x="2530" y="8"/>
                  </a:cubicBezTo>
                  <a:cubicBezTo>
                    <a:pt x="2495" y="8"/>
                    <a:pt x="2458" y="17"/>
                    <a:pt x="2424" y="34"/>
                  </a:cubicBezTo>
                  <a:cubicBezTo>
                    <a:pt x="2284" y="12"/>
                    <a:pt x="2143" y="0"/>
                    <a:pt x="200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8" name="Google Shape;2128;p57"/>
          <p:cNvGrpSpPr/>
          <p:nvPr/>
        </p:nvGrpSpPr>
        <p:grpSpPr>
          <a:xfrm>
            <a:off x="4716420" y="3233738"/>
            <a:ext cx="1579885" cy="1044584"/>
            <a:chOff x="2201850" y="617375"/>
            <a:chExt cx="1168900" cy="772850"/>
          </a:xfrm>
          <a:solidFill>
            <a:srgbClr val="00B050"/>
          </a:solidFill>
        </p:grpSpPr>
        <p:sp>
          <p:nvSpPr>
            <p:cNvPr id="2129" name="Google Shape;2129;p57"/>
            <p:cNvSpPr/>
            <p:nvPr/>
          </p:nvSpPr>
          <p:spPr>
            <a:xfrm>
              <a:off x="2387775" y="1373175"/>
              <a:ext cx="763775" cy="16875"/>
            </a:xfrm>
            <a:custGeom>
              <a:avLst/>
              <a:gdLst/>
              <a:ahLst/>
              <a:cxnLst/>
              <a:rect l="l" t="t" r="r" b="b"/>
              <a:pathLst>
                <a:path w="30551" h="675" extrusionOk="0">
                  <a:moveTo>
                    <a:pt x="23514" y="1"/>
                  </a:moveTo>
                  <a:cubicBezTo>
                    <a:pt x="20740" y="1"/>
                    <a:pt x="17968" y="43"/>
                    <a:pt x="15207" y="43"/>
                  </a:cubicBezTo>
                  <a:cubicBezTo>
                    <a:pt x="12756" y="43"/>
                    <a:pt x="10298" y="2"/>
                    <a:pt x="7844" y="2"/>
                  </a:cubicBezTo>
                  <a:cubicBezTo>
                    <a:pt x="5267" y="2"/>
                    <a:pt x="2694" y="47"/>
                    <a:pt x="139" y="233"/>
                  </a:cubicBezTo>
                  <a:cubicBezTo>
                    <a:pt x="1" y="233"/>
                    <a:pt x="1" y="440"/>
                    <a:pt x="139" y="440"/>
                  </a:cubicBezTo>
                  <a:cubicBezTo>
                    <a:pt x="2694" y="625"/>
                    <a:pt x="5271" y="671"/>
                    <a:pt x="7850" y="671"/>
                  </a:cubicBezTo>
                  <a:cubicBezTo>
                    <a:pt x="10307" y="671"/>
                    <a:pt x="12765" y="630"/>
                    <a:pt x="15207" y="630"/>
                  </a:cubicBezTo>
                  <a:cubicBezTo>
                    <a:pt x="18057" y="630"/>
                    <a:pt x="20930" y="675"/>
                    <a:pt x="23806" y="675"/>
                  </a:cubicBezTo>
                  <a:cubicBezTo>
                    <a:pt x="25963" y="675"/>
                    <a:pt x="28122" y="649"/>
                    <a:pt x="30274" y="561"/>
                  </a:cubicBezTo>
                  <a:cubicBezTo>
                    <a:pt x="30550" y="561"/>
                    <a:pt x="30550" y="129"/>
                    <a:pt x="30274" y="129"/>
                  </a:cubicBezTo>
                  <a:cubicBezTo>
                    <a:pt x="28023" y="29"/>
                    <a:pt x="25768" y="1"/>
                    <a:pt x="235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0" name="Google Shape;2130;p57"/>
            <p:cNvGrpSpPr/>
            <p:nvPr/>
          </p:nvGrpSpPr>
          <p:grpSpPr>
            <a:xfrm>
              <a:off x="2201850" y="617375"/>
              <a:ext cx="1168900" cy="772850"/>
              <a:chOff x="2201850" y="617375"/>
              <a:chExt cx="1168900" cy="772850"/>
            </a:xfrm>
            <a:grpFill/>
          </p:grpSpPr>
          <p:sp>
            <p:nvSpPr>
              <p:cNvPr id="2131" name="Google Shape;2131;p57"/>
              <p:cNvSpPr/>
              <p:nvPr/>
            </p:nvSpPr>
            <p:spPr>
              <a:xfrm>
                <a:off x="2440000" y="934600"/>
                <a:ext cx="708525" cy="401775"/>
              </a:xfrm>
              <a:custGeom>
                <a:avLst/>
                <a:gdLst/>
                <a:ahLst/>
                <a:cxnLst/>
                <a:rect l="l" t="t" r="r" b="b"/>
                <a:pathLst>
                  <a:path w="28341" h="16071" extrusionOk="0">
                    <a:moveTo>
                      <a:pt x="16058" y="0"/>
                    </a:moveTo>
                    <a:cubicBezTo>
                      <a:pt x="9747" y="0"/>
                      <a:pt x="2888" y="639"/>
                      <a:pt x="2089" y="1241"/>
                    </a:cubicBezTo>
                    <a:cubicBezTo>
                      <a:pt x="0" y="2811"/>
                      <a:pt x="863" y="15342"/>
                      <a:pt x="1485" y="15843"/>
                    </a:cubicBezTo>
                    <a:cubicBezTo>
                      <a:pt x="1685" y="16003"/>
                      <a:pt x="4344" y="16070"/>
                      <a:pt x="7861" y="16070"/>
                    </a:cubicBezTo>
                    <a:cubicBezTo>
                      <a:pt x="14947" y="16070"/>
                      <a:pt x="25519" y="15797"/>
                      <a:pt x="26511" y="15463"/>
                    </a:cubicBezTo>
                    <a:cubicBezTo>
                      <a:pt x="27978" y="14980"/>
                      <a:pt x="28341" y="4555"/>
                      <a:pt x="26873" y="1724"/>
                    </a:cubicBezTo>
                    <a:cubicBezTo>
                      <a:pt x="26206" y="445"/>
                      <a:pt x="21323" y="0"/>
                      <a:pt x="160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7"/>
              <p:cNvSpPr/>
              <p:nvPr/>
            </p:nvSpPr>
            <p:spPr>
              <a:xfrm>
                <a:off x="2345000" y="1313225"/>
                <a:ext cx="867375" cy="77000"/>
              </a:xfrm>
              <a:custGeom>
                <a:avLst/>
                <a:gdLst/>
                <a:ahLst/>
                <a:cxnLst/>
                <a:rect l="l" t="t" r="r" b="b"/>
                <a:pathLst>
                  <a:path w="34695" h="3080" extrusionOk="0">
                    <a:moveTo>
                      <a:pt x="3255" y="0"/>
                    </a:moveTo>
                    <a:cubicBezTo>
                      <a:pt x="3023" y="0"/>
                      <a:pt x="2791" y="7"/>
                      <a:pt x="2558" y="24"/>
                    </a:cubicBezTo>
                    <a:cubicBezTo>
                      <a:pt x="1764" y="93"/>
                      <a:pt x="763" y="301"/>
                      <a:pt x="469" y="1146"/>
                    </a:cubicBezTo>
                    <a:cubicBezTo>
                      <a:pt x="1" y="2438"/>
                      <a:pt x="1678" y="2808"/>
                      <a:pt x="2645" y="2808"/>
                    </a:cubicBezTo>
                    <a:cubicBezTo>
                      <a:pt x="2711" y="2808"/>
                      <a:pt x="2775" y="2807"/>
                      <a:pt x="2834" y="2803"/>
                    </a:cubicBezTo>
                    <a:cubicBezTo>
                      <a:pt x="2972" y="2803"/>
                      <a:pt x="2972" y="2596"/>
                      <a:pt x="2834" y="2596"/>
                    </a:cubicBezTo>
                    <a:lnTo>
                      <a:pt x="2834" y="2613"/>
                    </a:lnTo>
                    <a:cubicBezTo>
                      <a:pt x="2057" y="2527"/>
                      <a:pt x="607" y="2354"/>
                      <a:pt x="832" y="1267"/>
                    </a:cubicBezTo>
                    <a:cubicBezTo>
                      <a:pt x="935" y="784"/>
                      <a:pt x="1608" y="646"/>
                      <a:pt x="2005" y="559"/>
                    </a:cubicBezTo>
                    <a:cubicBezTo>
                      <a:pt x="2386" y="479"/>
                      <a:pt x="2779" y="451"/>
                      <a:pt x="3173" y="451"/>
                    </a:cubicBezTo>
                    <a:cubicBezTo>
                      <a:pt x="3710" y="451"/>
                      <a:pt x="4250" y="502"/>
                      <a:pt x="4767" y="542"/>
                    </a:cubicBezTo>
                    <a:cubicBezTo>
                      <a:pt x="6301" y="659"/>
                      <a:pt x="7850" y="687"/>
                      <a:pt x="9401" y="687"/>
                    </a:cubicBezTo>
                    <a:cubicBezTo>
                      <a:pt x="10832" y="687"/>
                      <a:pt x="12265" y="663"/>
                      <a:pt x="13690" y="663"/>
                    </a:cubicBezTo>
                    <a:lnTo>
                      <a:pt x="25427" y="663"/>
                    </a:lnTo>
                    <a:cubicBezTo>
                      <a:pt x="26658" y="663"/>
                      <a:pt x="27897" y="655"/>
                      <a:pt x="29133" y="655"/>
                    </a:cubicBezTo>
                    <a:cubicBezTo>
                      <a:pt x="29751" y="655"/>
                      <a:pt x="30369" y="657"/>
                      <a:pt x="30984" y="663"/>
                    </a:cubicBezTo>
                    <a:cubicBezTo>
                      <a:pt x="31115" y="656"/>
                      <a:pt x="31247" y="653"/>
                      <a:pt x="31379" y="653"/>
                    </a:cubicBezTo>
                    <a:cubicBezTo>
                      <a:pt x="31909" y="653"/>
                      <a:pt x="32444" y="708"/>
                      <a:pt x="32969" y="818"/>
                    </a:cubicBezTo>
                    <a:cubicBezTo>
                      <a:pt x="33504" y="939"/>
                      <a:pt x="34177" y="1215"/>
                      <a:pt x="33452" y="2078"/>
                    </a:cubicBezTo>
                    <a:cubicBezTo>
                      <a:pt x="33073" y="2527"/>
                      <a:pt x="32365" y="2613"/>
                      <a:pt x="31847" y="2648"/>
                    </a:cubicBezTo>
                    <a:cubicBezTo>
                      <a:pt x="31554" y="2648"/>
                      <a:pt x="31554" y="3079"/>
                      <a:pt x="31847" y="3079"/>
                    </a:cubicBezTo>
                    <a:cubicBezTo>
                      <a:pt x="32710" y="3079"/>
                      <a:pt x="34695" y="2596"/>
                      <a:pt x="34402" y="1302"/>
                    </a:cubicBezTo>
                    <a:cubicBezTo>
                      <a:pt x="34125" y="111"/>
                      <a:pt x="32399" y="76"/>
                      <a:pt x="31433" y="76"/>
                    </a:cubicBezTo>
                    <a:cubicBezTo>
                      <a:pt x="29517" y="47"/>
                      <a:pt x="27599" y="38"/>
                      <a:pt x="25681" y="38"/>
                    </a:cubicBezTo>
                    <a:cubicBezTo>
                      <a:pt x="21844" y="38"/>
                      <a:pt x="18005" y="76"/>
                      <a:pt x="14173" y="76"/>
                    </a:cubicBezTo>
                    <a:cubicBezTo>
                      <a:pt x="11446" y="76"/>
                      <a:pt x="8719" y="76"/>
                      <a:pt x="5992" y="93"/>
                    </a:cubicBezTo>
                    <a:cubicBezTo>
                      <a:pt x="5936" y="94"/>
                      <a:pt x="5881" y="95"/>
                      <a:pt x="5825" y="95"/>
                    </a:cubicBezTo>
                    <a:cubicBezTo>
                      <a:pt x="4961" y="95"/>
                      <a:pt x="4113" y="0"/>
                      <a:pt x="32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7"/>
              <p:cNvSpPr/>
              <p:nvPr/>
            </p:nvSpPr>
            <p:spPr>
              <a:xfrm>
                <a:off x="2394675" y="882400"/>
                <a:ext cx="808225" cy="444500"/>
              </a:xfrm>
              <a:custGeom>
                <a:avLst/>
                <a:gdLst/>
                <a:ahLst/>
                <a:cxnLst/>
                <a:rect l="l" t="t" r="r" b="b"/>
                <a:pathLst>
                  <a:path w="32329" h="17780" extrusionOk="0">
                    <a:moveTo>
                      <a:pt x="7984" y="1"/>
                    </a:moveTo>
                    <a:cubicBezTo>
                      <a:pt x="7653" y="1"/>
                      <a:pt x="7322" y="5"/>
                      <a:pt x="6991" y="15"/>
                    </a:cubicBezTo>
                    <a:cubicBezTo>
                      <a:pt x="5023" y="84"/>
                      <a:pt x="2176" y="170"/>
                      <a:pt x="847" y="1862"/>
                    </a:cubicBezTo>
                    <a:cubicBezTo>
                      <a:pt x="363" y="2466"/>
                      <a:pt x="243" y="3294"/>
                      <a:pt x="156" y="4037"/>
                    </a:cubicBezTo>
                    <a:cubicBezTo>
                      <a:pt x="1" y="5504"/>
                      <a:pt x="35" y="7040"/>
                      <a:pt x="35" y="8524"/>
                    </a:cubicBezTo>
                    <a:cubicBezTo>
                      <a:pt x="35" y="11510"/>
                      <a:pt x="105" y="14565"/>
                      <a:pt x="536" y="17516"/>
                    </a:cubicBezTo>
                    <a:cubicBezTo>
                      <a:pt x="544" y="17594"/>
                      <a:pt x="604" y="17630"/>
                      <a:pt x="668" y="17630"/>
                    </a:cubicBezTo>
                    <a:cubicBezTo>
                      <a:pt x="746" y="17630"/>
                      <a:pt x="829" y="17577"/>
                      <a:pt x="829" y="17482"/>
                    </a:cubicBezTo>
                    <a:lnTo>
                      <a:pt x="847" y="17482"/>
                    </a:lnTo>
                    <a:cubicBezTo>
                      <a:pt x="778" y="14962"/>
                      <a:pt x="605" y="12459"/>
                      <a:pt x="588" y="9939"/>
                    </a:cubicBezTo>
                    <a:cubicBezTo>
                      <a:pt x="588" y="8679"/>
                      <a:pt x="605" y="7419"/>
                      <a:pt x="640" y="6159"/>
                    </a:cubicBezTo>
                    <a:cubicBezTo>
                      <a:pt x="691" y="4934"/>
                      <a:pt x="622" y="3622"/>
                      <a:pt x="1123" y="2483"/>
                    </a:cubicBezTo>
                    <a:cubicBezTo>
                      <a:pt x="1675" y="1275"/>
                      <a:pt x="3246" y="1051"/>
                      <a:pt x="4385" y="843"/>
                    </a:cubicBezTo>
                    <a:cubicBezTo>
                      <a:pt x="5589" y="638"/>
                      <a:pt x="6822" y="548"/>
                      <a:pt x="8044" y="548"/>
                    </a:cubicBezTo>
                    <a:cubicBezTo>
                      <a:pt x="8153" y="548"/>
                      <a:pt x="8263" y="549"/>
                      <a:pt x="8372" y="550"/>
                    </a:cubicBezTo>
                    <a:cubicBezTo>
                      <a:pt x="10823" y="550"/>
                      <a:pt x="13274" y="826"/>
                      <a:pt x="15707" y="964"/>
                    </a:cubicBezTo>
                    <a:cubicBezTo>
                      <a:pt x="17332" y="1051"/>
                      <a:pt x="18957" y="1090"/>
                      <a:pt x="20583" y="1090"/>
                    </a:cubicBezTo>
                    <a:cubicBezTo>
                      <a:pt x="21546" y="1090"/>
                      <a:pt x="22510" y="1076"/>
                      <a:pt x="23474" y="1051"/>
                    </a:cubicBezTo>
                    <a:cubicBezTo>
                      <a:pt x="24734" y="1016"/>
                      <a:pt x="25977" y="947"/>
                      <a:pt x="27237" y="878"/>
                    </a:cubicBezTo>
                    <a:cubicBezTo>
                      <a:pt x="27447" y="865"/>
                      <a:pt x="27657" y="856"/>
                      <a:pt x="27863" y="856"/>
                    </a:cubicBezTo>
                    <a:cubicBezTo>
                      <a:pt x="28993" y="856"/>
                      <a:pt x="30035" y="1107"/>
                      <a:pt x="30706" y="2172"/>
                    </a:cubicBezTo>
                    <a:cubicBezTo>
                      <a:pt x="31379" y="3243"/>
                      <a:pt x="31327" y="4796"/>
                      <a:pt x="31327" y="6021"/>
                    </a:cubicBezTo>
                    <a:cubicBezTo>
                      <a:pt x="31327" y="7281"/>
                      <a:pt x="31206" y="8541"/>
                      <a:pt x="31137" y="9784"/>
                    </a:cubicBezTo>
                    <a:lnTo>
                      <a:pt x="30654" y="17482"/>
                    </a:lnTo>
                    <a:cubicBezTo>
                      <a:pt x="30645" y="17680"/>
                      <a:pt x="30796" y="17780"/>
                      <a:pt x="30954" y="17780"/>
                    </a:cubicBezTo>
                    <a:cubicBezTo>
                      <a:pt x="31111" y="17780"/>
                      <a:pt x="31275" y="17680"/>
                      <a:pt x="31293" y="17482"/>
                    </a:cubicBezTo>
                    <a:lnTo>
                      <a:pt x="31810" y="8351"/>
                    </a:lnTo>
                    <a:cubicBezTo>
                      <a:pt x="31914" y="6332"/>
                      <a:pt x="32328" y="3260"/>
                      <a:pt x="30947" y="1534"/>
                    </a:cubicBezTo>
                    <a:cubicBezTo>
                      <a:pt x="30124" y="512"/>
                      <a:pt x="28918" y="271"/>
                      <a:pt x="27660" y="271"/>
                    </a:cubicBezTo>
                    <a:cubicBezTo>
                      <a:pt x="26731" y="271"/>
                      <a:pt x="25775" y="402"/>
                      <a:pt x="24924" y="446"/>
                    </a:cubicBezTo>
                    <a:cubicBezTo>
                      <a:pt x="23611" y="505"/>
                      <a:pt x="22298" y="533"/>
                      <a:pt x="20985" y="533"/>
                    </a:cubicBezTo>
                    <a:cubicBezTo>
                      <a:pt x="19225" y="533"/>
                      <a:pt x="17466" y="484"/>
                      <a:pt x="15707" y="395"/>
                    </a:cubicBezTo>
                    <a:cubicBezTo>
                      <a:pt x="13122" y="272"/>
                      <a:pt x="10563" y="1"/>
                      <a:pt x="79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7"/>
              <p:cNvSpPr/>
              <p:nvPr/>
            </p:nvSpPr>
            <p:spPr>
              <a:xfrm>
                <a:off x="2445600" y="932100"/>
                <a:ext cx="695600" cy="385200"/>
              </a:xfrm>
              <a:custGeom>
                <a:avLst/>
                <a:gdLst/>
                <a:ahLst/>
                <a:cxnLst/>
                <a:rect l="l" t="t" r="r" b="b"/>
                <a:pathLst>
                  <a:path w="27824" h="15408" extrusionOk="0">
                    <a:moveTo>
                      <a:pt x="7259" y="1"/>
                    </a:moveTo>
                    <a:cubicBezTo>
                      <a:pt x="6991" y="1"/>
                      <a:pt x="6724" y="4"/>
                      <a:pt x="6456" y="12"/>
                    </a:cubicBezTo>
                    <a:cubicBezTo>
                      <a:pt x="4937" y="46"/>
                      <a:pt x="2262" y="81"/>
                      <a:pt x="1209" y="1427"/>
                    </a:cubicBezTo>
                    <a:cubicBezTo>
                      <a:pt x="1" y="2998"/>
                      <a:pt x="380" y="5621"/>
                      <a:pt x="380" y="7468"/>
                    </a:cubicBezTo>
                    <a:cubicBezTo>
                      <a:pt x="380" y="10022"/>
                      <a:pt x="432" y="12629"/>
                      <a:pt x="812" y="15149"/>
                    </a:cubicBezTo>
                    <a:cubicBezTo>
                      <a:pt x="827" y="15226"/>
                      <a:pt x="888" y="15262"/>
                      <a:pt x="951" y="15262"/>
                    </a:cubicBezTo>
                    <a:cubicBezTo>
                      <a:pt x="1027" y="15262"/>
                      <a:pt x="1105" y="15209"/>
                      <a:pt x="1105" y="15114"/>
                    </a:cubicBezTo>
                    <a:lnTo>
                      <a:pt x="1122" y="15131"/>
                    </a:lnTo>
                    <a:cubicBezTo>
                      <a:pt x="1088" y="13060"/>
                      <a:pt x="950" y="10989"/>
                      <a:pt x="915" y="8918"/>
                    </a:cubicBezTo>
                    <a:cubicBezTo>
                      <a:pt x="898" y="6847"/>
                      <a:pt x="708" y="4499"/>
                      <a:pt x="1243" y="2515"/>
                    </a:cubicBezTo>
                    <a:cubicBezTo>
                      <a:pt x="1830" y="409"/>
                      <a:pt x="5696" y="581"/>
                      <a:pt x="7370" y="564"/>
                    </a:cubicBezTo>
                    <a:cubicBezTo>
                      <a:pt x="7503" y="562"/>
                      <a:pt x="7636" y="561"/>
                      <a:pt x="7769" y="561"/>
                    </a:cubicBezTo>
                    <a:cubicBezTo>
                      <a:pt x="9794" y="561"/>
                      <a:pt x="11817" y="796"/>
                      <a:pt x="13826" y="909"/>
                    </a:cubicBezTo>
                    <a:cubicBezTo>
                      <a:pt x="15270" y="995"/>
                      <a:pt x="16714" y="1029"/>
                      <a:pt x="18151" y="1029"/>
                    </a:cubicBezTo>
                    <a:cubicBezTo>
                      <a:pt x="18741" y="1029"/>
                      <a:pt x="19331" y="1023"/>
                      <a:pt x="19918" y="1013"/>
                    </a:cubicBezTo>
                    <a:cubicBezTo>
                      <a:pt x="20852" y="988"/>
                      <a:pt x="22162" y="754"/>
                      <a:pt x="23392" y="754"/>
                    </a:cubicBezTo>
                    <a:cubicBezTo>
                      <a:pt x="24687" y="754"/>
                      <a:pt x="25893" y="1013"/>
                      <a:pt x="26477" y="2049"/>
                    </a:cubicBezTo>
                    <a:cubicBezTo>
                      <a:pt x="27461" y="3826"/>
                      <a:pt x="26891" y="6709"/>
                      <a:pt x="26770" y="8624"/>
                    </a:cubicBezTo>
                    <a:lnTo>
                      <a:pt x="26373" y="15097"/>
                    </a:lnTo>
                    <a:cubicBezTo>
                      <a:pt x="26356" y="15304"/>
                      <a:pt x="26507" y="15408"/>
                      <a:pt x="26665" y="15408"/>
                    </a:cubicBezTo>
                    <a:cubicBezTo>
                      <a:pt x="26822" y="15408"/>
                      <a:pt x="26986" y="15304"/>
                      <a:pt x="26995" y="15097"/>
                    </a:cubicBezTo>
                    <a:cubicBezTo>
                      <a:pt x="27133" y="12629"/>
                      <a:pt x="27271" y="10161"/>
                      <a:pt x="27409" y="7692"/>
                    </a:cubicBezTo>
                    <a:cubicBezTo>
                      <a:pt x="27530" y="5673"/>
                      <a:pt x="27823" y="3308"/>
                      <a:pt x="26788" y="1462"/>
                    </a:cubicBezTo>
                    <a:cubicBezTo>
                      <a:pt x="26230" y="451"/>
                      <a:pt x="25106" y="229"/>
                      <a:pt x="23963" y="229"/>
                    </a:cubicBezTo>
                    <a:cubicBezTo>
                      <a:pt x="23194" y="229"/>
                      <a:pt x="22417" y="329"/>
                      <a:pt x="21799" y="357"/>
                    </a:cubicBezTo>
                    <a:cubicBezTo>
                      <a:pt x="20510" y="424"/>
                      <a:pt x="19220" y="459"/>
                      <a:pt x="17930" y="459"/>
                    </a:cubicBezTo>
                    <a:cubicBezTo>
                      <a:pt x="16562" y="459"/>
                      <a:pt x="15194" y="420"/>
                      <a:pt x="13826" y="340"/>
                    </a:cubicBezTo>
                    <a:cubicBezTo>
                      <a:pt x="11641" y="232"/>
                      <a:pt x="9456" y="1"/>
                      <a:pt x="72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7"/>
              <p:cNvSpPr/>
              <p:nvPr/>
            </p:nvSpPr>
            <p:spPr>
              <a:xfrm>
                <a:off x="2739875" y="1173325"/>
                <a:ext cx="75325" cy="27500"/>
              </a:xfrm>
              <a:custGeom>
                <a:avLst/>
                <a:gdLst/>
                <a:ahLst/>
                <a:cxnLst/>
                <a:rect l="l" t="t" r="r" b="b"/>
                <a:pathLst>
                  <a:path w="3013" h="1100" extrusionOk="0">
                    <a:moveTo>
                      <a:pt x="1803" y="0"/>
                    </a:moveTo>
                    <a:cubicBezTo>
                      <a:pt x="1118" y="0"/>
                      <a:pt x="361" y="370"/>
                      <a:pt x="52" y="874"/>
                    </a:cubicBezTo>
                    <a:cubicBezTo>
                      <a:pt x="0" y="992"/>
                      <a:pt x="97" y="1100"/>
                      <a:pt x="207" y="1100"/>
                    </a:cubicBezTo>
                    <a:cubicBezTo>
                      <a:pt x="242" y="1100"/>
                      <a:pt x="278" y="1089"/>
                      <a:pt x="311" y="1064"/>
                    </a:cubicBezTo>
                    <a:cubicBezTo>
                      <a:pt x="605" y="736"/>
                      <a:pt x="1036" y="529"/>
                      <a:pt x="1485" y="494"/>
                    </a:cubicBezTo>
                    <a:cubicBezTo>
                      <a:pt x="1515" y="492"/>
                      <a:pt x="1544" y="491"/>
                      <a:pt x="1572" y="491"/>
                    </a:cubicBezTo>
                    <a:cubicBezTo>
                      <a:pt x="2009" y="491"/>
                      <a:pt x="2322" y="729"/>
                      <a:pt x="2710" y="891"/>
                    </a:cubicBezTo>
                    <a:cubicBezTo>
                      <a:pt x="2728" y="896"/>
                      <a:pt x="2745" y="899"/>
                      <a:pt x="2761" y="899"/>
                    </a:cubicBezTo>
                    <a:cubicBezTo>
                      <a:pt x="2908" y="899"/>
                      <a:pt x="3012" y="705"/>
                      <a:pt x="2935" y="581"/>
                    </a:cubicBezTo>
                    <a:cubicBezTo>
                      <a:pt x="2698" y="170"/>
                      <a:pt x="2267" y="0"/>
                      <a:pt x="18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7"/>
              <p:cNvSpPr/>
              <p:nvPr/>
            </p:nvSpPr>
            <p:spPr>
              <a:xfrm>
                <a:off x="2683875" y="1119100"/>
                <a:ext cx="188325" cy="53250"/>
              </a:xfrm>
              <a:custGeom>
                <a:avLst/>
                <a:gdLst/>
                <a:ahLst/>
                <a:cxnLst/>
                <a:rect l="l" t="t" r="r" b="b"/>
                <a:pathLst>
                  <a:path w="7533" h="2130" extrusionOk="0">
                    <a:moveTo>
                      <a:pt x="4494" y="0"/>
                    </a:moveTo>
                    <a:cubicBezTo>
                      <a:pt x="2770" y="0"/>
                      <a:pt x="842" y="821"/>
                      <a:pt x="66" y="1921"/>
                    </a:cubicBezTo>
                    <a:cubicBezTo>
                      <a:pt x="1" y="2026"/>
                      <a:pt x="93" y="2130"/>
                      <a:pt x="195" y="2130"/>
                    </a:cubicBezTo>
                    <a:cubicBezTo>
                      <a:pt x="227" y="2130"/>
                      <a:pt x="261" y="2119"/>
                      <a:pt x="290" y="2094"/>
                    </a:cubicBezTo>
                    <a:cubicBezTo>
                      <a:pt x="1171" y="1265"/>
                      <a:pt x="2292" y="782"/>
                      <a:pt x="3501" y="678"/>
                    </a:cubicBezTo>
                    <a:cubicBezTo>
                      <a:pt x="3712" y="656"/>
                      <a:pt x="3914" y="645"/>
                      <a:pt x="4109" y="645"/>
                    </a:cubicBezTo>
                    <a:cubicBezTo>
                      <a:pt x="5263" y="645"/>
                      <a:pt x="6145" y="1042"/>
                      <a:pt x="7091" y="1869"/>
                    </a:cubicBezTo>
                    <a:cubicBezTo>
                      <a:pt x="7134" y="1907"/>
                      <a:pt x="7188" y="1925"/>
                      <a:pt x="7243" y="1925"/>
                    </a:cubicBezTo>
                    <a:cubicBezTo>
                      <a:pt x="7387" y="1925"/>
                      <a:pt x="7533" y="1807"/>
                      <a:pt x="7470" y="1645"/>
                    </a:cubicBezTo>
                    <a:cubicBezTo>
                      <a:pt x="6987" y="470"/>
                      <a:pt x="5799" y="0"/>
                      <a:pt x="44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7"/>
              <p:cNvSpPr/>
              <p:nvPr/>
            </p:nvSpPr>
            <p:spPr>
              <a:xfrm>
                <a:off x="2639175" y="1040625"/>
                <a:ext cx="292800" cy="82575"/>
              </a:xfrm>
              <a:custGeom>
                <a:avLst/>
                <a:gdLst/>
                <a:ahLst/>
                <a:cxnLst/>
                <a:rect l="l" t="t" r="r" b="b"/>
                <a:pathLst>
                  <a:path w="11712" h="3303" extrusionOk="0">
                    <a:moveTo>
                      <a:pt x="6881" y="1"/>
                    </a:moveTo>
                    <a:cubicBezTo>
                      <a:pt x="6487" y="1"/>
                      <a:pt x="6106" y="27"/>
                      <a:pt x="5755" y="72"/>
                    </a:cubicBezTo>
                    <a:cubicBezTo>
                      <a:pt x="3822" y="331"/>
                      <a:pt x="905" y="1125"/>
                      <a:pt x="59" y="3110"/>
                    </a:cubicBezTo>
                    <a:cubicBezTo>
                      <a:pt x="1" y="3214"/>
                      <a:pt x="83" y="3303"/>
                      <a:pt x="164" y="3303"/>
                    </a:cubicBezTo>
                    <a:cubicBezTo>
                      <a:pt x="204" y="3303"/>
                      <a:pt x="243" y="3282"/>
                      <a:pt x="266" y="3231"/>
                    </a:cubicBezTo>
                    <a:lnTo>
                      <a:pt x="266" y="3248"/>
                    </a:lnTo>
                    <a:cubicBezTo>
                      <a:pt x="1371" y="1643"/>
                      <a:pt x="3597" y="1142"/>
                      <a:pt x="5392" y="780"/>
                    </a:cubicBezTo>
                    <a:cubicBezTo>
                      <a:pt x="5856" y="690"/>
                      <a:pt x="6326" y="644"/>
                      <a:pt x="6793" y="644"/>
                    </a:cubicBezTo>
                    <a:cubicBezTo>
                      <a:pt x="7490" y="644"/>
                      <a:pt x="8183" y="746"/>
                      <a:pt x="8844" y="952"/>
                    </a:cubicBezTo>
                    <a:cubicBezTo>
                      <a:pt x="9862" y="1263"/>
                      <a:pt x="10466" y="1971"/>
                      <a:pt x="11174" y="2678"/>
                    </a:cubicBezTo>
                    <a:cubicBezTo>
                      <a:pt x="11238" y="2746"/>
                      <a:pt x="11307" y="2775"/>
                      <a:pt x="11373" y="2775"/>
                    </a:cubicBezTo>
                    <a:cubicBezTo>
                      <a:pt x="11557" y="2775"/>
                      <a:pt x="11712" y="2549"/>
                      <a:pt x="11623" y="2333"/>
                    </a:cubicBezTo>
                    <a:cubicBezTo>
                      <a:pt x="10869" y="569"/>
                      <a:pt x="8731" y="1"/>
                      <a:pt x="6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7"/>
              <p:cNvSpPr/>
              <p:nvPr/>
            </p:nvSpPr>
            <p:spPr>
              <a:xfrm>
                <a:off x="2312350" y="862900"/>
                <a:ext cx="72050" cy="52825"/>
              </a:xfrm>
              <a:custGeom>
                <a:avLst/>
                <a:gdLst/>
                <a:ahLst/>
                <a:cxnLst/>
                <a:rect l="l" t="t" r="r" b="b"/>
                <a:pathLst>
                  <a:path w="2882" h="2113" extrusionOk="0">
                    <a:moveTo>
                      <a:pt x="255" y="0"/>
                    </a:moveTo>
                    <a:cubicBezTo>
                      <a:pt x="62" y="0"/>
                      <a:pt x="1" y="264"/>
                      <a:pt x="118" y="381"/>
                    </a:cubicBezTo>
                    <a:cubicBezTo>
                      <a:pt x="412" y="691"/>
                      <a:pt x="895" y="864"/>
                      <a:pt x="1257" y="1106"/>
                    </a:cubicBezTo>
                    <a:cubicBezTo>
                      <a:pt x="1723" y="1416"/>
                      <a:pt x="2103" y="1796"/>
                      <a:pt x="2552" y="2089"/>
                    </a:cubicBezTo>
                    <a:cubicBezTo>
                      <a:pt x="2584" y="2105"/>
                      <a:pt x="2616" y="2113"/>
                      <a:pt x="2646" y="2113"/>
                    </a:cubicBezTo>
                    <a:cubicBezTo>
                      <a:pt x="2779" y="2113"/>
                      <a:pt x="2881" y="1974"/>
                      <a:pt x="2811" y="1848"/>
                    </a:cubicBezTo>
                    <a:cubicBezTo>
                      <a:pt x="2483" y="1416"/>
                      <a:pt x="2086" y="1054"/>
                      <a:pt x="1654" y="760"/>
                    </a:cubicBezTo>
                    <a:cubicBezTo>
                      <a:pt x="1257" y="467"/>
                      <a:pt x="774" y="70"/>
                      <a:pt x="274" y="1"/>
                    </a:cubicBezTo>
                    <a:cubicBezTo>
                      <a:pt x="267" y="1"/>
                      <a:pt x="261" y="0"/>
                      <a:pt x="2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7"/>
              <p:cNvSpPr/>
              <p:nvPr/>
            </p:nvSpPr>
            <p:spPr>
              <a:xfrm>
                <a:off x="2245825" y="796200"/>
                <a:ext cx="94325" cy="83350"/>
              </a:xfrm>
              <a:custGeom>
                <a:avLst/>
                <a:gdLst/>
                <a:ahLst/>
                <a:cxnLst/>
                <a:rect l="l" t="t" r="r" b="b"/>
                <a:pathLst>
                  <a:path w="3773" h="3334" extrusionOk="0">
                    <a:moveTo>
                      <a:pt x="1998" y="462"/>
                    </a:moveTo>
                    <a:cubicBezTo>
                      <a:pt x="2235" y="462"/>
                      <a:pt x="2484" y="552"/>
                      <a:pt x="2727" y="753"/>
                    </a:cubicBezTo>
                    <a:cubicBezTo>
                      <a:pt x="3352" y="1256"/>
                      <a:pt x="3130" y="2107"/>
                      <a:pt x="2701" y="2668"/>
                    </a:cubicBezTo>
                    <a:lnTo>
                      <a:pt x="2701" y="2668"/>
                    </a:lnTo>
                    <a:cubicBezTo>
                      <a:pt x="2477" y="2780"/>
                      <a:pt x="2242" y="2846"/>
                      <a:pt x="1982" y="2846"/>
                    </a:cubicBezTo>
                    <a:cubicBezTo>
                      <a:pt x="1847" y="2846"/>
                      <a:pt x="1705" y="2829"/>
                      <a:pt x="1554" y="2790"/>
                    </a:cubicBezTo>
                    <a:cubicBezTo>
                      <a:pt x="1260" y="2686"/>
                      <a:pt x="1001" y="2514"/>
                      <a:pt x="812" y="2272"/>
                    </a:cubicBezTo>
                    <a:cubicBezTo>
                      <a:pt x="501" y="1944"/>
                      <a:pt x="725" y="1633"/>
                      <a:pt x="898" y="1288"/>
                    </a:cubicBezTo>
                    <a:cubicBezTo>
                      <a:pt x="1136" y="790"/>
                      <a:pt x="1545" y="462"/>
                      <a:pt x="1998" y="462"/>
                    </a:cubicBezTo>
                    <a:close/>
                    <a:moveTo>
                      <a:pt x="2035" y="0"/>
                    </a:moveTo>
                    <a:cubicBezTo>
                      <a:pt x="1590" y="0"/>
                      <a:pt x="1136" y="204"/>
                      <a:pt x="812" y="563"/>
                    </a:cubicBezTo>
                    <a:cubicBezTo>
                      <a:pt x="466" y="943"/>
                      <a:pt x="277" y="1461"/>
                      <a:pt x="121" y="1944"/>
                    </a:cubicBezTo>
                    <a:cubicBezTo>
                      <a:pt x="0" y="2307"/>
                      <a:pt x="674" y="2824"/>
                      <a:pt x="898" y="2997"/>
                    </a:cubicBezTo>
                    <a:cubicBezTo>
                      <a:pt x="1215" y="3223"/>
                      <a:pt x="1614" y="3333"/>
                      <a:pt x="2017" y="3333"/>
                    </a:cubicBezTo>
                    <a:cubicBezTo>
                      <a:pt x="2689" y="3333"/>
                      <a:pt x="3370" y="3027"/>
                      <a:pt x="3694" y="2445"/>
                    </a:cubicBezTo>
                    <a:cubicBezTo>
                      <a:pt x="3772" y="2302"/>
                      <a:pt x="3644" y="2149"/>
                      <a:pt x="3510" y="2149"/>
                    </a:cubicBezTo>
                    <a:cubicBezTo>
                      <a:pt x="3466" y="2149"/>
                      <a:pt x="3421" y="2165"/>
                      <a:pt x="3383" y="2203"/>
                    </a:cubicBezTo>
                    <a:cubicBezTo>
                      <a:pt x="3349" y="2231"/>
                      <a:pt x="3314" y="2259"/>
                      <a:pt x="3280" y="2287"/>
                    </a:cubicBezTo>
                    <a:lnTo>
                      <a:pt x="3280" y="2287"/>
                    </a:lnTo>
                    <a:cubicBezTo>
                      <a:pt x="3536" y="1771"/>
                      <a:pt x="3520" y="1136"/>
                      <a:pt x="3176" y="615"/>
                    </a:cubicBezTo>
                    <a:cubicBezTo>
                      <a:pt x="2888" y="191"/>
                      <a:pt x="2465" y="0"/>
                      <a:pt x="20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7"/>
              <p:cNvSpPr/>
              <p:nvPr/>
            </p:nvSpPr>
            <p:spPr>
              <a:xfrm>
                <a:off x="2259625" y="1123125"/>
                <a:ext cx="78550" cy="13975"/>
              </a:xfrm>
              <a:custGeom>
                <a:avLst/>
                <a:gdLst/>
                <a:ahLst/>
                <a:cxnLst/>
                <a:rect l="l" t="t" r="r" b="b"/>
                <a:pathLst>
                  <a:path w="3142" h="559" extrusionOk="0">
                    <a:moveTo>
                      <a:pt x="2136" y="1"/>
                    </a:moveTo>
                    <a:cubicBezTo>
                      <a:pt x="2005" y="1"/>
                      <a:pt x="1875" y="6"/>
                      <a:pt x="1744" y="17"/>
                    </a:cubicBezTo>
                    <a:cubicBezTo>
                      <a:pt x="1658" y="14"/>
                      <a:pt x="1572" y="13"/>
                      <a:pt x="1486" y="13"/>
                    </a:cubicBezTo>
                    <a:cubicBezTo>
                      <a:pt x="1059" y="13"/>
                      <a:pt x="639" y="49"/>
                      <a:pt x="208" y="120"/>
                    </a:cubicBezTo>
                    <a:cubicBezTo>
                      <a:pt x="18" y="172"/>
                      <a:pt x="1" y="500"/>
                      <a:pt x="208" y="535"/>
                    </a:cubicBezTo>
                    <a:cubicBezTo>
                      <a:pt x="410" y="550"/>
                      <a:pt x="608" y="559"/>
                      <a:pt x="806" y="559"/>
                    </a:cubicBezTo>
                    <a:cubicBezTo>
                      <a:pt x="1048" y="559"/>
                      <a:pt x="1290" y="546"/>
                      <a:pt x="1537" y="517"/>
                    </a:cubicBezTo>
                    <a:cubicBezTo>
                      <a:pt x="2020" y="483"/>
                      <a:pt x="2572" y="500"/>
                      <a:pt x="3038" y="310"/>
                    </a:cubicBezTo>
                    <a:cubicBezTo>
                      <a:pt x="3142" y="276"/>
                      <a:pt x="3142" y="138"/>
                      <a:pt x="3038" y="103"/>
                    </a:cubicBezTo>
                    <a:cubicBezTo>
                      <a:pt x="2738" y="31"/>
                      <a:pt x="2437" y="1"/>
                      <a:pt x="21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7"/>
              <p:cNvSpPr/>
              <p:nvPr/>
            </p:nvSpPr>
            <p:spPr>
              <a:xfrm>
                <a:off x="2201850" y="1083825"/>
                <a:ext cx="82825" cy="92900"/>
              </a:xfrm>
              <a:custGeom>
                <a:avLst/>
                <a:gdLst/>
                <a:ahLst/>
                <a:cxnLst/>
                <a:rect l="l" t="t" r="r" b="b"/>
                <a:pathLst>
                  <a:path w="3313" h="3716" extrusionOk="0">
                    <a:moveTo>
                      <a:pt x="1941" y="1"/>
                    </a:moveTo>
                    <a:cubicBezTo>
                      <a:pt x="951" y="1"/>
                      <a:pt x="102" y="993"/>
                      <a:pt x="51" y="1951"/>
                    </a:cubicBezTo>
                    <a:cubicBezTo>
                      <a:pt x="1" y="2833"/>
                      <a:pt x="561" y="3716"/>
                      <a:pt x="1498" y="3716"/>
                    </a:cubicBezTo>
                    <a:cubicBezTo>
                      <a:pt x="1533" y="3716"/>
                      <a:pt x="1568" y="3714"/>
                      <a:pt x="1604" y="3712"/>
                    </a:cubicBezTo>
                    <a:cubicBezTo>
                      <a:pt x="2294" y="3677"/>
                      <a:pt x="2829" y="2797"/>
                      <a:pt x="2450" y="2193"/>
                    </a:cubicBezTo>
                    <a:cubicBezTo>
                      <a:pt x="2420" y="2145"/>
                      <a:pt x="2375" y="2124"/>
                      <a:pt x="2330" y="2124"/>
                    </a:cubicBezTo>
                    <a:cubicBezTo>
                      <a:pt x="2248" y="2124"/>
                      <a:pt x="2168" y="2196"/>
                      <a:pt x="2191" y="2297"/>
                    </a:cubicBezTo>
                    <a:lnTo>
                      <a:pt x="2208" y="2314"/>
                    </a:lnTo>
                    <a:cubicBezTo>
                      <a:pt x="2302" y="2835"/>
                      <a:pt x="1960" y="3232"/>
                      <a:pt x="1513" y="3232"/>
                    </a:cubicBezTo>
                    <a:cubicBezTo>
                      <a:pt x="1383" y="3232"/>
                      <a:pt x="1243" y="3199"/>
                      <a:pt x="1104" y="3125"/>
                    </a:cubicBezTo>
                    <a:cubicBezTo>
                      <a:pt x="551" y="2849"/>
                      <a:pt x="534" y="2141"/>
                      <a:pt x="689" y="1623"/>
                    </a:cubicBezTo>
                    <a:cubicBezTo>
                      <a:pt x="836" y="1155"/>
                      <a:pt x="1318" y="562"/>
                      <a:pt x="1861" y="562"/>
                    </a:cubicBezTo>
                    <a:cubicBezTo>
                      <a:pt x="1958" y="562"/>
                      <a:pt x="2057" y="581"/>
                      <a:pt x="2156" y="622"/>
                    </a:cubicBezTo>
                    <a:cubicBezTo>
                      <a:pt x="2640" y="829"/>
                      <a:pt x="2605" y="1468"/>
                      <a:pt x="2743" y="1882"/>
                    </a:cubicBezTo>
                    <a:cubicBezTo>
                      <a:pt x="2779" y="1981"/>
                      <a:pt x="2885" y="2038"/>
                      <a:pt x="2984" y="2038"/>
                    </a:cubicBezTo>
                    <a:cubicBezTo>
                      <a:pt x="3074" y="2038"/>
                      <a:pt x="3158" y="1990"/>
                      <a:pt x="3175" y="1882"/>
                    </a:cubicBezTo>
                    <a:cubicBezTo>
                      <a:pt x="3313" y="1157"/>
                      <a:pt x="2829" y="18"/>
                      <a:pt x="1966" y="1"/>
                    </a:cubicBezTo>
                    <a:cubicBezTo>
                      <a:pt x="1958" y="1"/>
                      <a:pt x="1949" y="1"/>
                      <a:pt x="19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7"/>
              <p:cNvSpPr/>
              <p:nvPr/>
            </p:nvSpPr>
            <p:spPr>
              <a:xfrm>
                <a:off x="2550175" y="722225"/>
                <a:ext cx="37850" cy="125975"/>
              </a:xfrm>
              <a:custGeom>
                <a:avLst/>
                <a:gdLst/>
                <a:ahLst/>
                <a:cxnLst/>
                <a:rect l="l" t="t" r="r" b="b"/>
                <a:pathLst>
                  <a:path w="1514" h="5039" extrusionOk="0">
                    <a:moveTo>
                      <a:pt x="250" y="1"/>
                    </a:moveTo>
                    <a:cubicBezTo>
                      <a:pt x="130" y="1"/>
                      <a:pt x="1" y="87"/>
                      <a:pt x="12" y="226"/>
                    </a:cubicBezTo>
                    <a:cubicBezTo>
                      <a:pt x="81" y="985"/>
                      <a:pt x="340" y="1727"/>
                      <a:pt x="547" y="2470"/>
                    </a:cubicBezTo>
                    <a:cubicBezTo>
                      <a:pt x="771" y="3298"/>
                      <a:pt x="944" y="4195"/>
                      <a:pt x="1323" y="4989"/>
                    </a:cubicBezTo>
                    <a:cubicBezTo>
                      <a:pt x="1344" y="5023"/>
                      <a:pt x="1377" y="5038"/>
                      <a:pt x="1410" y="5038"/>
                    </a:cubicBezTo>
                    <a:cubicBezTo>
                      <a:pt x="1462" y="5038"/>
                      <a:pt x="1513" y="5001"/>
                      <a:pt x="1513" y="4938"/>
                    </a:cubicBezTo>
                    <a:cubicBezTo>
                      <a:pt x="1496" y="4178"/>
                      <a:pt x="1272" y="3419"/>
                      <a:pt x="1099" y="2694"/>
                    </a:cubicBezTo>
                    <a:cubicBezTo>
                      <a:pt x="909" y="1831"/>
                      <a:pt x="771" y="933"/>
                      <a:pt x="426" y="105"/>
                    </a:cubicBezTo>
                    <a:cubicBezTo>
                      <a:pt x="393" y="33"/>
                      <a:pt x="323" y="1"/>
                      <a:pt x="2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7"/>
              <p:cNvSpPr/>
              <p:nvPr/>
            </p:nvSpPr>
            <p:spPr>
              <a:xfrm>
                <a:off x="2517225" y="653275"/>
                <a:ext cx="78400" cy="80425"/>
              </a:xfrm>
              <a:custGeom>
                <a:avLst/>
                <a:gdLst/>
                <a:ahLst/>
                <a:cxnLst/>
                <a:rect l="l" t="t" r="r" b="b"/>
                <a:pathLst>
                  <a:path w="3136" h="3217" extrusionOk="0">
                    <a:moveTo>
                      <a:pt x="1989" y="495"/>
                    </a:moveTo>
                    <a:cubicBezTo>
                      <a:pt x="2553" y="495"/>
                      <a:pt x="2713" y="1184"/>
                      <a:pt x="2469" y="1672"/>
                    </a:cubicBezTo>
                    <a:cubicBezTo>
                      <a:pt x="2193" y="2224"/>
                      <a:pt x="1571" y="2345"/>
                      <a:pt x="1174" y="2742"/>
                    </a:cubicBezTo>
                    <a:cubicBezTo>
                      <a:pt x="1164" y="2753"/>
                      <a:pt x="1155" y="2763"/>
                      <a:pt x="1147" y="2774"/>
                    </a:cubicBezTo>
                    <a:lnTo>
                      <a:pt x="1147" y="2774"/>
                    </a:lnTo>
                    <a:cubicBezTo>
                      <a:pt x="846" y="2584"/>
                      <a:pt x="635" y="2261"/>
                      <a:pt x="605" y="1879"/>
                    </a:cubicBezTo>
                    <a:cubicBezTo>
                      <a:pt x="553" y="1206"/>
                      <a:pt x="1157" y="705"/>
                      <a:pt x="1744" y="533"/>
                    </a:cubicBezTo>
                    <a:cubicBezTo>
                      <a:pt x="1833" y="507"/>
                      <a:pt x="1914" y="495"/>
                      <a:pt x="1989" y="495"/>
                    </a:cubicBezTo>
                    <a:close/>
                    <a:moveTo>
                      <a:pt x="1926" y="0"/>
                    </a:moveTo>
                    <a:cubicBezTo>
                      <a:pt x="1823" y="0"/>
                      <a:pt x="1716" y="11"/>
                      <a:pt x="1606" y="32"/>
                    </a:cubicBezTo>
                    <a:cubicBezTo>
                      <a:pt x="777" y="188"/>
                      <a:pt x="1" y="1085"/>
                      <a:pt x="139" y="1931"/>
                    </a:cubicBezTo>
                    <a:cubicBezTo>
                      <a:pt x="239" y="2633"/>
                      <a:pt x="815" y="3216"/>
                      <a:pt x="1492" y="3216"/>
                    </a:cubicBezTo>
                    <a:cubicBezTo>
                      <a:pt x="1630" y="3216"/>
                      <a:pt x="1773" y="3192"/>
                      <a:pt x="1916" y="3139"/>
                    </a:cubicBezTo>
                    <a:cubicBezTo>
                      <a:pt x="2003" y="3105"/>
                      <a:pt x="2003" y="2949"/>
                      <a:pt x="1899" y="2949"/>
                    </a:cubicBezTo>
                    <a:cubicBezTo>
                      <a:pt x="1857" y="2954"/>
                      <a:pt x="1816" y="2956"/>
                      <a:pt x="1774" y="2956"/>
                    </a:cubicBezTo>
                    <a:cubicBezTo>
                      <a:pt x="1737" y="2956"/>
                      <a:pt x="1700" y="2954"/>
                      <a:pt x="1663" y="2951"/>
                    </a:cubicBezTo>
                    <a:lnTo>
                      <a:pt x="1663" y="2951"/>
                    </a:lnTo>
                    <a:cubicBezTo>
                      <a:pt x="2364" y="2704"/>
                      <a:pt x="3060" y="2039"/>
                      <a:pt x="3090" y="1310"/>
                    </a:cubicBezTo>
                    <a:cubicBezTo>
                      <a:pt x="3135" y="510"/>
                      <a:pt x="2640" y="0"/>
                      <a:pt x="192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7"/>
              <p:cNvSpPr/>
              <p:nvPr/>
            </p:nvSpPr>
            <p:spPr>
              <a:xfrm>
                <a:off x="2770950" y="690325"/>
                <a:ext cx="18150" cy="155250"/>
              </a:xfrm>
              <a:custGeom>
                <a:avLst/>
                <a:gdLst/>
                <a:ahLst/>
                <a:cxnLst/>
                <a:rect l="l" t="t" r="r" b="b"/>
                <a:pathLst>
                  <a:path w="726" h="6210" extrusionOk="0">
                    <a:moveTo>
                      <a:pt x="363" y="0"/>
                    </a:moveTo>
                    <a:cubicBezTo>
                      <a:pt x="233" y="0"/>
                      <a:pt x="104" y="86"/>
                      <a:pt x="104" y="259"/>
                    </a:cubicBezTo>
                    <a:cubicBezTo>
                      <a:pt x="18" y="2158"/>
                      <a:pt x="0" y="4246"/>
                      <a:pt x="259" y="6145"/>
                    </a:cubicBezTo>
                    <a:cubicBezTo>
                      <a:pt x="276" y="6188"/>
                      <a:pt x="320" y="6209"/>
                      <a:pt x="363" y="6209"/>
                    </a:cubicBezTo>
                    <a:cubicBezTo>
                      <a:pt x="406" y="6209"/>
                      <a:pt x="449" y="6188"/>
                      <a:pt x="466" y="6145"/>
                    </a:cubicBezTo>
                    <a:cubicBezTo>
                      <a:pt x="725" y="4246"/>
                      <a:pt x="708" y="2158"/>
                      <a:pt x="622" y="259"/>
                    </a:cubicBezTo>
                    <a:cubicBezTo>
                      <a:pt x="622" y="86"/>
                      <a:pt x="492" y="0"/>
                      <a:pt x="3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7"/>
              <p:cNvSpPr/>
              <p:nvPr/>
            </p:nvSpPr>
            <p:spPr>
              <a:xfrm>
                <a:off x="2730500" y="617375"/>
                <a:ext cx="83125" cy="87900"/>
              </a:xfrm>
              <a:custGeom>
                <a:avLst/>
                <a:gdLst/>
                <a:ahLst/>
                <a:cxnLst/>
                <a:rect l="l" t="t" r="r" b="b"/>
                <a:pathLst>
                  <a:path w="3325" h="3516" extrusionOk="0">
                    <a:moveTo>
                      <a:pt x="1971" y="536"/>
                    </a:moveTo>
                    <a:cubicBezTo>
                      <a:pt x="2536" y="536"/>
                      <a:pt x="2620" y="1112"/>
                      <a:pt x="2671" y="1555"/>
                    </a:cubicBezTo>
                    <a:cubicBezTo>
                      <a:pt x="2740" y="2228"/>
                      <a:pt x="2481" y="2780"/>
                      <a:pt x="1739" y="2797"/>
                    </a:cubicBezTo>
                    <a:cubicBezTo>
                      <a:pt x="1536" y="2797"/>
                      <a:pt x="1466" y="3063"/>
                      <a:pt x="1626" y="3187"/>
                    </a:cubicBezTo>
                    <a:lnTo>
                      <a:pt x="1626" y="3187"/>
                    </a:lnTo>
                    <a:cubicBezTo>
                      <a:pt x="1176" y="2999"/>
                      <a:pt x="825" y="2725"/>
                      <a:pt x="635" y="2228"/>
                    </a:cubicBezTo>
                    <a:cubicBezTo>
                      <a:pt x="410" y="1641"/>
                      <a:pt x="773" y="1054"/>
                      <a:pt x="1256" y="726"/>
                    </a:cubicBezTo>
                    <a:cubicBezTo>
                      <a:pt x="1463" y="588"/>
                      <a:pt x="1705" y="536"/>
                      <a:pt x="1946" y="536"/>
                    </a:cubicBezTo>
                    <a:cubicBezTo>
                      <a:pt x="1955" y="536"/>
                      <a:pt x="1963" y="536"/>
                      <a:pt x="1971" y="536"/>
                    </a:cubicBezTo>
                    <a:close/>
                    <a:moveTo>
                      <a:pt x="1832" y="0"/>
                    </a:moveTo>
                    <a:cubicBezTo>
                      <a:pt x="1813" y="0"/>
                      <a:pt x="1793" y="1"/>
                      <a:pt x="1774" y="1"/>
                    </a:cubicBezTo>
                    <a:cubicBezTo>
                      <a:pt x="842" y="36"/>
                      <a:pt x="151" y="916"/>
                      <a:pt x="65" y="1779"/>
                    </a:cubicBezTo>
                    <a:cubicBezTo>
                      <a:pt x="0" y="2640"/>
                      <a:pt x="821" y="3516"/>
                      <a:pt x="1680" y="3516"/>
                    </a:cubicBezTo>
                    <a:cubicBezTo>
                      <a:pt x="1734" y="3516"/>
                      <a:pt x="1789" y="3512"/>
                      <a:pt x="1843" y="3505"/>
                    </a:cubicBezTo>
                    <a:cubicBezTo>
                      <a:pt x="1942" y="3505"/>
                      <a:pt x="1988" y="3398"/>
                      <a:pt x="1954" y="3325"/>
                    </a:cubicBezTo>
                    <a:lnTo>
                      <a:pt x="1954" y="3325"/>
                    </a:lnTo>
                    <a:cubicBezTo>
                      <a:pt x="1999" y="3333"/>
                      <a:pt x="2043" y="3337"/>
                      <a:pt x="2086" y="3337"/>
                    </a:cubicBezTo>
                    <a:cubicBezTo>
                      <a:pt x="2705" y="3337"/>
                      <a:pt x="3150" y="2510"/>
                      <a:pt x="3206" y="1934"/>
                    </a:cubicBezTo>
                    <a:cubicBezTo>
                      <a:pt x="3325" y="934"/>
                      <a:pt x="2894" y="0"/>
                      <a:pt x="18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7"/>
              <p:cNvSpPr/>
              <p:nvPr/>
            </p:nvSpPr>
            <p:spPr>
              <a:xfrm>
                <a:off x="2976375" y="722925"/>
                <a:ext cx="65125" cy="121950"/>
              </a:xfrm>
              <a:custGeom>
                <a:avLst/>
                <a:gdLst/>
                <a:ahLst/>
                <a:cxnLst/>
                <a:rect l="l" t="t" r="r" b="b"/>
                <a:pathLst>
                  <a:path w="2605" h="4878" extrusionOk="0">
                    <a:moveTo>
                      <a:pt x="2361" y="0"/>
                    </a:moveTo>
                    <a:cubicBezTo>
                      <a:pt x="2297" y="0"/>
                      <a:pt x="2233" y="29"/>
                      <a:pt x="2191" y="94"/>
                    </a:cubicBezTo>
                    <a:cubicBezTo>
                      <a:pt x="1742" y="733"/>
                      <a:pt x="1483" y="1544"/>
                      <a:pt x="1173" y="2269"/>
                    </a:cubicBezTo>
                    <a:cubicBezTo>
                      <a:pt x="1097" y="2420"/>
                      <a:pt x="410" y="4154"/>
                      <a:pt x="242" y="4576"/>
                    </a:cubicBezTo>
                    <a:lnTo>
                      <a:pt x="243" y="4576"/>
                    </a:lnTo>
                    <a:cubicBezTo>
                      <a:pt x="237" y="4571"/>
                      <a:pt x="231" y="4567"/>
                      <a:pt x="223" y="4564"/>
                    </a:cubicBezTo>
                    <a:lnTo>
                      <a:pt x="206" y="4564"/>
                    </a:lnTo>
                    <a:lnTo>
                      <a:pt x="154" y="4547"/>
                    </a:lnTo>
                    <a:cubicBezTo>
                      <a:pt x="149" y="4542"/>
                      <a:pt x="143" y="4540"/>
                      <a:pt x="136" y="4540"/>
                    </a:cubicBezTo>
                    <a:cubicBezTo>
                      <a:pt x="118" y="4540"/>
                      <a:pt x="97" y="4552"/>
                      <a:pt x="85" y="4564"/>
                    </a:cubicBezTo>
                    <a:cubicBezTo>
                      <a:pt x="51" y="4616"/>
                      <a:pt x="33" y="4651"/>
                      <a:pt x="16" y="4703"/>
                    </a:cubicBezTo>
                    <a:cubicBezTo>
                      <a:pt x="0" y="4797"/>
                      <a:pt x="71" y="4877"/>
                      <a:pt x="162" y="4877"/>
                    </a:cubicBezTo>
                    <a:cubicBezTo>
                      <a:pt x="171" y="4877"/>
                      <a:pt x="180" y="4877"/>
                      <a:pt x="189" y="4875"/>
                    </a:cubicBezTo>
                    <a:cubicBezTo>
                      <a:pt x="758" y="4754"/>
                      <a:pt x="1034" y="3581"/>
                      <a:pt x="1276" y="3115"/>
                    </a:cubicBezTo>
                    <a:cubicBezTo>
                      <a:pt x="1708" y="2200"/>
                      <a:pt x="2329" y="1233"/>
                      <a:pt x="2571" y="250"/>
                    </a:cubicBezTo>
                    <a:cubicBezTo>
                      <a:pt x="2604" y="103"/>
                      <a:pt x="2483" y="0"/>
                      <a:pt x="23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7"/>
              <p:cNvSpPr/>
              <p:nvPr/>
            </p:nvSpPr>
            <p:spPr>
              <a:xfrm>
                <a:off x="3014750" y="667100"/>
                <a:ext cx="86750" cy="73150"/>
              </a:xfrm>
              <a:custGeom>
                <a:avLst/>
                <a:gdLst/>
                <a:ahLst/>
                <a:cxnLst/>
                <a:rect l="l" t="t" r="r" b="b"/>
                <a:pathLst>
                  <a:path w="3470" h="2926" extrusionOk="0">
                    <a:moveTo>
                      <a:pt x="1776" y="1"/>
                    </a:moveTo>
                    <a:cubicBezTo>
                      <a:pt x="1266" y="1"/>
                      <a:pt x="747" y="218"/>
                      <a:pt x="466" y="618"/>
                    </a:cubicBezTo>
                    <a:cubicBezTo>
                      <a:pt x="0" y="1309"/>
                      <a:pt x="69" y="2379"/>
                      <a:pt x="794" y="2880"/>
                    </a:cubicBezTo>
                    <a:cubicBezTo>
                      <a:pt x="817" y="2896"/>
                      <a:pt x="841" y="2903"/>
                      <a:pt x="864" y="2903"/>
                    </a:cubicBezTo>
                    <a:cubicBezTo>
                      <a:pt x="965" y="2903"/>
                      <a:pt x="1054" y="2771"/>
                      <a:pt x="984" y="2672"/>
                    </a:cubicBezTo>
                    <a:lnTo>
                      <a:pt x="1001" y="2672"/>
                    </a:lnTo>
                    <a:cubicBezTo>
                      <a:pt x="690" y="2224"/>
                      <a:pt x="535" y="1740"/>
                      <a:pt x="708" y="1188"/>
                    </a:cubicBezTo>
                    <a:cubicBezTo>
                      <a:pt x="866" y="739"/>
                      <a:pt x="1307" y="523"/>
                      <a:pt x="1745" y="523"/>
                    </a:cubicBezTo>
                    <a:cubicBezTo>
                      <a:pt x="1880" y="523"/>
                      <a:pt x="2014" y="543"/>
                      <a:pt x="2140" y="584"/>
                    </a:cubicBezTo>
                    <a:cubicBezTo>
                      <a:pt x="2693" y="757"/>
                      <a:pt x="2848" y="1395"/>
                      <a:pt x="2623" y="1896"/>
                    </a:cubicBezTo>
                    <a:cubicBezTo>
                      <a:pt x="2460" y="2263"/>
                      <a:pt x="2153" y="2377"/>
                      <a:pt x="1818" y="2377"/>
                    </a:cubicBezTo>
                    <a:cubicBezTo>
                      <a:pt x="1586" y="2377"/>
                      <a:pt x="1341" y="2322"/>
                      <a:pt x="1122" y="2258"/>
                    </a:cubicBezTo>
                    <a:cubicBezTo>
                      <a:pt x="1103" y="2253"/>
                      <a:pt x="1084" y="2251"/>
                      <a:pt x="1067" y="2251"/>
                    </a:cubicBezTo>
                    <a:cubicBezTo>
                      <a:pt x="910" y="2251"/>
                      <a:pt x="825" y="2445"/>
                      <a:pt x="949" y="2569"/>
                    </a:cubicBezTo>
                    <a:cubicBezTo>
                      <a:pt x="1212" y="2810"/>
                      <a:pt x="1538" y="2926"/>
                      <a:pt x="1863" y="2926"/>
                    </a:cubicBezTo>
                    <a:cubicBezTo>
                      <a:pt x="2329" y="2926"/>
                      <a:pt x="2791" y="2688"/>
                      <a:pt x="3055" y="2241"/>
                    </a:cubicBezTo>
                    <a:cubicBezTo>
                      <a:pt x="3469" y="1568"/>
                      <a:pt x="3279" y="688"/>
                      <a:pt x="2623" y="239"/>
                    </a:cubicBezTo>
                    <a:cubicBezTo>
                      <a:pt x="2379" y="78"/>
                      <a:pt x="2079" y="1"/>
                      <a:pt x="1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7"/>
              <p:cNvSpPr/>
              <p:nvPr/>
            </p:nvSpPr>
            <p:spPr>
              <a:xfrm>
                <a:off x="3207400" y="842375"/>
                <a:ext cx="75775" cy="81725"/>
              </a:xfrm>
              <a:custGeom>
                <a:avLst/>
                <a:gdLst/>
                <a:ahLst/>
                <a:cxnLst/>
                <a:rect l="l" t="t" r="r" b="b"/>
                <a:pathLst>
                  <a:path w="3031" h="3269" extrusionOk="0">
                    <a:moveTo>
                      <a:pt x="2796" y="0"/>
                    </a:moveTo>
                    <a:cubicBezTo>
                      <a:pt x="2766" y="0"/>
                      <a:pt x="2734" y="9"/>
                      <a:pt x="2702" y="28"/>
                    </a:cubicBezTo>
                    <a:cubicBezTo>
                      <a:pt x="2167" y="356"/>
                      <a:pt x="1787" y="960"/>
                      <a:pt x="1390" y="1426"/>
                    </a:cubicBezTo>
                    <a:cubicBezTo>
                      <a:pt x="924" y="1961"/>
                      <a:pt x="389" y="2479"/>
                      <a:pt x="44" y="3100"/>
                    </a:cubicBezTo>
                    <a:cubicBezTo>
                      <a:pt x="0" y="3172"/>
                      <a:pt x="65" y="3268"/>
                      <a:pt x="148" y="3268"/>
                    </a:cubicBezTo>
                    <a:cubicBezTo>
                      <a:pt x="164" y="3268"/>
                      <a:pt x="182" y="3264"/>
                      <a:pt x="199" y="3256"/>
                    </a:cubicBezTo>
                    <a:cubicBezTo>
                      <a:pt x="717" y="2893"/>
                      <a:pt x="1114" y="2393"/>
                      <a:pt x="1545" y="1927"/>
                    </a:cubicBezTo>
                    <a:cubicBezTo>
                      <a:pt x="2011" y="1426"/>
                      <a:pt x="2667" y="908"/>
                      <a:pt x="2960" y="304"/>
                    </a:cubicBezTo>
                    <a:cubicBezTo>
                      <a:pt x="3031" y="164"/>
                      <a:pt x="2929" y="0"/>
                      <a:pt x="27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7"/>
              <p:cNvSpPr/>
              <p:nvPr/>
            </p:nvSpPr>
            <p:spPr>
              <a:xfrm>
                <a:off x="3255625" y="789025"/>
                <a:ext cx="86200" cy="68300"/>
              </a:xfrm>
              <a:custGeom>
                <a:avLst/>
                <a:gdLst/>
                <a:ahLst/>
                <a:cxnLst/>
                <a:rect l="l" t="t" r="r" b="b"/>
                <a:pathLst>
                  <a:path w="3448" h="2732" extrusionOk="0">
                    <a:moveTo>
                      <a:pt x="1828" y="539"/>
                    </a:moveTo>
                    <a:cubicBezTo>
                      <a:pt x="2049" y="539"/>
                      <a:pt x="2276" y="624"/>
                      <a:pt x="2481" y="833"/>
                    </a:cubicBezTo>
                    <a:cubicBezTo>
                      <a:pt x="2861" y="1213"/>
                      <a:pt x="2826" y="1851"/>
                      <a:pt x="2395" y="2179"/>
                    </a:cubicBezTo>
                    <a:cubicBezTo>
                      <a:pt x="2223" y="2291"/>
                      <a:pt x="2029" y="2345"/>
                      <a:pt x="1836" y="2345"/>
                    </a:cubicBezTo>
                    <a:cubicBezTo>
                      <a:pt x="1583" y="2345"/>
                      <a:pt x="1331" y="2252"/>
                      <a:pt x="1135" y="2076"/>
                    </a:cubicBezTo>
                    <a:cubicBezTo>
                      <a:pt x="1111" y="2052"/>
                      <a:pt x="1083" y="2040"/>
                      <a:pt x="1056" y="2037"/>
                    </a:cubicBezTo>
                    <a:lnTo>
                      <a:pt x="1056" y="2037"/>
                    </a:lnTo>
                    <a:cubicBezTo>
                      <a:pt x="1041" y="2018"/>
                      <a:pt x="1022" y="2002"/>
                      <a:pt x="997" y="1990"/>
                    </a:cubicBezTo>
                    <a:cubicBezTo>
                      <a:pt x="307" y="1651"/>
                      <a:pt x="1027" y="539"/>
                      <a:pt x="1828" y="539"/>
                    </a:cubicBezTo>
                    <a:close/>
                    <a:moveTo>
                      <a:pt x="1846" y="1"/>
                    </a:moveTo>
                    <a:cubicBezTo>
                      <a:pt x="1354" y="1"/>
                      <a:pt x="852" y="260"/>
                      <a:pt x="531" y="643"/>
                    </a:cubicBezTo>
                    <a:cubicBezTo>
                      <a:pt x="156" y="1103"/>
                      <a:pt x="0" y="2353"/>
                      <a:pt x="858" y="2353"/>
                    </a:cubicBezTo>
                    <a:cubicBezTo>
                      <a:pt x="870" y="2353"/>
                      <a:pt x="881" y="2352"/>
                      <a:pt x="893" y="2352"/>
                    </a:cubicBezTo>
                    <a:cubicBezTo>
                      <a:pt x="935" y="2352"/>
                      <a:pt x="972" y="2338"/>
                      <a:pt x="1003" y="2316"/>
                    </a:cubicBezTo>
                    <a:lnTo>
                      <a:pt x="1003" y="2316"/>
                    </a:lnTo>
                    <a:cubicBezTo>
                      <a:pt x="1216" y="2599"/>
                      <a:pt x="1564" y="2731"/>
                      <a:pt x="1918" y="2731"/>
                    </a:cubicBezTo>
                    <a:cubicBezTo>
                      <a:pt x="2219" y="2731"/>
                      <a:pt x="2524" y="2636"/>
                      <a:pt x="2757" y="2456"/>
                    </a:cubicBezTo>
                    <a:cubicBezTo>
                      <a:pt x="3448" y="1920"/>
                      <a:pt x="3310" y="971"/>
                      <a:pt x="2757" y="384"/>
                    </a:cubicBezTo>
                    <a:cubicBezTo>
                      <a:pt x="2495" y="115"/>
                      <a:pt x="2173" y="1"/>
                      <a:pt x="18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7"/>
              <p:cNvSpPr/>
              <p:nvPr/>
            </p:nvSpPr>
            <p:spPr>
              <a:xfrm>
                <a:off x="3220550" y="1114950"/>
                <a:ext cx="75125" cy="12275"/>
              </a:xfrm>
              <a:custGeom>
                <a:avLst/>
                <a:gdLst/>
                <a:ahLst/>
                <a:cxnLst/>
                <a:rect l="l" t="t" r="r" b="b"/>
                <a:pathLst>
                  <a:path w="3005" h="491" extrusionOk="0">
                    <a:moveTo>
                      <a:pt x="2187" y="1"/>
                    </a:moveTo>
                    <a:cubicBezTo>
                      <a:pt x="1986" y="1"/>
                      <a:pt x="1784" y="16"/>
                      <a:pt x="1589" y="16"/>
                    </a:cubicBezTo>
                    <a:cubicBezTo>
                      <a:pt x="1396" y="9"/>
                      <a:pt x="1203" y="5"/>
                      <a:pt x="1008" y="5"/>
                    </a:cubicBezTo>
                    <a:cubicBezTo>
                      <a:pt x="734" y="5"/>
                      <a:pt x="457" y="13"/>
                      <a:pt x="173" y="33"/>
                    </a:cubicBezTo>
                    <a:cubicBezTo>
                      <a:pt x="53" y="50"/>
                      <a:pt x="1" y="258"/>
                      <a:pt x="156" y="275"/>
                    </a:cubicBezTo>
                    <a:cubicBezTo>
                      <a:pt x="553" y="344"/>
                      <a:pt x="967" y="378"/>
                      <a:pt x="1382" y="396"/>
                    </a:cubicBezTo>
                    <a:cubicBezTo>
                      <a:pt x="1710" y="419"/>
                      <a:pt x="2062" y="490"/>
                      <a:pt x="2395" y="490"/>
                    </a:cubicBezTo>
                    <a:cubicBezTo>
                      <a:pt x="2552" y="490"/>
                      <a:pt x="2705" y="474"/>
                      <a:pt x="2849" y="430"/>
                    </a:cubicBezTo>
                    <a:cubicBezTo>
                      <a:pt x="3004" y="378"/>
                      <a:pt x="3004" y="154"/>
                      <a:pt x="2849" y="102"/>
                    </a:cubicBezTo>
                    <a:cubicBezTo>
                      <a:pt x="2639" y="20"/>
                      <a:pt x="2414" y="1"/>
                      <a:pt x="21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7"/>
              <p:cNvSpPr/>
              <p:nvPr/>
            </p:nvSpPr>
            <p:spPr>
              <a:xfrm>
                <a:off x="3287450" y="1093700"/>
                <a:ext cx="83300" cy="72125"/>
              </a:xfrm>
              <a:custGeom>
                <a:avLst/>
                <a:gdLst/>
                <a:ahLst/>
                <a:cxnLst/>
                <a:rect l="l" t="t" r="r" b="b"/>
                <a:pathLst>
                  <a:path w="3332" h="2885" extrusionOk="0">
                    <a:moveTo>
                      <a:pt x="1397" y="449"/>
                    </a:moveTo>
                    <a:cubicBezTo>
                      <a:pt x="1465" y="449"/>
                      <a:pt x="1535" y="456"/>
                      <a:pt x="1605" y="469"/>
                    </a:cubicBezTo>
                    <a:cubicBezTo>
                      <a:pt x="1847" y="538"/>
                      <a:pt x="2054" y="642"/>
                      <a:pt x="2261" y="780"/>
                    </a:cubicBezTo>
                    <a:cubicBezTo>
                      <a:pt x="2624" y="1021"/>
                      <a:pt x="2624" y="1349"/>
                      <a:pt x="2451" y="1694"/>
                    </a:cubicBezTo>
                    <a:cubicBezTo>
                      <a:pt x="2247" y="2117"/>
                      <a:pt x="1859" y="2483"/>
                      <a:pt x="1390" y="2483"/>
                    </a:cubicBezTo>
                    <a:cubicBezTo>
                      <a:pt x="1342" y="2483"/>
                      <a:pt x="1293" y="2479"/>
                      <a:pt x="1243" y="2471"/>
                    </a:cubicBezTo>
                    <a:cubicBezTo>
                      <a:pt x="731" y="2402"/>
                      <a:pt x="518" y="1944"/>
                      <a:pt x="552" y="1490"/>
                    </a:cubicBezTo>
                    <a:lnTo>
                      <a:pt x="552" y="1490"/>
                    </a:lnTo>
                    <a:cubicBezTo>
                      <a:pt x="637" y="1472"/>
                      <a:pt x="711" y="1391"/>
                      <a:pt x="690" y="1280"/>
                    </a:cubicBezTo>
                    <a:cubicBezTo>
                      <a:pt x="555" y="753"/>
                      <a:pt x="932" y="449"/>
                      <a:pt x="1397" y="449"/>
                    </a:cubicBezTo>
                    <a:close/>
                    <a:moveTo>
                      <a:pt x="1303" y="1"/>
                    </a:moveTo>
                    <a:cubicBezTo>
                      <a:pt x="690" y="1"/>
                      <a:pt x="0" y="689"/>
                      <a:pt x="294" y="1284"/>
                    </a:cubicBezTo>
                    <a:lnTo>
                      <a:pt x="294" y="1284"/>
                    </a:lnTo>
                    <a:cubicBezTo>
                      <a:pt x="93" y="1892"/>
                      <a:pt x="408" y="2569"/>
                      <a:pt x="1036" y="2799"/>
                    </a:cubicBezTo>
                    <a:cubicBezTo>
                      <a:pt x="1176" y="2858"/>
                      <a:pt x="1314" y="2885"/>
                      <a:pt x="1449" y="2885"/>
                    </a:cubicBezTo>
                    <a:cubicBezTo>
                      <a:pt x="2139" y="2885"/>
                      <a:pt x="2723" y="2183"/>
                      <a:pt x="2969" y="1591"/>
                    </a:cubicBezTo>
                    <a:cubicBezTo>
                      <a:pt x="3331" y="659"/>
                      <a:pt x="2106" y="55"/>
                      <a:pt x="1364" y="3"/>
                    </a:cubicBezTo>
                    <a:cubicBezTo>
                      <a:pt x="1343" y="1"/>
                      <a:pt x="1323" y="1"/>
                      <a:pt x="13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7"/>
              <p:cNvSpPr/>
              <p:nvPr/>
            </p:nvSpPr>
            <p:spPr>
              <a:xfrm>
                <a:off x="2500825" y="984700"/>
                <a:ext cx="33075" cy="103800"/>
              </a:xfrm>
              <a:custGeom>
                <a:avLst/>
                <a:gdLst/>
                <a:ahLst/>
                <a:cxnLst/>
                <a:rect l="l" t="t" r="r" b="b"/>
                <a:pathLst>
                  <a:path w="1323" h="4152" extrusionOk="0">
                    <a:moveTo>
                      <a:pt x="1070" y="1"/>
                    </a:moveTo>
                    <a:cubicBezTo>
                      <a:pt x="1029" y="1"/>
                      <a:pt x="987" y="15"/>
                      <a:pt x="950" y="48"/>
                    </a:cubicBezTo>
                    <a:cubicBezTo>
                      <a:pt x="225" y="721"/>
                      <a:pt x="1" y="1809"/>
                      <a:pt x="35" y="2758"/>
                    </a:cubicBezTo>
                    <a:cubicBezTo>
                      <a:pt x="35" y="3211"/>
                      <a:pt x="172" y="4151"/>
                      <a:pt x="759" y="4151"/>
                    </a:cubicBezTo>
                    <a:cubicBezTo>
                      <a:pt x="798" y="4151"/>
                      <a:pt x="839" y="4147"/>
                      <a:pt x="881" y="4139"/>
                    </a:cubicBezTo>
                    <a:cubicBezTo>
                      <a:pt x="985" y="4121"/>
                      <a:pt x="950" y="3966"/>
                      <a:pt x="847" y="3949"/>
                    </a:cubicBezTo>
                    <a:cubicBezTo>
                      <a:pt x="242" y="3880"/>
                      <a:pt x="467" y="2257"/>
                      <a:pt x="536" y="1895"/>
                    </a:cubicBezTo>
                    <a:cubicBezTo>
                      <a:pt x="639" y="1308"/>
                      <a:pt x="985" y="825"/>
                      <a:pt x="1244" y="290"/>
                    </a:cubicBezTo>
                    <a:cubicBezTo>
                      <a:pt x="1322" y="145"/>
                      <a:pt x="1201" y="1"/>
                      <a:pt x="10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7"/>
              <p:cNvSpPr/>
              <p:nvPr/>
            </p:nvSpPr>
            <p:spPr>
              <a:xfrm>
                <a:off x="2554350" y="968025"/>
                <a:ext cx="40625" cy="10075"/>
              </a:xfrm>
              <a:custGeom>
                <a:avLst/>
                <a:gdLst/>
                <a:ahLst/>
                <a:cxnLst/>
                <a:rect l="l" t="t" r="r" b="b"/>
                <a:pathLst>
                  <a:path w="1625" h="403" extrusionOk="0">
                    <a:moveTo>
                      <a:pt x="1442" y="1"/>
                    </a:moveTo>
                    <a:cubicBezTo>
                      <a:pt x="1428" y="1"/>
                      <a:pt x="1414" y="3"/>
                      <a:pt x="1398" y="7"/>
                    </a:cubicBezTo>
                    <a:cubicBezTo>
                      <a:pt x="1156" y="42"/>
                      <a:pt x="898" y="94"/>
                      <a:pt x="656" y="128"/>
                    </a:cubicBezTo>
                    <a:cubicBezTo>
                      <a:pt x="449" y="128"/>
                      <a:pt x="242" y="145"/>
                      <a:pt x="52" y="180"/>
                    </a:cubicBezTo>
                    <a:cubicBezTo>
                      <a:pt x="0" y="197"/>
                      <a:pt x="0" y="249"/>
                      <a:pt x="35" y="266"/>
                    </a:cubicBezTo>
                    <a:cubicBezTo>
                      <a:pt x="227" y="363"/>
                      <a:pt x="461" y="403"/>
                      <a:pt x="697" y="403"/>
                    </a:cubicBezTo>
                    <a:cubicBezTo>
                      <a:pt x="969" y="403"/>
                      <a:pt x="1245" y="349"/>
                      <a:pt x="1467" y="266"/>
                    </a:cubicBezTo>
                    <a:cubicBezTo>
                      <a:pt x="1624" y="219"/>
                      <a:pt x="1581" y="1"/>
                      <a:pt x="1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7"/>
              <p:cNvSpPr/>
              <p:nvPr/>
            </p:nvSpPr>
            <p:spPr>
              <a:xfrm>
                <a:off x="3009275" y="1243825"/>
                <a:ext cx="49675" cy="33575"/>
              </a:xfrm>
              <a:custGeom>
                <a:avLst/>
                <a:gdLst/>
                <a:ahLst/>
                <a:cxnLst/>
                <a:rect l="l" t="t" r="r" b="b"/>
                <a:pathLst>
                  <a:path w="1987" h="1343" extrusionOk="0">
                    <a:moveTo>
                      <a:pt x="1776" y="1"/>
                    </a:moveTo>
                    <a:cubicBezTo>
                      <a:pt x="1764" y="1"/>
                      <a:pt x="1751" y="2"/>
                      <a:pt x="1738" y="4"/>
                    </a:cubicBezTo>
                    <a:cubicBezTo>
                      <a:pt x="1375" y="73"/>
                      <a:pt x="1047" y="246"/>
                      <a:pt x="754" y="470"/>
                    </a:cubicBezTo>
                    <a:cubicBezTo>
                      <a:pt x="495" y="660"/>
                      <a:pt x="167" y="902"/>
                      <a:pt x="29" y="1213"/>
                    </a:cubicBezTo>
                    <a:cubicBezTo>
                      <a:pt x="1" y="1283"/>
                      <a:pt x="77" y="1342"/>
                      <a:pt x="143" y="1342"/>
                    </a:cubicBezTo>
                    <a:cubicBezTo>
                      <a:pt x="158" y="1342"/>
                      <a:pt x="172" y="1340"/>
                      <a:pt x="185" y="1333"/>
                    </a:cubicBezTo>
                    <a:cubicBezTo>
                      <a:pt x="461" y="1195"/>
                      <a:pt x="685" y="954"/>
                      <a:pt x="944" y="781"/>
                    </a:cubicBezTo>
                    <a:cubicBezTo>
                      <a:pt x="1237" y="591"/>
                      <a:pt x="1565" y="453"/>
                      <a:pt x="1859" y="263"/>
                    </a:cubicBezTo>
                    <a:cubicBezTo>
                      <a:pt x="1986" y="183"/>
                      <a:pt x="1922" y="1"/>
                      <a:pt x="1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7"/>
              <p:cNvSpPr/>
              <p:nvPr/>
            </p:nvSpPr>
            <p:spPr>
              <a:xfrm>
                <a:off x="3054200" y="1253450"/>
                <a:ext cx="26175" cy="20200"/>
              </a:xfrm>
              <a:custGeom>
                <a:avLst/>
                <a:gdLst/>
                <a:ahLst/>
                <a:cxnLst/>
                <a:rect l="l" t="t" r="r" b="b"/>
                <a:pathLst>
                  <a:path w="1047" h="808" extrusionOk="0">
                    <a:moveTo>
                      <a:pt x="861" y="1"/>
                    </a:moveTo>
                    <a:cubicBezTo>
                      <a:pt x="842" y="1"/>
                      <a:pt x="823" y="5"/>
                      <a:pt x="804" y="16"/>
                    </a:cubicBezTo>
                    <a:cubicBezTo>
                      <a:pt x="562" y="172"/>
                      <a:pt x="338" y="327"/>
                      <a:pt x="113" y="517"/>
                    </a:cubicBezTo>
                    <a:cubicBezTo>
                      <a:pt x="0" y="616"/>
                      <a:pt x="119" y="807"/>
                      <a:pt x="241" y="807"/>
                    </a:cubicBezTo>
                    <a:cubicBezTo>
                      <a:pt x="268" y="807"/>
                      <a:pt x="296" y="798"/>
                      <a:pt x="321" y="776"/>
                    </a:cubicBezTo>
                    <a:cubicBezTo>
                      <a:pt x="545" y="603"/>
                      <a:pt x="752" y="431"/>
                      <a:pt x="959" y="241"/>
                    </a:cubicBezTo>
                    <a:cubicBezTo>
                      <a:pt x="1046" y="139"/>
                      <a:pt x="962" y="1"/>
                      <a:pt x="8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56" name="Google Shape;2156;p57"/>
          <p:cNvGrpSpPr/>
          <p:nvPr/>
        </p:nvGrpSpPr>
        <p:grpSpPr>
          <a:xfrm>
            <a:off x="4855275" y="2145863"/>
            <a:ext cx="874650" cy="851775"/>
            <a:chOff x="1217575" y="2355450"/>
            <a:chExt cx="874650" cy="851775"/>
          </a:xfrm>
          <a:solidFill>
            <a:srgbClr val="7030A0"/>
          </a:solidFill>
        </p:grpSpPr>
        <p:sp>
          <p:nvSpPr>
            <p:cNvPr id="2157" name="Google Shape;2157;p57"/>
            <p:cNvSpPr/>
            <p:nvPr/>
          </p:nvSpPr>
          <p:spPr>
            <a:xfrm>
              <a:off x="1238725" y="2378875"/>
              <a:ext cx="373700" cy="335600"/>
            </a:xfrm>
            <a:custGeom>
              <a:avLst/>
              <a:gdLst/>
              <a:ahLst/>
              <a:cxnLst/>
              <a:rect l="l" t="t" r="r" b="b"/>
              <a:pathLst>
                <a:path w="14948" h="13424" extrusionOk="0">
                  <a:moveTo>
                    <a:pt x="14036" y="1"/>
                  </a:moveTo>
                  <a:cubicBezTo>
                    <a:pt x="13228" y="1"/>
                    <a:pt x="12385" y="369"/>
                    <a:pt x="11651" y="755"/>
                  </a:cubicBezTo>
                  <a:cubicBezTo>
                    <a:pt x="9649" y="1790"/>
                    <a:pt x="7715" y="2964"/>
                    <a:pt x="5869" y="4241"/>
                  </a:cubicBezTo>
                  <a:cubicBezTo>
                    <a:pt x="4315" y="5311"/>
                    <a:pt x="2779" y="6502"/>
                    <a:pt x="1692" y="8038"/>
                  </a:cubicBezTo>
                  <a:cubicBezTo>
                    <a:pt x="605" y="9592"/>
                    <a:pt x="0" y="11577"/>
                    <a:pt x="484" y="13423"/>
                  </a:cubicBezTo>
                  <a:cubicBezTo>
                    <a:pt x="3193" y="11093"/>
                    <a:pt x="6645" y="9799"/>
                    <a:pt x="10218" y="9747"/>
                  </a:cubicBezTo>
                  <a:cubicBezTo>
                    <a:pt x="10960" y="6209"/>
                    <a:pt x="12583" y="2930"/>
                    <a:pt x="14947" y="185"/>
                  </a:cubicBezTo>
                  <a:cubicBezTo>
                    <a:pt x="14654" y="55"/>
                    <a:pt x="14348" y="1"/>
                    <a:pt x="140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7"/>
            <p:cNvSpPr/>
            <p:nvPr/>
          </p:nvSpPr>
          <p:spPr>
            <a:xfrm>
              <a:off x="1226650" y="2835700"/>
              <a:ext cx="384050" cy="371525"/>
            </a:xfrm>
            <a:custGeom>
              <a:avLst/>
              <a:gdLst/>
              <a:ahLst/>
              <a:cxnLst/>
              <a:rect l="l" t="t" r="r" b="b"/>
              <a:pathLst>
                <a:path w="15362" h="14861" extrusionOk="0">
                  <a:moveTo>
                    <a:pt x="207" y="0"/>
                  </a:moveTo>
                  <a:lnTo>
                    <a:pt x="207" y="0"/>
                  </a:lnTo>
                  <a:cubicBezTo>
                    <a:pt x="0" y="3798"/>
                    <a:pt x="2261" y="7388"/>
                    <a:pt x="5213" y="9769"/>
                  </a:cubicBezTo>
                  <a:cubicBezTo>
                    <a:pt x="8181" y="12151"/>
                    <a:pt x="11806" y="13515"/>
                    <a:pt x="15361" y="14861"/>
                  </a:cubicBezTo>
                  <a:cubicBezTo>
                    <a:pt x="12375" y="11875"/>
                    <a:pt x="11081" y="7612"/>
                    <a:pt x="11909" y="3470"/>
                  </a:cubicBezTo>
                  <a:lnTo>
                    <a:pt x="11909" y="3470"/>
                  </a:lnTo>
                  <a:cubicBezTo>
                    <a:pt x="11188" y="3579"/>
                    <a:pt x="10465" y="3632"/>
                    <a:pt x="9747" y="3632"/>
                  </a:cubicBezTo>
                  <a:cubicBezTo>
                    <a:pt x="6252" y="3632"/>
                    <a:pt x="2856" y="2363"/>
                    <a:pt x="20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7"/>
            <p:cNvSpPr/>
            <p:nvPr/>
          </p:nvSpPr>
          <p:spPr>
            <a:xfrm>
              <a:off x="1681000" y="2355450"/>
              <a:ext cx="383200" cy="413400"/>
            </a:xfrm>
            <a:custGeom>
              <a:avLst/>
              <a:gdLst/>
              <a:ahLst/>
              <a:cxnLst/>
              <a:rect l="l" t="t" r="r" b="b"/>
              <a:pathLst>
                <a:path w="15328" h="16536" extrusionOk="0">
                  <a:moveTo>
                    <a:pt x="1" y="0"/>
                  </a:moveTo>
                  <a:lnTo>
                    <a:pt x="1" y="0"/>
                  </a:lnTo>
                  <a:cubicBezTo>
                    <a:pt x="967" y="2917"/>
                    <a:pt x="1934" y="5851"/>
                    <a:pt x="2900" y="8768"/>
                  </a:cubicBezTo>
                  <a:cubicBezTo>
                    <a:pt x="3004" y="9183"/>
                    <a:pt x="3194" y="9562"/>
                    <a:pt x="3470" y="9890"/>
                  </a:cubicBezTo>
                  <a:cubicBezTo>
                    <a:pt x="3798" y="10166"/>
                    <a:pt x="4195" y="10373"/>
                    <a:pt x="4609" y="10494"/>
                  </a:cubicBezTo>
                  <a:cubicBezTo>
                    <a:pt x="8423" y="11858"/>
                    <a:pt x="11944" y="13912"/>
                    <a:pt x="15034" y="16535"/>
                  </a:cubicBezTo>
                  <a:cubicBezTo>
                    <a:pt x="15327" y="7854"/>
                    <a:pt x="8665" y="518"/>
                    <a:pt x="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0" name="Google Shape;2160;p57"/>
            <p:cNvSpPr/>
            <p:nvPr/>
          </p:nvSpPr>
          <p:spPr>
            <a:xfrm>
              <a:off x="1679275" y="2836125"/>
              <a:ext cx="366800" cy="356450"/>
            </a:xfrm>
            <a:custGeom>
              <a:avLst/>
              <a:gdLst/>
              <a:ahLst/>
              <a:cxnLst/>
              <a:rect l="l" t="t" r="r" b="b"/>
              <a:pathLst>
                <a:path w="14672" h="14258" extrusionOk="0">
                  <a:moveTo>
                    <a:pt x="14671" y="1"/>
                  </a:moveTo>
                  <a:lnTo>
                    <a:pt x="14671" y="1"/>
                  </a:lnTo>
                  <a:cubicBezTo>
                    <a:pt x="11495" y="1882"/>
                    <a:pt x="7923" y="3004"/>
                    <a:pt x="4246" y="3315"/>
                  </a:cubicBezTo>
                  <a:cubicBezTo>
                    <a:pt x="4229" y="7353"/>
                    <a:pt x="2710" y="11254"/>
                    <a:pt x="0" y="14257"/>
                  </a:cubicBezTo>
                  <a:cubicBezTo>
                    <a:pt x="7629" y="13532"/>
                    <a:pt x="13722" y="7595"/>
                    <a:pt x="146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7"/>
            <p:cNvSpPr/>
            <p:nvPr/>
          </p:nvSpPr>
          <p:spPr>
            <a:xfrm>
              <a:off x="1217575" y="2358650"/>
              <a:ext cx="874650" cy="844500"/>
            </a:xfrm>
            <a:custGeom>
              <a:avLst/>
              <a:gdLst/>
              <a:ahLst/>
              <a:cxnLst/>
              <a:rect l="l" t="t" r="r" b="b"/>
              <a:pathLst>
                <a:path w="34986" h="33780" extrusionOk="0">
                  <a:moveTo>
                    <a:pt x="17661" y="670"/>
                  </a:moveTo>
                  <a:cubicBezTo>
                    <a:pt x="22505" y="670"/>
                    <a:pt x="27228" y="2985"/>
                    <a:pt x="30188" y="6932"/>
                  </a:cubicBezTo>
                  <a:cubicBezTo>
                    <a:pt x="33985" y="11971"/>
                    <a:pt x="34037" y="19290"/>
                    <a:pt x="31033" y="24692"/>
                  </a:cubicBezTo>
                  <a:cubicBezTo>
                    <a:pt x="29325" y="27747"/>
                    <a:pt x="26356" y="29939"/>
                    <a:pt x="23508" y="31837"/>
                  </a:cubicBezTo>
                  <a:cubicBezTo>
                    <a:pt x="21944" y="32869"/>
                    <a:pt x="20274" y="33118"/>
                    <a:pt x="18456" y="33118"/>
                  </a:cubicBezTo>
                  <a:cubicBezTo>
                    <a:pt x="18329" y="33118"/>
                    <a:pt x="18201" y="33117"/>
                    <a:pt x="18072" y="33115"/>
                  </a:cubicBezTo>
                  <a:cubicBezTo>
                    <a:pt x="16018" y="33045"/>
                    <a:pt x="13981" y="32890"/>
                    <a:pt x="11996" y="32355"/>
                  </a:cubicBezTo>
                  <a:cubicBezTo>
                    <a:pt x="5903" y="30750"/>
                    <a:pt x="2003" y="24485"/>
                    <a:pt x="1502" y="18478"/>
                  </a:cubicBezTo>
                  <a:cubicBezTo>
                    <a:pt x="850" y="10435"/>
                    <a:pt x="6873" y="3137"/>
                    <a:pt x="14407" y="1026"/>
                  </a:cubicBezTo>
                  <a:lnTo>
                    <a:pt x="14407" y="1026"/>
                  </a:lnTo>
                  <a:cubicBezTo>
                    <a:pt x="15485" y="786"/>
                    <a:pt x="16576" y="670"/>
                    <a:pt x="17661" y="670"/>
                  </a:cubicBezTo>
                  <a:close/>
                  <a:moveTo>
                    <a:pt x="17869" y="0"/>
                  </a:moveTo>
                  <a:cubicBezTo>
                    <a:pt x="16475" y="0"/>
                    <a:pt x="15083" y="188"/>
                    <a:pt x="13739" y="580"/>
                  </a:cubicBezTo>
                  <a:cubicBezTo>
                    <a:pt x="13620" y="620"/>
                    <a:pt x="13557" y="702"/>
                    <a:pt x="13539" y="793"/>
                  </a:cubicBezTo>
                  <a:lnTo>
                    <a:pt x="13539" y="793"/>
                  </a:lnTo>
                  <a:cubicBezTo>
                    <a:pt x="8695" y="2066"/>
                    <a:pt x="4711" y="5662"/>
                    <a:pt x="2503" y="10125"/>
                  </a:cubicBezTo>
                  <a:cubicBezTo>
                    <a:pt x="1" y="15164"/>
                    <a:pt x="415" y="21067"/>
                    <a:pt x="3125" y="25917"/>
                  </a:cubicBezTo>
                  <a:cubicBezTo>
                    <a:pt x="4436" y="28247"/>
                    <a:pt x="6318" y="30198"/>
                    <a:pt x="8596" y="31613"/>
                  </a:cubicBezTo>
                  <a:cubicBezTo>
                    <a:pt x="11323" y="33287"/>
                    <a:pt x="14533" y="33615"/>
                    <a:pt x="17657" y="33753"/>
                  </a:cubicBezTo>
                  <a:cubicBezTo>
                    <a:pt x="18017" y="33769"/>
                    <a:pt x="18376" y="33779"/>
                    <a:pt x="18733" y="33779"/>
                  </a:cubicBezTo>
                  <a:cubicBezTo>
                    <a:pt x="19953" y="33779"/>
                    <a:pt x="21156" y="33659"/>
                    <a:pt x="22317" y="33218"/>
                  </a:cubicBezTo>
                  <a:cubicBezTo>
                    <a:pt x="23871" y="32631"/>
                    <a:pt x="25234" y="31458"/>
                    <a:pt x="26546" y="30474"/>
                  </a:cubicBezTo>
                  <a:cubicBezTo>
                    <a:pt x="28962" y="28662"/>
                    <a:pt x="30964" y="26556"/>
                    <a:pt x="32276" y="23794"/>
                  </a:cubicBezTo>
                  <a:cubicBezTo>
                    <a:pt x="34986" y="18064"/>
                    <a:pt x="34261" y="10919"/>
                    <a:pt x="30326" y="5930"/>
                  </a:cubicBezTo>
                  <a:cubicBezTo>
                    <a:pt x="27377" y="2181"/>
                    <a:pt x="22614" y="0"/>
                    <a:pt x="178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7"/>
            <p:cNvSpPr/>
            <p:nvPr/>
          </p:nvSpPr>
          <p:spPr>
            <a:xfrm>
              <a:off x="1480800" y="2365700"/>
              <a:ext cx="157925" cy="818825"/>
            </a:xfrm>
            <a:custGeom>
              <a:avLst/>
              <a:gdLst/>
              <a:ahLst/>
              <a:cxnLst/>
              <a:rect l="l" t="t" r="r" b="b"/>
              <a:pathLst>
                <a:path w="6317" h="32753" extrusionOk="0">
                  <a:moveTo>
                    <a:pt x="6120" y="0"/>
                  </a:moveTo>
                  <a:cubicBezTo>
                    <a:pt x="6095" y="0"/>
                    <a:pt x="6068" y="7"/>
                    <a:pt x="6041" y="22"/>
                  </a:cubicBezTo>
                  <a:cubicBezTo>
                    <a:pt x="3883" y="1178"/>
                    <a:pt x="2589" y="3612"/>
                    <a:pt x="1761" y="5821"/>
                  </a:cubicBezTo>
                  <a:cubicBezTo>
                    <a:pt x="639" y="8807"/>
                    <a:pt x="293" y="12104"/>
                    <a:pt x="155" y="15279"/>
                  </a:cubicBezTo>
                  <a:cubicBezTo>
                    <a:pt x="0" y="18887"/>
                    <a:pt x="293" y="22494"/>
                    <a:pt x="1053" y="26032"/>
                  </a:cubicBezTo>
                  <a:cubicBezTo>
                    <a:pt x="1536" y="28397"/>
                    <a:pt x="2468" y="31383"/>
                    <a:pt x="4695" y="32712"/>
                  </a:cubicBezTo>
                  <a:cubicBezTo>
                    <a:pt x="4746" y="32740"/>
                    <a:pt x="4797" y="32753"/>
                    <a:pt x="4845" y="32753"/>
                  </a:cubicBezTo>
                  <a:cubicBezTo>
                    <a:pt x="5092" y="32753"/>
                    <a:pt x="5276" y="32428"/>
                    <a:pt x="5074" y="32211"/>
                  </a:cubicBezTo>
                  <a:cubicBezTo>
                    <a:pt x="3072" y="30330"/>
                    <a:pt x="2227" y="28121"/>
                    <a:pt x="1674" y="25480"/>
                  </a:cubicBezTo>
                  <a:cubicBezTo>
                    <a:pt x="1036" y="22270"/>
                    <a:pt x="759" y="19008"/>
                    <a:pt x="846" y="15745"/>
                  </a:cubicBezTo>
                  <a:cubicBezTo>
                    <a:pt x="880" y="12811"/>
                    <a:pt x="1295" y="9894"/>
                    <a:pt x="2054" y="7047"/>
                  </a:cubicBezTo>
                  <a:cubicBezTo>
                    <a:pt x="2831" y="4302"/>
                    <a:pt x="4194" y="2214"/>
                    <a:pt x="6231" y="246"/>
                  </a:cubicBezTo>
                  <a:cubicBezTo>
                    <a:pt x="6316" y="147"/>
                    <a:pt x="6237" y="0"/>
                    <a:pt x="6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7"/>
            <p:cNvSpPr/>
            <p:nvPr/>
          </p:nvSpPr>
          <p:spPr>
            <a:xfrm>
              <a:off x="1677750" y="2367625"/>
              <a:ext cx="133150" cy="810875"/>
            </a:xfrm>
            <a:custGeom>
              <a:avLst/>
              <a:gdLst/>
              <a:ahLst/>
              <a:cxnLst/>
              <a:rect l="l" t="t" r="r" b="b"/>
              <a:pathLst>
                <a:path w="5326" h="32435" extrusionOk="0">
                  <a:moveTo>
                    <a:pt x="250" y="1"/>
                  </a:moveTo>
                  <a:cubicBezTo>
                    <a:pt x="130" y="1"/>
                    <a:pt x="0" y="142"/>
                    <a:pt x="79" y="273"/>
                  </a:cubicBezTo>
                  <a:lnTo>
                    <a:pt x="79" y="256"/>
                  </a:lnTo>
                  <a:cubicBezTo>
                    <a:pt x="3030" y="4829"/>
                    <a:pt x="3651" y="10059"/>
                    <a:pt x="3807" y="15375"/>
                  </a:cubicBezTo>
                  <a:cubicBezTo>
                    <a:pt x="3962" y="20864"/>
                    <a:pt x="4618" y="27698"/>
                    <a:pt x="303" y="31858"/>
                  </a:cubicBezTo>
                  <a:cubicBezTo>
                    <a:pt x="62" y="32099"/>
                    <a:pt x="289" y="32434"/>
                    <a:pt x="556" y="32434"/>
                  </a:cubicBezTo>
                  <a:cubicBezTo>
                    <a:pt x="633" y="32434"/>
                    <a:pt x="713" y="32407"/>
                    <a:pt x="786" y="32341"/>
                  </a:cubicBezTo>
                  <a:cubicBezTo>
                    <a:pt x="5326" y="28303"/>
                    <a:pt x="4808" y="21278"/>
                    <a:pt x="4653" y="15789"/>
                  </a:cubicBezTo>
                  <a:cubicBezTo>
                    <a:pt x="4497" y="10387"/>
                    <a:pt x="3893" y="4381"/>
                    <a:pt x="355" y="48"/>
                  </a:cubicBezTo>
                  <a:cubicBezTo>
                    <a:pt x="326" y="15"/>
                    <a:pt x="289" y="1"/>
                    <a:pt x="2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7"/>
            <p:cNvSpPr/>
            <p:nvPr/>
          </p:nvSpPr>
          <p:spPr>
            <a:xfrm>
              <a:off x="1244975" y="2610200"/>
              <a:ext cx="814025" cy="161450"/>
            </a:xfrm>
            <a:custGeom>
              <a:avLst/>
              <a:gdLst/>
              <a:ahLst/>
              <a:cxnLst/>
              <a:rect l="l" t="t" r="r" b="b"/>
              <a:pathLst>
                <a:path w="32561" h="6458" extrusionOk="0">
                  <a:moveTo>
                    <a:pt x="15525" y="0"/>
                  </a:moveTo>
                  <a:cubicBezTo>
                    <a:pt x="12576" y="0"/>
                    <a:pt x="9635" y="336"/>
                    <a:pt x="6741" y="977"/>
                  </a:cubicBezTo>
                  <a:cubicBezTo>
                    <a:pt x="4341" y="1512"/>
                    <a:pt x="1425" y="2531"/>
                    <a:pt x="130" y="4809"/>
                  </a:cubicBezTo>
                  <a:cubicBezTo>
                    <a:pt x="0" y="5030"/>
                    <a:pt x="212" y="5280"/>
                    <a:pt x="428" y="5280"/>
                  </a:cubicBezTo>
                  <a:cubicBezTo>
                    <a:pt x="499" y="5280"/>
                    <a:pt x="571" y="5253"/>
                    <a:pt x="631" y="5189"/>
                  </a:cubicBezTo>
                  <a:cubicBezTo>
                    <a:pt x="2460" y="3118"/>
                    <a:pt x="4618" y="2186"/>
                    <a:pt x="7293" y="1599"/>
                  </a:cubicBezTo>
                  <a:cubicBezTo>
                    <a:pt x="10092" y="1018"/>
                    <a:pt x="12958" y="721"/>
                    <a:pt x="15820" y="721"/>
                  </a:cubicBezTo>
                  <a:cubicBezTo>
                    <a:pt x="16188" y="721"/>
                    <a:pt x="16556" y="726"/>
                    <a:pt x="16924" y="736"/>
                  </a:cubicBezTo>
                  <a:cubicBezTo>
                    <a:pt x="19841" y="788"/>
                    <a:pt x="22740" y="1202"/>
                    <a:pt x="25536" y="2013"/>
                  </a:cubicBezTo>
                  <a:cubicBezTo>
                    <a:pt x="28298" y="2841"/>
                    <a:pt x="30352" y="4291"/>
                    <a:pt x="32268" y="6414"/>
                  </a:cubicBezTo>
                  <a:cubicBezTo>
                    <a:pt x="32298" y="6444"/>
                    <a:pt x="32332" y="6457"/>
                    <a:pt x="32366" y="6457"/>
                  </a:cubicBezTo>
                  <a:cubicBezTo>
                    <a:pt x="32467" y="6457"/>
                    <a:pt x="32561" y="6341"/>
                    <a:pt x="32509" y="6224"/>
                  </a:cubicBezTo>
                  <a:cubicBezTo>
                    <a:pt x="31387" y="4015"/>
                    <a:pt x="28988" y="2617"/>
                    <a:pt x="26762" y="1737"/>
                  </a:cubicBezTo>
                  <a:cubicBezTo>
                    <a:pt x="23810" y="563"/>
                    <a:pt x="20531" y="201"/>
                    <a:pt x="17390" y="45"/>
                  </a:cubicBezTo>
                  <a:cubicBezTo>
                    <a:pt x="16768" y="15"/>
                    <a:pt x="16147" y="0"/>
                    <a:pt x="15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7"/>
            <p:cNvSpPr/>
            <p:nvPr/>
          </p:nvSpPr>
          <p:spPr>
            <a:xfrm>
              <a:off x="1250275" y="2815650"/>
              <a:ext cx="807650" cy="122500"/>
            </a:xfrm>
            <a:custGeom>
              <a:avLst/>
              <a:gdLst/>
              <a:ahLst/>
              <a:cxnLst/>
              <a:rect l="l" t="t" r="r" b="b"/>
              <a:pathLst>
                <a:path w="32306" h="4900" extrusionOk="0">
                  <a:moveTo>
                    <a:pt x="32067" y="1"/>
                  </a:moveTo>
                  <a:cubicBezTo>
                    <a:pt x="32040" y="1"/>
                    <a:pt x="32013" y="8"/>
                    <a:pt x="31987" y="26"/>
                  </a:cubicBezTo>
                  <a:cubicBezTo>
                    <a:pt x="27516" y="3098"/>
                    <a:pt x="22338" y="3788"/>
                    <a:pt x="17005" y="3961"/>
                  </a:cubicBezTo>
                  <a:cubicBezTo>
                    <a:pt x="15527" y="4007"/>
                    <a:pt x="13957" y="4084"/>
                    <a:pt x="12372" y="4084"/>
                  </a:cubicBezTo>
                  <a:cubicBezTo>
                    <a:pt x="8075" y="4084"/>
                    <a:pt x="3671" y="3521"/>
                    <a:pt x="695" y="267"/>
                  </a:cubicBezTo>
                  <a:cubicBezTo>
                    <a:pt x="626" y="190"/>
                    <a:pt x="547" y="158"/>
                    <a:pt x="471" y="158"/>
                  </a:cubicBezTo>
                  <a:cubicBezTo>
                    <a:pt x="223" y="158"/>
                    <a:pt x="0" y="500"/>
                    <a:pt x="212" y="751"/>
                  </a:cubicBezTo>
                  <a:cubicBezTo>
                    <a:pt x="3211" y="4329"/>
                    <a:pt x="7965" y="4899"/>
                    <a:pt x="12495" y="4899"/>
                  </a:cubicBezTo>
                  <a:cubicBezTo>
                    <a:pt x="13908" y="4899"/>
                    <a:pt x="15299" y="4844"/>
                    <a:pt x="16608" y="4807"/>
                  </a:cubicBezTo>
                  <a:cubicBezTo>
                    <a:pt x="21993" y="4634"/>
                    <a:pt x="27948" y="3961"/>
                    <a:pt x="32176" y="285"/>
                  </a:cubicBezTo>
                  <a:cubicBezTo>
                    <a:pt x="32305" y="184"/>
                    <a:pt x="32196" y="1"/>
                    <a:pt x="320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7"/>
            <p:cNvSpPr/>
            <p:nvPr/>
          </p:nvSpPr>
          <p:spPr>
            <a:xfrm>
              <a:off x="1390775" y="2528025"/>
              <a:ext cx="63000" cy="62600"/>
            </a:xfrm>
            <a:custGeom>
              <a:avLst/>
              <a:gdLst/>
              <a:ahLst/>
              <a:cxnLst/>
              <a:rect l="l" t="t" r="r" b="b"/>
              <a:pathLst>
                <a:path w="2520" h="2504" extrusionOk="0">
                  <a:moveTo>
                    <a:pt x="2286" y="0"/>
                  </a:moveTo>
                  <a:cubicBezTo>
                    <a:pt x="2250" y="0"/>
                    <a:pt x="2215" y="11"/>
                    <a:pt x="2186" y="36"/>
                  </a:cubicBezTo>
                  <a:cubicBezTo>
                    <a:pt x="1789" y="381"/>
                    <a:pt x="1426" y="761"/>
                    <a:pt x="1098" y="1158"/>
                  </a:cubicBezTo>
                  <a:cubicBezTo>
                    <a:pt x="753" y="1537"/>
                    <a:pt x="391" y="1917"/>
                    <a:pt x="80" y="2314"/>
                  </a:cubicBezTo>
                  <a:cubicBezTo>
                    <a:pt x="1" y="2394"/>
                    <a:pt x="74" y="2504"/>
                    <a:pt x="159" y="2504"/>
                  </a:cubicBezTo>
                  <a:cubicBezTo>
                    <a:pt x="185" y="2504"/>
                    <a:pt x="211" y="2493"/>
                    <a:pt x="235" y="2469"/>
                  </a:cubicBezTo>
                  <a:lnTo>
                    <a:pt x="253" y="2469"/>
                  </a:lnTo>
                  <a:cubicBezTo>
                    <a:pt x="632" y="2124"/>
                    <a:pt x="995" y="1762"/>
                    <a:pt x="1357" y="1399"/>
                  </a:cubicBezTo>
                  <a:cubicBezTo>
                    <a:pt x="1737" y="1037"/>
                    <a:pt x="2099" y="640"/>
                    <a:pt x="2427" y="243"/>
                  </a:cubicBezTo>
                  <a:cubicBezTo>
                    <a:pt x="2519" y="111"/>
                    <a:pt x="2401" y="0"/>
                    <a:pt x="22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7"/>
            <p:cNvSpPr/>
            <p:nvPr/>
          </p:nvSpPr>
          <p:spPr>
            <a:xfrm>
              <a:off x="1432200" y="2581725"/>
              <a:ext cx="29275" cy="19025"/>
            </a:xfrm>
            <a:custGeom>
              <a:avLst/>
              <a:gdLst/>
              <a:ahLst/>
              <a:cxnLst/>
              <a:rect l="l" t="t" r="r" b="b"/>
              <a:pathLst>
                <a:path w="1171" h="761" extrusionOk="0">
                  <a:moveTo>
                    <a:pt x="987" y="0"/>
                  </a:moveTo>
                  <a:cubicBezTo>
                    <a:pt x="972" y="0"/>
                    <a:pt x="957" y="4"/>
                    <a:pt x="943" y="11"/>
                  </a:cubicBezTo>
                  <a:cubicBezTo>
                    <a:pt x="650" y="166"/>
                    <a:pt x="373" y="321"/>
                    <a:pt x="115" y="511"/>
                  </a:cubicBezTo>
                  <a:cubicBezTo>
                    <a:pt x="0" y="583"/>
                    <a:pt x="63" y="761"/>
                    <a:pt x="177" y="761"/>
                  </a:cubicBezTo>
                  <a:cubicBezTo>
                    <a:pt x="200" y="761"/>
                    <a:pt x="226" y="753"/>
                    <a:pt x="253" y="736"/>
                  </a:cubicBezTo>
                  <a:cubicBezTo>
                    <a:pt x="529" y="580"/>
                    <a:pt x="822" y="390"/>
                    <a:pt x="1081" y="201"/>
                  </a:cubicBezTo>
                  <a:cubicBezTo>
                    <a:pt x="1170" y="126"/>
                    <a:pt x="1080" y="0"/>
                    <a:pt x="9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7"/>
            <p:cNvSpPr/>
            <p:nvPr/>
          </p:nvSpPr>
          <p:spPr>
            <a:xfrm>
              <a:off x="1645000" y="2842800"/>
              <a:ext cx="53450" cy="50550"/>
            </a:xfrm>
            <a:custGeom>
              <a:avLst/>
              <a:gdLst/>
              <a:ahLst/>
              <a:cxnLst/>
              <a:rect l="l" t="t" r="r" b="b"/>
              <a:pathLst>
                <a:path w="2138" h="2022" extrusionOk="0">
                  <a:moveTo>
                    <a:pt x="1961" y="0"/>
                  </a:moveTo>
                  <a:cubicBezTo>
                    <a:pt x="1944" y="0"/>
                    <a:pt x="1926" y="3"/>
                    <a:pt x="1907" y="10"/>
                  </a:cubicBezTo>
                  <a:cubicBezTo>
                    <a:pt x="1510" y="113"/>
                    <a:pt x="1182" y="459"/>
                    <a:pt x="888" y="752"/>
                  </a:cubicBezTo>
                  <a:cubicBezTo>
                    <a:pt x="578" y="1080"/>
                    <a:pt x="301" y="1442"/>
                    <a:pt x="60" y="1839"/>
                  </a:cubicBezTo>
                  <a:cubicBezTo>
                    <a:pt x="0" y="1934"/>
                    <a:pt x="88" y="2021"/>
                    <a:pt x="177" y="2021"/>
                  </a:cubicBezTo>
                  <a:cubicBezTo>
                    <a:pt x="217" y="2021"/>
                    <a:pt x="257" y="2003"/>
                    <a:pt x="284" y="1960"/>
                  </a:cubicBezTo>
                  <a:lnTo>
                    <a:pt x="301" y="1960"/>
                  </a:lnTo>
                  <a:cubicBezTo>
                    <a:pt x="560" y="1615"/>
                    <a:pt x="836" y="1304"/>
                    <a:pt x="1164" y="1011"/>
                  </a:cubicBezTo>
                  <a:cubicBezTo>
                    <a:pt x="1441" y="752"/>
                    <a:pt x="1803" y="545"/>
                    <a:pt x="2062" y="251"/>
                  </a:cubicBezTo>
                  <a:cubicBezTo>
                    <a:pt x="2137" y="146"/>
                    <a:pt x="2081" y="0"/>
                    <a:pt x="19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7"/>
            <p:cNvSpPr/>
            <p:nvPr/>
          </p:nvSpPr>
          <p:spPr>
            <a:xfrm>
              <a:off x="1678000" y="2883300"/>
              <a:ext cx="24700" cy="19000"/>
            </a:xfrm>
            <a:custGeom>
              <a:avLst/>
              <a:gdLst/>
              <a:ahLst/>
              <a:cxnLst/>
              <a:rect l="l" t="t" r="r" b="b"/>
              <a:pathLst>
                <a:path w="988" h="760" extrusionOk="0">
                  <a:moveTo>
                    <a:pt x="824" y="1"/>
                  </a:moveTo>
                  <a:cubicBezTo>
                    <a:pt x="808" y="1"/>
                    <a:pt x="792" y="4"/>
                    <a:pt x="776" y="12"/>
                  </a:cubicBezTo>
                  <a:cubicBezTo>
                    <a:pt x="535" y="185"/>
                    <a:pt x="310" y="357"/>
                    <a:pt x="86" y="547"/>
                  </a:cubicBezTo>
                  <a:cubicBezTo>
                    <a:pt x="1" y="618"/>
                    <a:pt x="91" y="759"/>
                    <a:pt x="183" y="759"/>
                  </a:cubicBezTo>
                  <a:cubicBezTo>
                    <a:pt x="203" y="759"/>
                    <a:pt x="223" y="752"/>
                    <a:pt x="241" y="737"/>
                  </a:cubicBezTo>
                  <a:cubicBezTo>
                    <a:pt x="466" y="565"/>
                    <a:pt x="690" y="375"/>
                    <a:pt x="914" y="185"/>
                  </a:cubicBezTo>
                  <a:cubicBezTo>
                    <a:pt x="988" y="112"/>
                    <a:pt x="912" y="1"/>
                    <a:pt x="8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7"/>
            <p:cNvSpPr/>
            <p:nvPr/>
          </p:nvSpPr>
          <p:spPr>
            <a:xfrm>
              <a:off x="1791925" y="3062575"/>
              <a:ext cx="50275" cy="36050"/>
            </a:xfrm>
            <a:custGeom>
              <a:avLst/>
              <a:gdLst/>
              <a:ahLst/>
              <a:cxnLst/>
              <a:rect l="l" t="t" r="r" b="b"/>
              <a:pathLst>
                <a:path w="2011" h="1442" extrusionOk="0">
                  <a:moveTo>
                    <a:pt x="1855" y="1"/>
                  </a:moveTo>
                  <a:cubicBezTo>
                    <a:pt x="1847" y="1"/>
                    <a:pt x="1838" y="2"/>
                    <a:pt x="1829" y="4"/>
                  </a:cubicBezTo>
                  <a:cubicBezTo>
                    <a:pt x="1069" y="142"/>
                    <a:pt x="431" y="608"/>
                    <a:pt x="51" y="1264"/>
                  </a:cubicBezTo>
                  <a:cubicBezTo>
                    <a:pt x="0" y="1353"/>
                    <a:pt x="71" y="1441"/>
                    <a:pt x="152" y="1441"/>
                  </a:cubicBezTo>
                  <a:cubicBezTo>
                    <a:pt x="182" y="1441"/>
                    <a:pt x="213" y="1430"/>
                    <a:pt x="241" y="1402"/>
                  </a:cubicBezTo>
                  <a:cubicBezTo>
                    <a:pt x="707" y="919"/>
                    <a:pt x="1276" y="539"/>
                    <a:pt x="1898" y="263"/>
                  </a:cubicBezTo>
                  <a:cubicBezTo>
                    <a:pt x="2011" y="215"/>
                    <a:pt x="1973" y="1"/>
                    <a:pt x="18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7"/>
            <p:cNvSpPr/>
            <p:nvPr/>
          </p:nvSpPr>
          <p:spPr>
            <a:xfrm>
              <a:off x="1799150" y="3097075"/>
              <a:ext cx="25975" cy="19425"/>
            </a:xfrm>
            <a:custGeom>
              <a:avLst/>
              <a:gdLst/>
              <a:ahLst/>
              <a:cxnLst/>
              <a:rect l="l" t="t" r="r" b="b"/>
              <a:pathLst>
                <a:path w="1039" h="777" extrusionOk="0">
                  <a:moveTo>
                    <a:pt x="872" y="0"/>
                  </a:moveTo>
                  <a:cubicBezTo>
                    <a:pt x="853" y="0"/>
                    <a:pt x="833" y="7"/>
                    <a:pt x="815" y="22"/>
                  </a:cubicBezTo>
                  <a:cubicBezTo>
                    <a:pt x="573" y="195"/>
                    <a:pt x="349" y="367"/>
                    <a:pt x="124" y="557"/>
                  </a:cubicBezTo>
                  <a:cubicBezTo>
                    <a:pt x="1" y="640"/>
                    <a:pt x="107" y="777"/>
                    <a:pt x="225" y="777"/>
                  </a:cubicBezTo>
                  <a:cubicBezTo>
                    <a:pt x="255" y="777"/>
                    <a:pt x="286" y="768"/>
                    <a:pt x="314" y="747"/>
                  </a:cubicBezTo>
                  <a:cubicBezTo>
                    <a:pt x="521" y="574"/>
                    <a:pt x="746" y="402"/>
                    <a:pt x="953" y="212"/>
                  </a:cubicBezTo>
                  <a:cubicBezTo>
                    <a:pt x="1038" y="141"/>
                    <a:pt x="960" y="0"/>
                    <a:pt x="8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 name="Google Shape;2172;p57"/>
          <p:cNvGrpSpPr/>
          <p:nvPr/>
        </p:nvGrpSpPr>
        <p:grpSpPr>
          <a:xfrm>
            <a:off x="6094875" y="2266938"/>
            <a:ext cx="528550" cy="720425"/>
            <a:chOff x="4624175" y="4740425"/>
            <a:chExt cx="528550" cy="720425"/>
          </a:xfrm>
        </p:grpSpPr>
        <p:sp>
          <p:nvSpPr>
            <p:cNvPr id="2173" name="Google Shape;2173;p57"/>
            <p:cNvSpPr/>
            <p:nvPr/>
          </p:nvSpPr>
          <p:spPr>
            <a:xfrm>
              <a:off x="4624175" y="4740425"/>
              <a:ext cx="522475" cy="719575"/>
            </a:xfrm>
            <a:custGeom>
              <a:avLst/>
              <a:gdLst/>
              <a:ahLst/>
              <a:cxnLst/>
              <a:rect l="l" t="t" r="r" b="b"/>
              <a:pathLst>
                <a:path w="20899" h="28783" extrusionOk="0">
                  <a:moveTo>
                    <a:pt x="14366" y="0"/>
                  </a:moveTo>
                  <a:cubicBezTo>
                    <a:pt x="14366" y="659"/>
                    <a:pt x="14695" y="1248"/>
                    <a:pt x="14834" y="1906"/>
                  </a:cubicBezTo>
                  <a:cubicBezTo>
                    <a:pt x="14920" y="2409"/>
                    <a:pt x="15024" y="2894"/>
                    <a:pt x="15146" y="3379"/>
                  </a:cubicBezTo>
                  <a:lnTo>
                    <a:pt x="15007" y="3379"/>
                  </a:lnTo>
                  <a:cubicBezTo>
                    <a:pt x="13014" y="3379"/>
                    <a:pt x="11091" y="3968"/>
                    <a:pt x="9341" y="4800"/>
                  </a:cubicBezTo>
                  <a:cubicBezTo>
                    <a:pt x="6984" y="5909"/>
                    <a:pt x="4679" y="7711"/>
                    <a:pt x="3189" y="9877"/>
                  </a:cubicBezTo>
                  <a:cubicBezTo>
                    <a:pt x="1716" y="12009"/>
                    <a:pt x="971" y="14677"/>
                    <a:pt x="521" y="17172"/>
                  </a:cubicBezTo>
                  <a:cubicBezTo>
                    <a:pt x="105" y="19581"/>
                    <a:pt x="1" y="22163"/>
                    <a:pt x="659" y="24519"/>
                  </a:cubicBezTo>
                  <a:cubicBezTo>
                    <a:pt x="936" y="25576"/>
                    <a:pt x="1144" y="26512"/>
                    <a:pt x="1699" y="27483"/>
                  </a:cubicBezTo>
                  <a:cubicBezTo>
                    <a:pt x="1942" y="27933"/>
                    <a:pt x="2219" y="28366"/>
                    <a:pt x="2548" y="28782"/>
                  </a:cubicBezTo>
                  <a:lnTo>
                    <a:pt x="2600" y="28782"/>
                  </a:lnTo>
                  <a:cubicBezTo>
                    <a:pt x="3137" y="27829"/>
                    <a:pt x="3466" y="26703"/>
                    <a:pt x="3952" y="25784"/>
                  </a:cubicBezTo>
                  <a:lnTo>
                    <a:pt x="4090" y="25871"/>
                  </a:lnTo>
                  <a:cubicBezTo>
                    <a:pt x="4471" y="25958"/>
                    <a:pt x="4783" y="26148"/>
                    <a:pt x="5095" y="26235"/>
                  </a:cubicBezTo>
                  <a:cubicBezTo>
                    <a:pt x="5892" y="26478"/>
                    <a:pt x="6932" y="26703"/>
                    <a:pt x="7539" y="27205"/>
                  </a:cubicBezTo>
                  <a:lnTo>
                    <a:pt x="7556" y="27205"/>
                  </a:lnTo>
                  <a:cubicBezTo>
                    <a:pt x="7261" y="26703"/>
                    <a:pt x="7019" y="26183"/>
                    <a:pt x="6793" y="25663"/>
                  </a:cubicBezTo>
                  <a:cubicBezTo>
                    <a:pt x="6637" y="25299"/>
                    <a:pt x="6516" y="24918"/>
                    <a:pt x="6395" y="24537"/>
                  </a:cubicBezTo>
                  <a:cubicBezTo>
                    <a:pt x="6256" y="24034"/>
                    <a:pt x="6152" y="23514"/>
                    <a:pt x="6083" y="22995"/>
                  </a:cubicBezTo>
                  <a:cubicBezTo>
                    <a:pt x="6048" y="22752"/>
                    <a:pt x="6031" y="22509"/>
                    <a:pt x="6014" y="22249"/>
                  </a:cubicBezTo>
                  <a:cubicBezTo>
                    <a:pt x="5996" y="21972"/>
                    <a:pt x="5996" y="21678"/>
                    <a:pt x="5996" y="21383"/>
                  </a:cubicBezTo>
                  <a:cubicBezTo>
                    <a:pt x="6014" y="20863"/>
                    <a:pt x="6031" y="20343"/>
                    <a:pt x="6083" y="19824"/>
                  </a:cubicBezTo>
                  <a:cubicBezTo>
                    <a:pt x="6152" y="19165"/>
                    <a:pt x="6256" y="18507"/>
                    <a:pt x="6395" y="17848"/>
                  </a:cubicBezTo>
                  <a:cubicBezTo>
                    <a:pt x="6533" y="17224"/>
                    <a:pt x="6689" y="16618"/>
                    <a:pt x="6897" y="16011"/>
                  </a:cubicBezTo>
                  <a:cubicBezTo>
                    <a:pt x="7105" y="15370"/>
                    <a:pt x="7348" y="14729"/>
                    <a:pt x="7642" y="14123"/>
                  </a:cubicBezTo>
                  <a:cubicBezTo>
                    <a:pt x="7920" y="13481"/>
                    <a:pt x="8249" y="12875"/>
                    <a:pt x="8613" y="12286"/>
                  </a:cubicBezTo>
                  <a:lnTo>
                    <a:pt x="8648" y="12234"/>
                  </a:lnTo>
                  <a:cubicBezTo>
                    <a:pt x="8994" y="11662"/>
                    <a:pt x="9375" y="11125"/>
                    <a:pt x="9826" y="10622"/>
                  </a:cubicBezTo>
                  <a:cubicBezTo>
                    <a:pt x="10276" y="10102"/>
                    <a:pt x="10779" y="9617"/>
                    <a:pt x="11316" y="9184"/>
                  </a:cubicBezTo>
                  <a:cubicBezTo>
                    <a:pt x="11853" y="8768"/>
                    <a:pt x="12442" y="8404"/>
                    <a:pt x="13084" y="8144"/>
                  </a:cubicBezTo>
                  <a:lnTo>
                    <a:pt x="13101" y="8144"/>
                  </a:lnTo>
                  <a:cubicBezTo>
                    <a:pt x="13638" y="7884"/>
                    <a:pt x="14210" y="7659"/>
                    <a:pt x="14782" y="7486"/>
                  </a:cubicBezTo>
                  <a:cubicBezTo>
                    <a:pt x="15146" y="7382"/>
                    <a:pt x="15527" y="7295"/>
                    <a:pt x="15908" y="7226"/>
                  </a:cubicBezTo>
                  <a:cubicBezTo>
                    <a:pt x="15908" y="8352"/>
                    <a:pt x="15908" y="10120"/>
                    <a:pt x="15977" y="11281"/>
                  </a:cubicBezTo>
                  <a:cubicBezTo>
                    <a:pt x="16116" y="11090"/>
                    <a:pt x="16601" y="10224"/>
                    <a:pt x="16792" y="9946"/>
                  </a:cubicBezTo>
                  <a:cubicBezTo>
                    <a:pt x="16878" y="9825"/>
                    <a:pt x="16965" y="9687"/>
                    <a:pt x="17034" y="9565"/>
                  </a:cubicBezTo>
                  <a:cubicBezTo>
                    <a:pt x="17364" y="9115"/>
                    <a:pt x="17675" y="8630"/>
                    <a:pt x="17987" y="8179"/>
                  </a:cubicBezTo>
                  <a:cubicBezTo>
                    <a:pt x="18299" y="7728"/>
                    <a:pt x="18611" y="7278"/>
                    <a:pt x="18923" y="6845"/>
                  </a:cubicBezTo>
                  <a:cubicBezTo>
                    <a:pt x="19235" y="6394"/>
                    <a:pt x="19599" y="5926"/>
                    <a:pt x="19911" y="5545"/>
                  </a:cubicBezTo>
                  <a:cubicBezTo>
                    <a:pt x="20223" y="5147"/>
                    <a:pt x="20552" y="4783"/>
                    <a:pt x="20899" y="4419"/>
                  </a:cubicBezTo>
                  <a:cubicBezTo>
                    <a:pt x="20881" y="4401"/>
                    <a:pt x="20864" y="4384"/>
                    <a:pt x="20847" y="4384"/>
                  </a:cubicBezTo>
                  <a:cubicBezTo>
                    <a:pt x="20413" y="3968"/>
                    <a:pt x="19963" y="3743"/>
                    <a:pt x="19547" y="3414"/>
                  </a:cubicBezTo>
                  <a:cubicBezTo>
                    <a:pt x="18195" y="2339"/>
                    <a:pt x="16774" y="1352"/>
                    <a:pt x="15284" y="468"/>
                  </a:cubicBezTo>
                  <a:cubicBezTo>
                    <a:pt x="15024" y="329"/>
                    <a:pt x="14591" y="104"/>
                    <a:pt x="143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7"/>
            <p:cNvSpPr/>
            <p:nvPr/>
          </p:nvSpPr>
          <p:spPr>
            <a:xfrm>
              <a:off x="4983750" y="4740425"/>
              <a:ext cx="19500" cy="84500"/>
            </a:xfrm>
            <a:custGeom>
              <a:avLst/>
              <a:gdLst/>
              <a:ahLst/>
              <a:cxnLst/>
              <a:rect l="l" t="t" r="r" b="b"/>
              <a:pathLst>
                <a:path w="780" h="3380" fill="none" extrusionOk="0">
                  <a:moveTo>
                    <a:pt x="0" y="0"/>
                  </a:moveTo>
                  <a:cubicBezTo>
                    <a:pt x="0" y="641"/>
                    <a:pt x="329" y="1248"/>
                    <a:pt x="468" y="1889"/>
                  </a:cubicBezTo>
                  <a:cubicBezTo>
                    <a:pt x="537" y="2391"/>
                    <a:pt x="641" y="2877"/>
                    <a:pt x="780" y="337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7"/>
            <p:cNvSpPr/>
            <p:nvPr/>
          </p:nvSpPr>
          <p:spPr>
            <a:xfrm>
              <a:off x="4983750" y="4740425"/>
              <a:ext cx="161600" cy="109625"/>
            </a:xfrm>
            <a:custGeom>
              <a:avLst/>
              <a:gdLst/>
              <a:ahLst/>
              <a:cxnLst/>
              <a:rect l="l" t="t" r="r" b="b"/>
              <a:pathLst>
                <a:path w="6464" h="4385" fill="none" extrusionOk="0">
                  <a:moveTo>
                    <a:pt x="0" y="0"/>
                  </a:moveTo>
                  <a:cubicBezTo>
                    <a:pt x="225" y="87"/>
                    <a:pt x="641" y="329"/>
                    <a:pt x="919" y="468"/>
                  </a:cubicBezTo>
                  <a:cubicBezTo>
                    <a:pt x="2391" y="1352"/>
                    <a:pt x="3812" y="2339"/>
                    <a:pt x="5164" y="3414"/>
                  </a:cubicBezTo>
                  <a:cubicBezTo>
                    <a:pt x="5580" y="3743"/>
                    <a:pt x="6030" y="3968"/>
                    <a:pt x="6464" y="4384"/>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7"/>
            <p:cNvSpPr/>
            <p:nvPr/>
          </p:nvSpPr>
          <p:spPr>
            <a:xfrm>
              <a:off x="5023600" y="4850025"/>
              <a:ext cx="123925" cy="172425"/>
            </a:xfrm>
            <a:custGeom>
              <a:avLst/>
              <a:gdLst/>
              <a:ahLst/>
              <a:cxnLst/>
              <a:rect l="l" t="t" r="r" b="b"/>
              <a:pathLst>
                <a:path w="4957" h="6897" fill="none" extrusionOk="0">
                  <a:moveTo>
                    <a:pt x="4956" y="0"/>
                  </a:moveTo>
                  <a:lnTo>
                    <a:pt x="4922" y="35"/>
                  </a:lnTo>
                  <a:cubicBezTo>
                    <a:pt x="4575" y="399"/>
                    <a:pt x="4246" y="763"/>
                    <a:pt x="3934" y="1161"/>
                  </a:cubicBezTo>
                  <a:cubicBezTo>
                    <a:pt x="3622" y="1542"/>
                    <a:pt x="3258" y="2010"/>
                    <a:pt x="2946" y="2461"/>
                  </a:cubicBezTo>
                  <a:cubicBezTo>
                    <a:pt x="2634" y="2894"/>
                    <a:pt x="2322" y="3344"/>
                    <a:pt x="2010" y="3795"/>
                  </a:cubicBezTo>
                  <a:cubicBezTo>
                    <a:pt x="1698" y="4246"/>
                    <a:pt x="1369" y="4731"/>
                    <a:pt x="1057" y="5181"/>
                  </a:cubicBezTo>
                  <a:cubicBezTo>
                    <a:pt x="971" y="5303"/>
                    <a:pt x="884" y="5441"/>
                    <a:pt x="815" y="5562"/>
                  </a:cubicBezTo>
                  <a:cubicBezTo>
                    <a:pt x="624" y="5840"/>
                    <a:pt x="139" y="6706"/>
                    <a:pt x="0" y="689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7"/>
            <p:cNvSpPr/>
            <p:nvPr/>
          </p:nvSpPr>
          <p:spPr>
            <a:xfrm>
              <a:off x="5021875" y="4921050"/>
              <a:ext cx="2175" cy="106600"/>
            </a:xfrm>
            <a:custGeom>
              <a:avLst/>
              <a:gdLst/>
              <a:ahLst/>
              <a:cxnLst/>
              <a:rect l="l" t="t" r="r" b="b"/>
              <a:pathLst>
                <a:path w="87" h="4264" fill="none" extrusionOk="0">
                  <a:moveTo>
                    <a:pt x="87" y="4264"/>
                  </a:moveTo>
                  <a:cubicBezTo>
                    <a:pt x="87" y="4194"/>
                    <a:pt x="69" y="4125"/>
                    <a:pt x="69" y="4056"/>
                  </a:cubicBezTo>
                  <a:lnTo>
                    <a:pt x="69" y="4056"/>
                  </a:lnTo>
                  <a:cubicBezTo>
                    <a:pt x="0" y="2895"/>
                    <a:pt x="0" y="1127"/>
                    <a:pt x="0"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7"/>
            <p:cNvSpPr/>
            <p:nvPr/>
          </p:nvSpPr>
          <p:spPr>
            <a:xfrm>
              <a:off x="4776675" y="5315275"/>
              <a:ext cx="39450" cy="110500"/>
            </a:xfrm>
            <a:custGeom>
              <a:avLst/>
              <a:gdLst/>
              <a:ahLst/>
              <a:cxnLst/>
              <a:rect l="l" t="t" r="r" b="b"/>
              <a:pathLst>
                <a:path w="1578" h="4420" fill="none" extrusionOk="0">
                  <a:moveTo>
                    <a:pt x="0" y="1"/>
                  </a:moveTo>
                  <a:cubicBezTo>
                    <a:pt x="52" y="520"/>
                    <a:pt x="156" y="1040"/>
                    <a:pt x="312" y="1543"/>
                  </a:cubicBezTo>
                  <a:lnTo>
                    <a:pt x="312" y="1543"/>
                  </a:lnTo>
                  <a:cubicBezTo>
                    <a:pt x="416" y="1924"/>
                    <a:pt x="555" y="2305"/>
                    <a:pt x="711" y="2669"/>
                  </a:cubicBezTo>
                  <a:cubicBezTo>
                    <a:pt x="919" y="3189"/>
                    <a:pt x="1179" y="3709"/>
                    <a:pt x="1456" y="4211"/>
                  </a:cubicBezTo>
                  <a:lnTo>
                    <a:pt x="1577" y="4419"/>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7"/>
            <p:cNvSpPr/>
            <p:nvPr/>
          </p:nvSpPr>
          <p:spPr>
            <a:xfrm>
              <a:off x="4774075" y="4921050"/>
              <a:ext cx="247800" cy="394250"/>
            </a:xfrm>
            <a:custGeom>
              <a:avLst/>
              <a:gdLst/>
              <a:ahLst/>
              <a:cxnLst/>
              <a:rect l="l" t="t" r="r" b="b"/>
              <a:pathLst>
                <a:path w="9912" h="15770" fill="none" extrusionOk="0">
                  <a:moveTo>
                    <a:pt x="9912" y="1"/>
                  </a:moveTo>
                  <a:cubicBezTo>
                    <a:pt x="9531" y="53"/>
                    <a:pt x="9150" y="140"/>
                    <a:pt x="8786" y="261"/>
                  </a:cubicBezTo>
                  <a:cubicBezTo>
                    <a:pt x="8214" y="434"/>
                    <a:pt x="7642" y="659"/>
                    <a:pt x="7105" y="919"/>
                  </a:cubicBezTo>
                  <a:lnTo>
                    <a:pt x="7088" y="919"/>
                  </a:lnTo>
                  <a:cubicBezTo>
                    <a:pt x="6446" y="1179"/>
                    <a:pt x="5857" y="1543"/>
                    <a:pt x="5320" y="1959"/>
                  </a:cubicBezTo>
                  <a:cubicBezTo>
                    <a:pt x="4783" y="2392"/>
                    <a:pt x="4280" y="2877"/>
                    <a:pt x="3830" y="3397"/>
                  </a:cubicBezTo>
                  <a:cubicBezTo>
                    <a:pt x="3379" y="3900"/>
                    <a:pt x="2998" y="4437"/>
                    <a:pt x="2652" y="5009"/>
                  </a:cubicBezTo>
                  <a:lnTo>
                    <a:pt x="2617" y="5061"/>
                  </a:lnTo>
                  <a:cubicBezTo>
                    <a:pt x="2253" y="5650"/>
                    <a:pt x="1924" y="6256"/>
                    <a:pt x="1646" y="6898"/>
                  </a:cubicBezTo>
                  <a:cubicBezTo>
                    <a:pt x="1352" y="7504"/>
                    <a:pt x="1109" y="8145"/>
                    <a:pt x="901" y="8786"/>
                  </a:cubicBezTo>
                  <a:cubicBezTo>
                    <a:pt x="693" y="9393"/>
                    <a:pt x="537" y="9999"/>
                    <a:pt x="399" y="10623"/>
                  </a:cubicBezTo>
                  <a:cubicBezTo>
                    <a:pt x="260" y="11282"/>
                    <a:pt x="156" y="11940"/>
                    <a:pt x="87" y="12599"/>
                  </a:cubicBezTo>
                  <a:cubicBezTo>
                    <a:pt x="35" y="13118"/>
                    <a:pt x="18" y="13638"/>
                    <a:pt x="0" y="14158"/>
                  </a:cubicBezTo>
                  <a:cubicBezTo>
                    <a:pt x="0" y="14453"/>
                    <a:pt x="0" y="14747"/>
                    <a:pt x="18" y="15024"/>
                  </a:cubicBezTo>
                  <a:cubicBezTo>
                    <a:pt x="35" y="15284"/>
                    <a:pt x="52" y="15527"/>
                    <a:pt x="87" y="1577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7"/>
            <p:cNvSpPr/>
            <p:nvPr/>
          </p:nvSpPr>
          <p:spPr>
            <a:xfrm>
              <a:off x="4624625" y="4824900"/>
              <a:ext cx="375175" cy="635950"/>
            </a:xfrm>
            <a:custGeom>
              <a:avLst/>
              <a:gdLst/>
              <a:ahLst/>
              <a:cxnLst/>
              <a:rect l="l" t="t" r="r" b="b"/>
              <a:pathLst>
                <a:path w="15007" h="25438" fill="none" extrusionOk="0">
                  <a:moveTo>
                    <a:pt x="15006" y="0"/>
                  </a:moveTo>
                  <a:cubicBezTo>
                    <a:pt x="13014" y="0"/>
                    <a:pt x="11090" y="589"/>
                    <a:pt x="9323" y="1421"/>
                  </a:cubicBezTo>
                  <a:cubicBezTo>
                    <a:pt x="6966" y="2530"/>
                    <a:pt x="4661" y="4332"/>
                    <a:pt x="3188" y="6498"/>
                  </a:cubicBezTo>
                  <a:cubicBezTo>
                    <a:pt x="1716" y="8630"/>
                    <a:pt x="970" y="11298"/>
                    <a:pt x="520" y="13793"/>
                  </a:cubicBezTo>
                  <a:cubicBezTo>
                    <a:pt x="104" y="16202"/>
                    <a:pt x="0" y="18784"/>
                    <a:pt x="659" y="21140"/>
                  </a:cubicBezTo>
                  <a:cubicBezTo>
                    <a:pt x="918" y="22197"/>
                    <a:pt x="1144" y="23116"/>
                    <a:pt x="1698" y="24086"/>
                  </a:cubicBezTo>
                  <a:cubicBezTo>
                    <a:pt x="1941" y="24554"/>
                    <a:pt x="2218" y="24987"/>
                    <a:pt x="2547" y="25386"/>
                  </a:cubicBezTo>
                  <a:lnTo>
                    <a:pt x="2495" y="25438"/>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7"/>
            <p:cNvSpPr/>
            <p:nvPr/>
          </p:nvSpPr>
          <p:spPr>
            <a:xfrm>
              <a:off x="4689150" y="5383300"/>
              <a:ext cx="34700" cy="76250"/>
            </a:xfrm>
            <a:custGeom>
              <a:avLst/>
              <a:gdLst/>
              <a:ahLst/>
              <a:cxnLst/>
              <a:rect l="l" t="t" r="r" b="b"/>
              <a:pathLst>
                <a:path w="1388" h="3050" fill="none" extrusionOk="0">
                  <a:moveTo>
                    <a:pt x="1" y="3050"/>
                  </a:moveTo>
                  <a:cubicBezTo>
                    <a:pt x="555" y="2097"/>
                    <a:pt x="867" y="988"/>
                    <a:pt x="1353" y="69"/>
                  </a:cubicBezTo>
                  <a:lnTo>
                    <a:pt x="1387" y="0"/>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7"/>
            <p:cNvSpPr/>
            <p:nvPr/>
          </p:nvSpPr>
          <p:spPr>
            <a:xfrm>
              <a:off x="4726850" y="5386750"/>
              <a:ext cx="91875" cy="40325"/>
            </a:xfrm>
            <a:custGeom>
              <a:avLst/>
              <a:gdLst/>
              <a:ahLst/>
              <a:cxnLst/>
              <a:rect l="l" t="t" r="r" b="b"/>
              <a:pathLst>
                <a:path w="3675" h="1613" fill="none" extrusionOk="0">
                  <a:moveTo>
                    <a:pt x="1" y="1"/>
                  </a:moveTo>
                  <a:cubicBezTo>
                    <a:pt x="364" y="105"/>
                    <a:pt x="676" y="295"/>
                    <a:pt x="1006" y="382"/>
                  </a:cubicBezTo>
                  <a:cubicBezTo>
                    <a:pt x="1785" y="607"/>
                    <a:pt x="2842" y="832"/>
                    <a:pt x="3449" y="1335"/>
                  </a:cubicBezTo>
                  <a:lnTo>
                    <a:pt x="3449" y="1335"/>
                  </a:lnTo>
                  <a:cubicBezTo>
                    <a:pt x="3553" y="1404"/>
                    <a:pt x="3639" y="1491"/>
                    <a:pt x="3674" y="1612"/>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7"/>
            <p:cNvSpPr/>
            <p:nvPr/>
          </p:nvSpPr>
          <p:spPr>
            <a:xfrm>
              <a:off x="5145325" y="4850025"/>
              <a:ext cx="7400" cy="71925"/>
            </a:xfrm>
            <a:custGeom>
              <a:avLst/>
              <a:gdLst/>
              <a:ahLst/>
              <a:cxnLst/>
              <a:rect l="l" t="t" r="r" b="b"/>
              <a:pathLst>
                <a:path w="296" h="2877" fill="none" extrusionOk="0">
                  <a:moveTo>
                    <a:pt x="1" y="0"/>
                  </a:moveTo>
                  <a:cubicBezTo>
                    <a:pt x="18" y="0"/>
                    <a:pt x="35" y="17"/>
                    <a:pt x="53" y="35"/>
                  </a:cubicBezTo>
                  <a:cubicBezTo>
                    <a:pt x="295" y="312"/>
                    <a:pt x="104" y="2201"/>
                    <a:pt x="53" y="2825"/>
                  </a:cubicBezTo>
                  <a:cubicBezTo>
                    <a:pt x="53" y="2842"/>
                    <a:pt x="53" y="2859"/>
                    <a:pt x="53" y="287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7"/>
            <p:cNvSpPr/>
            <p:nvPr/>
          </p:nvSpPr>
          <p:spPr>
            <a:xfrm>
              <a:off x="5028800" y="4919325"/>
              <a:ext cx="118725" cy="144275"/>
            </a:xfrm>
            <a:custGeom>
              <a:avLst/>
              <a:gdLst/>
              <a:ahLst/>
              <a:cxnLst/>
              <a:rect l="l" t="t" r="r" b="b"/>
              <a:pathLst>
                <a:path w="4749" h="5771" fill="none" extrusionOk="0">
                  <a:moveTo>
                    <a:pt x="0" y="5771"/>
                  </a:moveTo>
                  <a:lnTo>
                    <a:pt x="0" y="5771"/>
                  </a:lnTo>
                  <a:cubicBezTo>
                    <a:pt x="329" y="5424"/>
                    <a:pt x="659" y="5060"/>
                    <a:pt x="988" y="4697"/>
                  </a:cubicBezTo>
                  <a:cubicBezTo>
                    <a:pt x="1300" y="4315"/>
                    <a:pt x="1629" y="3934"/>
                    <a:pt x="1941" y="3553"/>
                  </a:cubicBezTo>
                  <a:cubicBezTo>
                    <a:pt x="2357" y="3033"/>
                    <a:pt x="2773" y="2513"/>
                    <a:pt x="3189" y="2011"/>
                  </a:cubicBezTo>
                  <a:cubicBezTo>
                    <a:pt x="3483" y="1664"/>
                    <a:pt x="3760" y="1318"/>
                    <a:pt x="4055" y="971"/>
                  </a:cubicBezTo>
                  <a:cubicBezTo>
                    <a:pt x="4090" y="954"/>
                    <a:pt x="4124" y="919"/>
                    <a:pt x="4142" y="884"/>
                  </a:cubicBezTo>
                  <a:cubicBezTo>
                    <a:pt x="4350" y="642"/>
                    <a:pt x="4558" y="261"/>
                    <a:pt x="4714" y="53"/>
                  </a:cubicBezTo>
                  <a:cubicBezTo>
                    <a:pt x="4714" y="35"/>
                    <a:pt x="4731" y="18"/>
                    <a:pt x="4748"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7"/>
            <p:cNvSpPr/>
            <p:nvPr/>
          </p:nvSpPr>
          <p:spPr>
            <a:xfrm>
              <a:off x="4818700" y="5388050"/>
              <a:ext cx="34675" cy="39025"/>
            </a:xfrm>
            <a:custGeom>
              <a:avLst/>
              <a:gdLst/>
              <a:ahLst/>
              <a:cxnLst/>
              <a:rect l="l" t="t" r="r" b="b"/>
              <a:pathLst>
                <a:path w="1387" h="1561" fill="none" extrusionOk="0">
                  <a:moveTo>
                    <a:pt x="0" y="1560"/>
                  </a:moveTo>
                  <a:cubicBezTo>
                    <a:pt x="641" y="1387"/>
                    <a:pt x="970" y="659"/>
                    <a:pt x="1386"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7"/>
            <p:cNvSpPr/>
            <p:nvPr/>
          </p:nvSpPr>
          <p:spPr>
            <a:xfrm>
              <a:off x="4819125" y="4954850"/>
              <a:ext cx="198875" cy="347900"/>
            </a:xfrm>
            <a:custGeom>
              <a:avLst/>
              <a:gdLst/>
              <a:ahLst/>
              <a:cxnLst/>
              <a:rect l="l" t="t" r="r" b="b"/>
              <a:pathLst>
                <a:path w="7955" h="13916" fill="none" extrusionOk="0">
                  <a:moveTo>
                    <a:pt x="122" y="13915"/>
                  </a:moveTo>
                  <a:cubicBezTo>
                    <a:pt x="52" y="13430"/>
                    <a:pt x="0" y="12962"/>
                    <a:pt x="0" y="12477"/>
                  </a:cubicBezTo>
                  <a:cubicBezTo>
                    <a:pt x="0" y="11992"/>
                    <a:pt x="18" y="11506"/>
                    <a:pt x="52" y="11021"/>
                  </a:cubicBezTo>
                  <a:cubicBezTo>
                    <a:pt x="52" y="10969"/>
                    <a:pt x="52" y="10917"/>
                    <a:pt x="70" y="10865"/>
                  </a:cubicBezTo>
                  <a:cubicBezTo>
                    <a:pt x="139" y="10293"/>
                    <a:pt x="226" y="9722"/>
                    <a:pt x="364" y="9150"/>
                  </a:cubicBezTo>
                  <a:cubicBezTo>
                    <a:pt x="486" y="8630"/>
                    <a:pt x="624" y="8110"/>
                    <a:pt x="798" y="7608"/>
                  </a:cubicBezTo>
                  <a:cubicBezTo>
                    <a:pt x="971" y="7053"/>
                    <a:pt x="1179" y="6533"/>
                    <a:pt x="1421" y="6013"/>
                  </a:cubicBezTo>
                  <a:cubicBezTo>
                    <a:pt x="1681" y="5424"/>
                    <a:pt x="1976" y="4852"/>
                    <a:pt x="2322" y="4281"/>
                  </a:cubicBezTo>
                  <a:cubicBezTo>
                    <a:pt x="2461" y="4021"/>
                    <a:pt x="2617" y="3761"/>
                    <a:pt x="2790" y="3518"/>
                  </a:cubicBezTo>
                  <a:cubicBezTo>
                    <a:pt x="2912" y="3328"/>
                    <a:pt x="3033" y="3154"/>
                    <a:pt x="3189" y="2981"/>
                  </a:cubicBezTo>
                  <a:cubicBezTo>
                    <a:pt x="3553" y="2513"/>
                    <a:pt x="3969" y="2115"/>
                    <a:pt x="4436" y="1751"/>
                  </a:cubicBezTo>
                  <a:cubicBezTo>
                    <a:pt x="4800" y="1473"/>
                    <a:pt x="5164" y="1213"/>
                    <a:pt x="5563" y="988"/>
                  </a:cubicBezTo>
                  <a:cubicBezTo>
                    <a:pt x="5736" y="867"/>
                    <a:pt x="5927" y="763"/>
                    <a:pt x="6117" y="659"/>
                  </a:cubicBezTo>
                  <a:cubicBezTo>
                    <a:pt x="6395" y="503"/>
                    <a:pt x="6689" y="382"/>
                    <a:pt x="7001" y="278"/>
                  </a:cubicBezTo>
                  <a:cubicBezTo>
                    <a:pt x="7313" y="156"/>
                    <a:pt x="7625" y="70"/>
                    <a:pt x="7954"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7"/>
            <p:cNvSpPr/>
            <p:nvPr/>
          </p:nvSpPr>
          <p:spPr>
            <a:xfrm>
              <a:off x="4822150" y="5302275"/>
              <a:ext cx="31225" cy="85800"/>
            </a:xfrm>
            <a:custGeom>
              <a:avLst/>
              <a:gdLst/>
              <a:ahLst/>
              <a:cxnLst/>
              <a:rect l="l" t="t" r="r" b="b"/>
              <a:pathLst>
                <a:path w="1249" h="3432" fill="none" extrusionOk="0">
                  <a:moveTo>
                    <a:pt x="1248" y="3432"/>
                  </a:moveTo>
                  <a:cubicBezTo>
                    <a:pt x="1023" y="3085"/>
                    <a:pt x="832" y="2721"/>
                    <a:pt x="677" y="2357"/>
                  </a:cubicBezTo>
                  <a:cubicBezTo>
                    <a:pt x="521" y="2045"/>
                    <a:pt x="399" y="1699"/>
                    <a:pt x="295" y="1370"/>
                  </a:cubicBezTo>
                  <a:cubicBezTo>
                    <a:pt x="157" y="919"/>
                    <a:pt x="53" y="469"/>
                    <a:pt x="1"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7"/>
            <p:cNvSpPr/>
            <p:nvPr/>
          </p:nvSpPr>
          <p:spPr>
            <a:xfrm>
              <a:off x="4993275" y="4927550"/>
              <a:ext cx="875" cy="32950"/>
            </a:xfrm>
            <a:custGeom>
              <a:avLst/>
              <a:gdLst/>
              <a:ahLst/>
              <a:cxnLst/>
              <a:rect l="l" t="t" r="r" b="b"/>
              <a:pathLst>
                <a:path w="35" h="1318" fill="none" extrusionOk="0">
                  <a:moveTo>
                    <a:pt x="35" y="1318"/>
                  </a:moveTo>
                  <a:cubicBezTo>
                    <a:pt x="18" y="885"/>
                    <a:pt x="0" y="434"/>
                    <a:pt x="18"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7"/>
            <p:cNvSpPr/>
            <p:nvPr/>
          </p:nvSpPr>
          <p:spPr>
            <a:xfrm>
              <a:off x="4951250" y="4944450"/>
              <a:ext cx="6950" cy="35125"/>
            </a:xfrm>
            <a:custGeom>
              <a:avLst/>
              <a:gdLst/>
              <a:ahLst/>
              <a:cxnLst/>
              <a:rect l="l" t="t" r="r" b="b"/>
              <a:pathLst>
                <a:path w="278" h="1405" fill="none" extrusionOk="0">
                  <a:moveTo>
                    <a:pt x="278" y="1404"/>
                  </a:moveTo>
                  <a:cubicBezTo>
                    <a:pt x="278" y="1352"/>
                    <a:pt x="191" y="936"/>
                    <a:pt x="139" y="746"/>
                  </a:cubicBezTo>
                  <a:cubicBezTo>
                    <a:pt x="122" y="624"/>
                    <a:pt x="87" y="469"/>
                    <a:pt x="52" y="330"/>
                  </a:cubicBezTo>
                  <a:cubicBezTo>
                    <a:pt x="35" y="226"/>
                    <a:pt x="18" y="105"/>
                    <a:pt x="1"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7"/>
            <p:cNvSpPr/>
            <p:nvPr/>
          </p:nvSpPr>
          <p:spPr>
            <a:xfrm>
              <a:off x="4908375" y="4972175"/>
              <a:ext cx="21250" cy="26025"/>
            </a:xfrm>
            <a:custGeom>
              <a:avLst/>
              <a:gdLst/>
              <a:ahLst/>
              <a:cxnLst/>
              <a:rect l="l" t="t" r="r" b="b"/>
              <a:pathLst>
                <a:path w="850" h="1041" fill="none" extrusionOk="0">
                  <a:moveTo>
                    <a:pt x="849" y="1040"/>
                  </a:moveTo>
                  <a:cubicBezTo>
                    <a:pt x="572" y="988"/>
                    <a:pt x="104" y="330"/>
                    <a:pt x="0"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7"/>
            <p:cNvSpPr/>
            <p:nvPr/>
          </p:nvSpPr>
          <p:spPr>
            <a:xfrm>
              <a:off x="4870675" y="5007275"/>
              <a:ext cx="26450" cy="20375"/>
            </a:xfrm>
            <a:custGeom>
              <a:avLst/>
              <a:gdLst/>
              <a:ahLst/>
              <a:cxnLst/>
              <a:rect l="l" t="t" r="r" b="b"/>
              <a:pathLst>
                <a:path w="1058" h="815" fill="none" extrusionOk="0">
                  <a:moveTo>
                    <a:pt x="1057" y="815"/>
                  </a:moveTo>
                  <a:cubicBezTo>
                    <a:pt x="763" y="485"/>
                    <a:pt x="399" y="191"/>
                    <a:pt x="0"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7"/>
            <p:cNvSpPr/>
            <p:nvPr/>
          </p:nvSpPr>
          <p:spPr>
            <a:xfrm>
              <a:off x="4840350" y="5046250"/>
              <a:ext cx="33825" cy="13900"/>
            </a:xfrm>
            <a:custGeom>
              <a:avLst/>
              <a:gdLst/>
              <a:ahLst/>
              <a:cxnLst/>
              <a:rect l="l" t="t" r="r" b="b"/>
              <a:pathLst>
                <a:path w="1353" h="556" fill="none" extrusionOk="0">
                  <a:moveTo>
                    <a:pt x="1352" y="555"/>
                  </a:moveTo>
                  <a:cubicBezTo>
                    <a:pt x="936" y="417"/>
                    <a:pt x="278" y="1"/>
                    <a:pt x="1"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7"/>
            <p:cNvSpPr/>
            <p:nvPr/>
          </p:nvSpPr>
          <p:spPr>
            <a:xfrm>
              <a:off x="4815225" y="5089150"/>
              <a:ext cx="39000" cy="16050"/>
            </a:xfrm>
            <a:custGeom>
              <a:avLst/>
              <a:gdLst/>
              <a:ahLst/>
              <a:cxnLst/>
              <a:rect l="l" t="t" r="r" b="b"/>
              <a:pathLst>
                <a:path w="1560" h="642" fill="none" extrusionOk="0">
                  <a:moveTo>
                    <a:pt x="1560" y="641"/>
                  </a:moveTo>
                  <a:cubicBezTo>
                    <a:pt x="1006" y="641"/>
                    <a:pt x="468" y="0"/>
                    <a:pt x="0" y="156"/>
                  </a:cubicBezTo>
                  <a:lnTo>
                    <a:pt x="0" y="156"/>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7"/>
            <p:cNvSpPr/>
            <p:nvPr/>
          </p:nvSpPr>
          <p:spPr>
            <a:xfrm>
              <a:off x="4795725" y="5137225"/>
              <a:ext cx="42475" cy="10850"/>
            </a:xfrm>
            <a:custGeom>
              <a:avLst/>
              <a:gdLst/>
              <a:ahLst/>
              <a:cxnLst/>
              <a:rect l="l" t="t" r="r" b="b"/>
              <a:pathLst>
                <a:path w="1699" h="434" fill="none" extrusionOk="0">
                  <a:moveTo>
                    <a:pt x="1699" y="295"/>
                  </a:moveTo>
                  <a:cubicBezTo>
                    <a:pt x="1110" y="434"/>
                    <a:pt x="573" y="1"/>
                    <a:pt x="35" y="139"/>
                  </a:cubicBezTo>
                  <a:cubicBezTo>
                    <a:pt x="18" y="139"/>
                    <a:pt x="1" y="139"/>
                    <a:pt x="1" y="15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7"/>
            <p:cNvSpPr/>
            <p:nvPr/>
          </p:nvSpPr>
          <p:spPr>
            <a:xfrm>
              <a:off x="4784900" y="5183575"/>
              <a:ext cx="42900" cy="3500"/>
            </a:xfrm>
            <a:custGeom>
              <a:avLst/>
              <a:gdLst/>
              <a:ahLst/>
              <a:cxnLst/>
              <a:rect l="l" t="t" r="r" b="b"/>
              <a:pathLst>
                <a:path w="1716" h="140" fill="none" extrusionOk="0">
                  <a:moveTo>
                    <a:pt x="1716" y="1"/>
                  </a:moveTo>
                  <a:cubicBezTo>
                    <a:pt x="1317" y="53"/>
                    <a:pt x="1" y="53"/>
                    <a:pt x="1" y="139"/>
                  </a:cubicBezTo>
                  <a:lnTo>
                    <a:pt x="1" y="139"/>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7"/>
            <p:cNvSpPr/>
            <p:nvPr/>
          </p:nvSpPr>
          <p:spPr>
            <a:xfrm>
              <a:off x="4778825" y="5229925"/>
              <a:ext cx="37725" cy="6525"/>
            </a:xfrm>
            <a:custGeom>
              <a:avLst/>
              <a:gdLst/>
              <a:ahLst/>
              <a:cxnLst/>
              <a:rect l="l" t="t" r="r" b="b"/>
              <a:pathLst>
                <a:path w="1509" h="261" fill="none" extrusionOk="0">
                  <a:moveTo>
                    <a:pt x="1508" y="1"/>
                  </a:moveTo>
                  <a:lnTo>
                    <a:pt x="399" y="140"/>
                  </a:lnTo>
                  <a:cubicBezTo>
                    <a:pt x="261" y="192"/>
                    <a:pt x="140" y="226"/>
                    <a:pt x="1" y="261"/>
                  </a:cubicBezTo>
                  <a:cubicBezTo>
                    <a:pt x="36" y="244"/>
                    <a:pt x="53" y="226"/>
                    <a:pt x="88" y="226"/>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7"/>
            <p:cNvSpPr/>
            <p:nvPr/>
          </p:nvSpPr>
          <p:spPr>
            <a:xfrm>
              <a:off x="4776225" y="5266750"/>
              <a:ext cx="40325" cy="9125"/>
            </a:xfrm>
            <a:custGeom>
              <a:avLst/>
              <a:gdLst/>
              <a:ahLst/>
              <a:cxnLst/>
              <a:rect l="l" t="t" r="r" b="b"/>
              <a:pathLst>
                <a:path w="1613" h="365" fill="none" extrusionOk="0">
                  <a:moveTo>
                    <a:pt x="1612" y="1"/>
                  </a:moveTo>
                  <a:cubicBezTo>
                    <a:pt x="1283" y="53"/>
                    <a:pt x="1006" y="139"/>
                    <a:pt x="677" y="191"/>
                  </a:cubicBezTo>
                  <a:cubicBezTo>
                    <a:pt x="486" y="226"/>
                    <a:pt x="1" y="226"/>
                    <a:pt x="1" y="330"/>
                  </a:cubicBezTo>
                  <a:cubicBezTo>
                    <a:pt x="1" y="347"/>
                    <a:pt x="18" y="347"/>
                    <a:pt x="36" y="36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7"/>
            <p:cNvSpPr/>
            <p:nvPr/>
          </p:nvSpPr>
          <p:spPr>
            <a:xfrm>
              <a:off x="4776675" y="5302725"/>
              <a:ext cx="45500" cy="12575"/>
            </a:xfrm>
            <a:custGeom>
              <a:avLst/>
              <a:gdLst/>
              <a:ahLst/>
              <a:cxnLst/>
              <a:rect l="l" t="t" r="r" b="b"/>
              <a:pathLst>
                <a:path w="1820" h="503" fill="none" extrusionOk="0">
                  <a:moveTo>
                    <a:pt x="1820" y="0"/>
                  </a:moveTo>
                  <a:lnTo>
                    <a:pt x="1820" y="0"/>
                  </a:lnTo>
                  <a:cubicBezTo>
                    <a:pt x="1352" y="277"/>
                    <a:pt x="884" y="139"/>
                    <a:pt x="330" y="312"/>
                  </a:cubicBezTo>
                  <a:lnTo>
                    <a:pt x="0" y="503"/>
                  </a:lnTo>
                  <a:lnTo>
                    <a:pt x="0" y="503"/>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7"/>
            <p:cNvSpPr/>
            <p:nvPr/>
          </p:nvSpPr>
          <p:spPr>
            <a:xfrm>
              <a:off x="4786200" y="5337375"/>
              <a:ext cx="41600" cy="16050"/>
            </a:xfrm>
            <a:custGeom>
              <a:avLst/>
              <a:gdLst/>
              <a:ahLst/>
              <a:cxnLst/>
              <a:rect l="l" t="t" r="r" b="b"/>
              <a:pathLst>
                <a:path w="1664" h="642" fill="none" extrusionOk="0">
                  <a:moveTo>
                    <a:pt x="1664" y="0"/>
                  </a:moveTo>
                  <a:cubicBezTo>
                    <a:pt x="1161" y="174"/>
                    <a:pt x="243" y="451"/>
                    <a:pt x="0" y="64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7"/>
            <p:cNvSpPr/>
            <p:nvPr/>
          </p:nvSpPr>
          <p:spPr>
            <a:xfrm>
              <a:off x="4796600" y="5362500"/>
              <a:ext cx="39450" cy="18650"/>
            </a:xfrm>
            <a:custGeom>
              <a:avLst/>
              <a:gdLst/>
              <a:ahLst/>
              <a:cxnLst/>
              <a:rect l="l" t="t" r="r" b="b"/>
              <a:pathLst>
                <a:path w="1578" h="746" fill="none" extrusionOk="0">
                  <a:moveTo>
                    <a:pt x="1577" y="0"/>
                  </a:moveTo>
                  <a:cubicBezTo>
                    <a:pt x="1161" y="243"/>
                    <a:pt x="139" y="555"/>
                    <a:pt x="0" y="74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7"/>
            <p:cNvSpPr/>
            <p:nvPr/>
          </p:nvSpPr>
          <p:spPr>
            <a:xfrm>
              <a:off x="5023150" y="5022425"/>
              <a:ext cx="3500" cy="39025"/>
            </a:xfrm>
            <a:custGeom>
              <a:avLst/>
              <a:gdLst/>
              <a:ahLst/>
              <a:cxnLst/>
              <a:rect l="l" t="t" r="r" b="b"/>
              <a:pathLst>
                <a:path w="140" h="1561" fill="none" extrusionOk="0">
                  <a:moveTo>
                    <a:pt x="18" y="1"/>
                  </a:moveTo>
                  <a:cubicBezTo>
                    <a:pt x="18" y="780"/>
                    <a:pt x="1" y="1040"/>
                    <a:pt x="140" y="156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7"/>
            <p:cNvSpPr/>
            <p:nvPr/>
          </p:nvSpPr>
          <p:spPr>
            <a:xfrm>
              <a:off x="5051750" y="4980400"/>
              <a:ext cx="1325" cy="55475"/>
            </a:xfrm>
            <a:custGeom>
              <a:avLst/>
              <a:gdLst/>
              <a:ahLst/>
              <a:cxnLst/>
              <a:rect l="l" t="t" r="r" b="b"/>
              <a:pathLst>
                <a:path w="53" h="2219" fill="none" extrusionOk="0">
                  <a:moveTo>
                    <a:pt x="1" y="1"/>
                  </a:moveTo>
                  <a:lnTo>
                    <a:pt x="1" y="2028"/>
                  </a:lnTo>
                  <a:cubicBezTo>
                    <a:pt x="1" y="2132"/>
                    <a:pt x="53" y="2132"/>
                    <a:pt x="53" y="221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7"/>
            <p:cNvSpPr/>
            <p:nvPr/>
          </p:nvSpPr>
          <p:spPr>
            <a:xfrm>
              <a:off x="5073850" y="4944450"/>
              <a:ext cx="3475" cy="63700"/>
            </a:xfrm>
            <a:custGeom>
              <a:avLst/>
              <a:gdLst/>
              <a:ahLst/>
              <a:cxnLst/>
              <a:rect l="l" t="t" r="r" b="b"/>
              <a:pathLst>
                <a:path w="139" h="2548" fill="none" extrusionOk="0">
                  <a:moveTo>
                    <a:pt x="0" y="1"/>
                  </a:moveTo>
                  <a:lnTo>
                    <a:pt x="0" y="18"/>
                  </a:lnTo>
                  <a:cubicBezTo>
                    <a:pt x="0" y="469"/>
                    <a:pt x="87" y="1179"/>
                    <a:pt x="139" y="1578"/>
                  </a:cubicBezTo>
                  <a:cubicBezTo>
                    <a:pt x="122" y="1907"/>
                    <a:pt x="122" y="2219"/>
                    <a:pt x="139" y="254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7"/>
            <p:cNvSpPr/>
            <p:nvPr/>
          </p:nvSpPr>
          <p:spPr>
            <a:xfrm>
              <a:off x="5098975" y="4912400"/>
              <a:ext cx="9550" cy="56775"/>
            </a:xfrm>
            <a:custGeom>
              <a:avLst/>
              <a:gdLst/>
              <a:ahLst/>
              <a:cxnLst/>
              <a:rect l="l" t="t" r="r" b="b"/>
              <a:pathLst>
                <a:path w="382" h="2271" fill="none" extrusionOk="0">
                  <a:moveTo>
                    <a:pt x="0" y="0"/>
                  </a:moveTo>
                  <a:cubicBezTo>
                    <a:pt x="139" y="693"/>
                    <a:pt x="104" y="1577"/>
                    <a:pt x="382" y="227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7"/>
            <p:cNvSpPr/>
            <p:nvPr/>
          </p:nvSpPr>
          <p:spPr>
            <a:xfrm>
              <a:off x="5123225" y="4879900"/>
              <a:ext cx="6975" cy="59825"/>
            </a:xfrm>
            <a:custGeom>
              <a:avLst/>
              <a:gdLst/>
              <a:ahLst/>
              <a:cxnLst/>
              <a:rect l="l" t="t" r="r" b="b"/>
              <a:pathLst>
                <a:path w="279" h="2393" fill="none" extrusionOk="0">
                  <a:moveTo>
                    <a:pt x="18" y="1"/>
                  </a:moveTo>
                  <a:cubicBezTo>
                    <a:pt x="157" y="798"/>
                    <a:pt x="1" y="1664"/>
                    <a:pt x="278" y="2392"/>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6" name="Google Shape;2206;p57"/>
          <p:cNvGrpSpPr/>
          <p:nvPr/>
        </p:nvGrpSpPr>
        <p:grpSpPr>
          <a:xfrm>
            <a:off x="5206995" y="1533054"/>
            <a:ext cx="1009417" cy="487503"/>
            <a:chOff x="3041250" y="4665475"/>
            <a:chExt cx="570550" cy="275550"/>
          </a:xfrm>
        </p:grpSpPr>
        <p:sp>
          <p:nvSpPr>
            <p:cNvPr id="2207" name="Google Shape;2207;p57"/>
            <p:cNvSpPr/>
            <p:nvPr/>
          </p:nvSpPr>
          <p:spPr>
            <a:xfrm>
              <a:off x="3049050" y="4711225"/>
              <a:ext cx="561025" cy="226750"/>
            </a:xfrm>
            <a:custGeom>
              <a:avLst/>
              <a:gdLst/>
              <a:ahLst/>
              <a:cxnLst/>
              <a:rect l="l" t="t" r="r" b="b"/>
              <a:pathLst>
                <a:path w="22441" h="9070" extrusionOk="0">
                  <a:moveTo>
                    <a:pt x="4800" y="0"/>
                  </a:moveTo>
                  <a:cubicBezTo>
                    <a:pt x="4780" y="0"/>
                    <a:pt x="4752" y="11"/>
                    <a:pt x="4714" y="59"/>
                  </a:cubicBezTo>
                  <a:cubicBezTo>
                    <a:pt x="3917" y="908"/>
                    <a:pt x="3068" y="1705"/>
                    <a:pt x="2184" y="2433"/>
                  </a:cubicBezTo>
                  <a:cubicBezTo>
                    <a:pt x="1768" y="2814"/>
                    <a:pt x="1335" y="3143"/>
                    <a:pt x="902" y="3473"/>
                  </a:cubicBezTo>
                  <a:cubicBezTo>
                    <a:pt x="590" y="3715"/>
                    <a:pt x="278" y="3941"/>
                    <a:pt x="1" y="4149"/>
                  </a:cubicBezTo>
                  <a:cubicBezTo>
                    <a:pt x="1006" y="5275"/>
                    <a:pt x="2115" y="6263"/>
                    <a:pt x="3050" y="7389"/>
                  </a:cubicBezTo>
                  <a:cubicBezTo>
                    <a:pt x="3588" y="8013"/>
                    <a:pt x="3778" y="8394"/>
                    <a:pt x="4454" y="9070"/>
                  </a:cubicBezTo>
                  <a:lnTo>
                    <a:pt x="4558" y="9070"/>
                  </a:lnTo>
                  <a:cubicBezTo>
                    <a:pt x="4558" y="8325"/>
                    <a:pt x="4593" y="7476"/>
                    <a:pt x="4904" y="6886"/>
                  </a:cubicBezTo>
                  <a:cubicBezTo>
                    <a:pt x="4883" y="6821"/>
                    <a:pt x="5310" y="6798"/>
                    <a:pt x="5927" y="6798"/>
                  </a:cubicBezTo>
                  <a:cubicBezTo>
                    <a:pt x="7264" y="6798"/>
                    <a:pt x="9490" y="6904"/>
                    <a:pt x="9964" y="6904"/>
                  </a:cubicBezTo>
                  <a:cubicBezTo>
                    <a:pt x="13222" y="7112"/>
                    <a:pt x="16410" y="7250"/>
                    <a:pt x="19668" y="7320"/>
                  </a:cubicBezTo>
                  <a:cubicBezTo>
                    <a:pt x="20108" y="7320"/>
                    <a:pt x="21097" y="7561"/>
                    <a:pt x="21787" y="7561"/>
                  </a:cubicBezTo>
                  <a:cubicBezTo>
                    <a:pt x="22022" y="7561"/>
                    <a:pt x="22222" y="7533"/>
                    <a:pt x="22354" y="7458"/>
                  </a:cubicBezTo>
                  <a:cubicBezTo>
                    <a:pt x="21591" y="6834"/>
                    <a:pt x="20846" y="5725"/>
                    <a:pt x="20084" y="5309"/>
                  </a:cubicBezTo>
                  <a:cubicBezTo>
                    <a:pt x="20275" y="4911"/>
                    <a:pt x="20517" y="4530"/>
                    <a:pt x="20812" y="4200"/>
                  </a:cubicBezTo>
                  <a:cubicBezTo>
                    <a:pt x="21297" y="3646"/>
                    <a:pt x="21834" y="3126"/>
                    <a:pt x="22441" y="2693"/>
                  </a:cubicBezTo>
                  <a:lnTo>
                    <a:pt x="22441" y="2554"/>
                  </a:lnTo>
                  <a:lnTo>
                    <a:pt x="20638" y="2554"/>
                  </a:lnTo>
                  <a:cubicBezTo>
                    <a:pt x="20257" y="2520"/>
                    <a:pt x="19893" y="2502"/>
                    <a:pt x="19529" y="2485"/>
                  </a:cubicBezTo>
                  <a:cubicBezTo>
                    <a:pt x="18923" y="2450"/>
                    <a:pt x="18316" y="2433"/>
                    <a:pt x="17727" y="2398"/>
                  </a:cubicBezTo>
                  <a:cubicBezTo>
                    <a:pt x="16826" y="2364"/>
                    <a:pt x="15925" y="2346"/>
                    <a:pt x="15024" y="2329"/>
                  </a:cubicBezTo>
                  <a:cubicBezTo>
                    <a:pt x="13984" y="2312"/>
                    <a:pt x="12945" y="2294"/>
                    <a:pt x="11905" y="2277"/>
                  </a:cubicBezTo>
                  <a:cubicBezTo>
                    <a:pt x="10935" y="2277"/>
                    <a:pt x="9964" y="2260"/>
                    <a:pt x="8994" y="2242"/>
                  </a:cubicBezTo>
                  <a:cubicBezTo>
                    <a:pt x="8283" y="2225"/>
                    <a:pt x="7538" y="2208"/>
                    <a:pt x="6845" y="2208"/>
                  </a:cubicBezTo>
                  <a:cubicBezTo>
                    <a:pt x="6152" y="2190"/>
                    <a:pt x="5459" y="2156"/>
                    <a:pt x="4766" y="2138"/>
                  </a:cubicBezTo>
                  <a:cubicBezTo>
                    <a:pt x="4731" y="2069"/>
                    <a:pt x="4731" y="2052"/>
                    <a:pt x="4740" y="2052"/>
                  </a:cubicBezTo>
                  <a:cubicBezTo>
                    <a:pt x="4749" y="2052"/>
                    <a:pt x="4766" y="2069"/>
                    <a:pt x="4766" y="2069"/>
                  </a:cubicBezTo>
                  <a:cubicBezTo>
                    <a:pt x="4801" y="1532"/>
                    <a:pt x="4870" y="1099"/>
                    <a:pt x="4887" y="614"/>
                  </a:cubicBezTo>
                  <a:cubicBezTo>
                    <a:pt x="4904" y="440"/>
                    <a:pt x="4904" y="250"/>
                    <a:pt x="4904" y="59"/>
                  </a:cubicBezTo>
                  <a:lnTo>
                    <a:pt x="4835" y="59"/>
                  </a:lnTo>
                  <a:cubicBezTo>
                    <a:pt x="4835" y="42"/>
                    <a:pt x="4835" y="24"/>
                    <a:pt x="4835" y="7"/>
                  </a:cubicBezTo>
                  <a:cubicBezTo>
                    <a:pt x="4827" y="7"/>
                    <a:pt x="4816" y="0"/>
                    <a:pt x="4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7"/>
            <p:cNvSpPr/>
            <p:nvPr/>
          </p:nvSpPr>
          <p:spPr>
            <a:xfrm>
              <a:off x="3045575" y="4811025"/>
              <a:ext cx="114825" cy="126525"/>
            </a:xfrm>
            <a:custGeom>
              <a:avLst/>
              <a:gdLst/>
              <a:ahLst/>
              <a:cxnLst/>
              <a:rect l="l" t="t" r="r" b="b"/>
              <a:pathLst>
                <a:path w="4593" h="5061" fill="none" extrusionOk="0">
                  <a:moveTo>
                    <a:pt x="1" y="1"/>
                  </a:moveTo>
                  <a:lnTo>
                    <a:pt x="36" y="35"/>
                  </a:lnTo>
                  <a:lnTo>
                    <a:pt x="140" y="157"/>
                  </a:lnTo>
                  <a:cubicBezTo>
                    <a:pt x="1145" y="1266"/>
                    <a:pt x="2254" y="2271"/>
                    <a:pt x="3189" y="3397"/>
                  </a:cubicBezTo>
                  <a:cubicBezTo>
                    <a:pt x="3744" y="4021"/>
                    <a:pt x="3917" y="4402"/>
                    <a:pt x="4593" y="506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7"/>
            <p:cNvSpPr/>
            <p:nvPr/>
          </p:nvSpPr>
          <p:spPr>
            <a:xfrm>
              <a:off x="3047325" y="4710100"/>
              <a:ext cx="124775" cy="106150"/>
            </a:xfrm>
            <a:custGeom>
              <a:avLst/>
              <a:gdLst/>
              <a:ahLst/>
              <a:cxnLst/>
              <a:rect l="l" t="t" r="r" b="b"/>
              <a:pathLst>
                <a:path w="4991" h="4246" fill="none" extrusionOk="0">
                  <a:moveTo>
                    <a:pt x="0" y="4245"/>
                  </a:moveTo>
                  <a:cubicBezTo>
                    <a:pt x="0" y="4245"/>
                    <a:pt x="18" y="4228"/>
                    <a:pt x="18" y="4228"/>
                  </a:cubicBezTo>
                  <a:lnTo>
                    <a:pt x="70" y="4194"/>
                  </a:lnTo>
                  <a:cubicBezTo>
                    <a:pt x="364" y="3986"/>
                    <a:pt x="659" y="3760"/>
                    <a:pt x="971" y="3518"/>
                  </a:cubicBezTo>
                  <a:cubicBezTo>
                    <a:pt x="1387" y="3188"/>
                    <a:pt x="1820" y="2842"/>
                    <a:pt x="2253" y="2478"/>
                  </a:cubicBezTo>
                  <a:cubicBezTo>
                    <a:pt x="3137" y="1750"/>
                    <a:pt x="3986" y="953"/>
                    <a:pt x="4783" y="104"/>
                  </a:cubicBezTo>
                  <a:cubicBezTo>
                    <a:pt x="4852" y="35"/>
                    <a:pt x="4887" y="52"/>
                    <a:pt x="4904" y="52"/>
                  </a:cubicBezTo>
                  <a:cubicBezTo>
                    <a:pt x="4939" y="69"/>
                    <a:pt x="4956" y="52"/>
                    <a:pt x="4991"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7"/>
            <p:cNvSpPr/>
            <p:nvPr/>
          </p:nvSpPr>
          <p:spPr>
            <a:xfrm>
              <a:off x="3163425" y="4882950"/>
              <a:ext cx="8675" cy="58075"/>
            </a:xfrm>
            <a:custGeom>
              <a:avLst/>
              <a:gdLst/>
              <a:ahLst/>
              <a:cxnLst/>
              <a:rect l="l" t="t" r="r" b="b"/>
              <a:pathLst>
                <a:path w="347" h="2323" fill="none" extrusionOk="0">
                  <a:moveTo>
                    <a:pt x="0" y="2322"/>
                  </a:moveTo>
                  <a:lnTo>
                    <a:pt x="0" y="2183"/>
                  </a:lnTo>
                  <a:cubicBezTo>
                    <a:pt x="0" y="1456"/>
                    <a:pt x="18" y="607"/>
                    <a:pt x="347"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7"/>
            <p:cNvSpPr/>
            <p:nvPr/>
          </p:nvSpPr>
          <p:spPr>
            <a:xfrm>
              <a:off x="3168175" y="4712250"/>
              <a:ext cx="3925" cy="50275"/>
            </a:xfrm>
            <a:custGeom>
              <a:avLst/>
              <a:gdLst/>
              <a:ahLst/>
              <a:cxnLst/>
              <a:rect l="l" t="t" r="r" b="b"/>
              <a:pathLst>
                <a:path w="157" h="2011" fill="none" extrusionOk="0">
                  <a:moveTo>
                    <a:pt x="157" y="1"/>
                  </a:moveTo>
                  <a:cubicBezTo>
                    <a:pt x="157" y="209"/>
                    <a:pt x="157" y="382"/>
                    <a:pt x="122" y="555"/>
                  </a:cubicBezTo>
                  <a:cubicBezTo>
                    <a:pt x="105" y="1058"/>
                    <a:pt x="53" y="1474"/>
                    <a:pt x="1" y="201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7"/>
            <p:cNvSpPr/>
            <p:nvPr/>
          </p:nvSpPr>
          <p:spPr>
            <a:xfrm>
              <a:off x="3170350" y="4877750"/>
              <a:ext cx="439725" cy="27300"/>
            </a:xfrm>
            <a:custGeom>
              <a:avLst/>
              <a:gdLst/>
              <a:ahLst/>
              <a:cxnLst/>
              <a:rect l="l" t="t" r="r" b="b"/>
              <a:pathLst>
                <a:path w="17589" h="1092" fill="none" extrusionOk="0">
                  <a:moveTo>
                    <a:pt x="70" y="208"/>
                  </a:moveTo>
                  <a:cubicBezTo>
                    <a:pt x="0" y="0"/>
                    <a:pt x="4419" y="243"/>
                    <a:pt x="5112" y="243"/>
                  </a:cubicBezTo>
                  <a:cubicBezTo>
                    <a:pt x="8370" y="451"/>
                    <a:pt x="11558" y="589"/>
                    <a:pt x="14816" y="659"/>
                  </a:cubicBezTo>
                  <a:cubicBezTo>
                    <a:pt x="15405" y="659"/>
                    <a:pt x="16982" y="1092"/>
                    <a:pt x="17502" y="780"/>
                  </a:cubicBezTo>
                  <a:lnTo>
                    <a:pt x="17519" y="780"/>
                  </a:lnTo>
                  <a:cubicBezTo>
                    <a:pt x="17537" y="780"/>
                    <a:pt x="17571" y="763"/>
                    <a:pt x="17589" y="74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7"/>
            <p:cNvSpPr/>
            <p:nvPr/>
          </p:nvSpPr>
          <p:spPr>
            <a:xfrm>
              <a:off x="3166875" y="4760775"/>
              <a:ext cx="443200" cy="13875"/>
            </a:xfrm>
            <a:custGeom>
              <a:avLst/>
              <a:gdLst/>
              <a:ahLst/>
              <a:cxnLst/>
              <a:rect l="l" t="t" r="r" b="b"/>
              <a:pathLst>
                <a:path w="17728" h="555" fill="none" extrusionOk="0">
                  <a:moveTo>
                    <a:pt x="53" y="70"/>
                  </a:moveTo>
                  <a:cubicBezTo>
                    <a:pt x="53" y="70"/>
                    <a:pt x="1" y="0"/>
                    <a:pt x="53" y="139"/>
                  </a:cubicBezTo>
                  <a:cubicBezTo>
                    <a:pt x="746" y="174"/>
                    <a:pt x="1456" y="191"/>
                    <a:pt x="2132" y="208"/>
                  </a:cubicBezTo>
                  <a:cubicBezTo>
                    <a:pt x="2825" y="226"/>
                    <a:pt x="3570" y="243"/>
                    <a:pt x="4281" y="243"/>
                  </a:cubicBezTo>
                  <a:cubicBezTo>
                    <a:pt x="5251" y="260"/>
                    <a:pt x="6222" y="278"/>
                    <a:pt x="7192" y="295"/>
                  </a:cubicBezTo>
                  <a:cubicBezTo>
                    <a:pt x="8232" y="295"/>
                    <a:pt x="9271" y="312"/>
                    <a:pt x="10311" y="330"/>
                  </a:cubicBezTo>
                  <a:cubicBezTo>
                    <a:pt x="11212" y="347"/>
                    <a:pt x="12113" y="382"/>
                    <a:pt x="13014" y="416"/>
                  </a:cubicBezTo>
                  <a:cubicBezTo>
                    <a:pt x="13603" y="434"/>
                    <a:pt x="14210" y="468"/>
                    <a:pt x="14816" y="486"/>
                  </a:cubicBezTo>
                  <a:cubicBezTo>
                    <a:pt x="15180" y="520"/>
                    <a:pt x="15544" y="538"/>
                    <a:pt x="15925" y="555"/>
                  </a:cubicBezTo>
                  <a:lnTo>
                    <a:pt x="17728" y="555"/>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7"/>
            <p:cNvSpPr/>
            <p:nvPr/>
          </p:nvSpPr>
          <p:spPr>
            <a:xfrm>
              <a:off x="3551575" y="4844375"/>
              <a:ext cx="56775" cy="53325"/>
            </a:xfrm>
            <a:custGeom>
              <a:avLst/>
              <a:gdLst/>
              <a:ahLst/>
              <a:cxnLst/>
              <a:rect l="l" t="t" r="r" b="b"/>
              <a:pathLst>
                <a:path w="2271" h="2133" fill="none" extrusionOk="0">
                  <a:moveTo>
                    <a:pt x="2270" y="2132"/>
                  </a:moveTo>
                  <a:lnTo>
                    <a:pt x="2270" y="2132"/>
                  </a:lnTo>
                  <a:cubicBezTo>
                    <a:pt x="1508" y="1508"/>
                    <a:pt x="745" y="399"/>
                    <a:pt x="0"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7"/>
            <p:cNvSpPr/>
            <p:nvPr/>
          </p:nvSpPr>
          <p:spPr>
            <a:xfrm>
              <a:off x="3551125" y="4778100"/>
              <a:ext cx="58950" cy="65875"/>
            </a:xfrm>
            <a:custGeom>
              <a:avLst/>
              <a:gdLst/>
              <a:ahLst/>
              <a:cxnLst/>
              <a:rect l="l" t="t" r="r" b="b"/>
              <a:pathLst>
                <a:path w="2358" h="2635" fill="none" extrusionOk="0">
                  <a:moveTo>
                    <a:pt x="1" y="2634"/>
                  </a:moveTo>
                  <a:cubicBezTo>
                    <a:pt x="192" y="2236"/>
                    <a:pt x="434" y="1855"/>
                    <a:pt x="729" y="1525"/>
                  </a:cubicBezTo>
                  <a:cubicBezTo>
                    <a:pt x="1214" y="954"/>
                    <a:pt x="1751" y="451"/>
                    <a:pt x="2358"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7"/>
            <p:cNvSpPr/>
            <p:nvPr/>
          </p:nvSpPr>
          <p:spPr>
            <a:xfrm>
              <a:off x="3608325" y="4866475"/>
              <a:ext cx="3475" cy="31225"/>
            </a:xfrm>
            <a:custGeom>
              <a:avLst/>
              <a:gdLst/>
              <a:ahLst/>
              <a:cxnLst/>
              <a:rect l="l" t="t" r="r" b="b"/>
              <a:pathLst>
                <a:path w="139" h="1249" fill="none" extrusionOk="0">
                  <a:moveTo>
                    <a:pt x="0" y="1248"/>
                  </a:moveTo>
                  <a:lnTo>
                    <a:pt x="0" y="1231"/>
                  </a:lnTo>
                  <a:cubicBezTo>
                    <a:pt x="70" y="815"/>
                    <a:pt x="122" y="416"/>
                    <a:pt x="139"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7"/>
            <p:cNvSpPr/>
            <p:nvPr/>
          </p:nvSpPr>
          <p:spPr>
            <a:xfrm>
              <a:off x="3571925" y="4817950"/>
              <a:ext cx="39875" cy="48550"/>
            </a:xfrm>
            <a:custGeom>
              <a:avLst/>
              <a:gdLst/>
              <a:ahLst/>
              <a:cxnLst/>
              <a:rect l="l" t="t" r="r" b="b"/>
              <a:pathLst>
                <a:path w="1595" h="1942" fill="none" extrusionOk="0">
                  <a:moveTo>
                    <a:pt x="1595" y="1942"/>
                  </a:moveTo>
                  <a:cubicBezTo>
                    <a:pt x="1318" y="1508"/>
                    <a:pt x="1006" y="1110"/>
                    <a:pt x="659" y="746"/>
                  </a:cubicBezTo>
                  <a:cubicBezTo>
                    <a:pt x="434" y="486"/>
                    <a:pt x="191" y="226"/>
                    <a:pt x="1"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7"/>
            <p:cNvSpPr/>
            <p:nvPr/>
          </p:nvSpPr>
          <p:spPr>
            <a:xfrm>
              <a:off x="3577125" y="4836575"/>
              <a:ext cx="11300" cy="24725"/>
            </a:xfrm>
            <a:custGeom>
              <a:avLst/>
              <a:gdLst/>
              <a:ahLst/>
              <a:cxnLst/>
              <a:rect l="l" t="t" r="r" b="b"/>
              <a:pathLst>
                <a:path w="452" h="989" fill="none" extrusionOk="0">
                  <a:moveTo>
                    <a:pt x="1" y="989"/>
                  </a:moveTo>
                  <a:cubicBezTo>
                    <a:pt x="70" y="625"/>
                    <a:pt x="226" y="295"/>
                    <a:pt x="451"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7"/>
            <p:cNvSpPr/>
            <p:nvPr/>
          </p:nvSpPr>
          <p:spPr>
            <a:xfrm>
              <a:off x="3606575" y="4739975"/>
              <a:ext cx="3500" cy="38150"/>
            </a:xfrm>
            <a:custGeom>
              <a:avLst/>
              <a:gdLst/>
              <a:ahLst/>
              <a:cxnLst/>
              <a:rect l="l" t="t" r="r" b="b"/>
              <a:pathLst>
                <a:path w="140" h="1526" fill="none" extrusionOk="0">
                  <a:moveTo>
                    <a:pt x="140" y="1526"/>
                  </a:moveTo>
                  <a:lnTo>
                    <a:pt x="140" y="1387"/>
                  </a:lnTo>
                  <a:cubicBezTo>
                    <a:pt x="140" y="919"/>
                    <a:pt x="122" y="313"/>
                    <a:pt x="1"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7"/>
            <p:cNvSpPr/>
            <p:nvPr/>
          </p:nvSpPr>
          <p:spPr>
            <a:xfrm>
              <a:off x="3172075" y="4726125"/>
              <a:ext cx="434525" cy="13875"/>
            </a:xfrm>
            <a:custGeom>
              <a:avLst/>
              <a:gdLst/>
              <a:ahLst/>
              <a:cxnLst/>
              <a:rect l="l" t="t" r="r" b="b"/>
              <a:pathLst>
                <a:path w="17381" h="555" fill="none" extrusionOk="0">
                  <a:moveTo>
                    <a:pt x="17381" y="555"/>
                  </a:moveTo>
                  <a:cubicBezTo>
                    <a:pt x="16965" y="555"/>
                    <a:pt x="16480" y="555"/>
                    <a:pt x="15995" y="537"/>
                  </a:cubicBezTo>
                  <a:cubicBezTo>
                    <a:pt x="15735" y="537"/>
                    <a:pt x="15475" y="520"/>
                    <a:pt x="15232" y="485"/>
                  </a:cubicBezTo>
                  <a:cubicBezTo>
                    <a:pt x="15042" y="468"/>
                    <a:pt x="14868" y="451"/>
                    <a:pt x="14678" y="433"/>
                  </a:cubicBezTo>
                  <a:cubicBezTo>
                    <a:pt x="14019" y="381"/>
                    <a:pt x="13378" y="364"/>
                    <a:pt x="12737" y="329"/>
                  </a:cubicBezTo>
                  <a:cubicBezTo>
                    <a:pt x="12321" y="312"/>
                    <a:pt x="11905" y="295"/>
                    <a:pt x="11489" y="277"/>
                  </a:cubicBezTo>
                  <a:cubicBezTo>
                    <a:pt x="11073" y="260"/>
                    <a:pt x="10658" y="260"/>
                    <a:pt x="10242" y="243"/>
                  </a:cubicBezTo>
                  <a:cubicBezTo>
                    <a:pt x="9133" y="225"/>
                    <a:pt x="8024" y="225"/>
                    <a:pt x="6915" y="191"/>
                  </a:cubicBezTo>
                  <a:cubicBezTo>
                    <a:pt x="5962" y="191"/>
                    <a:pt x="5009" y="174"/>
                    <a:pt x="4073" y="139"/>
                  </a:cubicBezTo>
                  <a:cubicBezTo>
                    <a:pt x="3605" y="139"/>
                    <a:pt x="2843" y="156"/>
                    <a:pt x="2063" y="139"/>
                  </a:cubicBezTo>
                  <a:cubicBezTo>
                    <a:pt x="1370" y="156"/>
                    <a:pt x="677" y="104"/>
                    <a:pt x="1"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7"/>
            <p:cNvSpPr/>
            <p:nvPr/>
          </p:nvSpPr>
          <p:spPr>
            <a:xfrm>
              <a:off x="3041250" y="4765975"/>
              <a:ext cx="7825" cy="52000"/>
            </a:xfrm>
            <a:custGeom>
              <a:avLst/>
              <a:gdLst/>
              <a:ahLst/>
              <a:cxnLst/>
              <a:rect l="l" t="t" r="r" b="b"/>
              <a:pathLst>
                <a:path w="313" h="2080" fill="none" extrusionOk="0">
                  <a:moveTo>
                    <a:pt x="313" y="2080"/>
                  </a:moveTo>
                  <a:cubicBezTo>
                    <a:pt x="295" y="2045"/>
                    <a:pt x="278" y="2028"/>
                    <a:pt x="261" y="1993"/>
                  </a:cubicBezTo>
                  <a:cubicBezTo>
                    <a:pt x="243" y="1941"/>
                    <a:pt x="226" y="1889"/>
                    <a:pt x="209" y="1837"/>
                  </a:cubicBezTo>
                  <a:cubicBezTo>
                    <a:pt x="35" y="1283"/>
                    <a:pt x="1" y="694"/>
                    <a:pt x="122" y="122"/>
                  </a:cubicBezTo>
                  <a:lnTo>
                    <a:pt x="122" y="122"/>
                  </a:lnTo>
                  <a:cubicBezTo>
                    <a:pt x="139" y="87"/>
                    <a:pt x="157" y="35"/>
                    <a:pt x="174"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7"/>
            <p:cNvSpPr/>
            <p:nvPr/>
          </p:nvSpPr>
          <p:spPr>
            <a:xfrm>
              <a:off x="3045575" y="4667200"/>
              <a:ext cx="119600" cy="102275"/>
            </a:xfrm>
            <a:custGeom>
              <a:avLst/>
              <a:gdLst/>
              <a:ahLst/>
              <a:cxnLst/>
              <a:rect l="l" t="t" r="r" b="b"/>
              <a:pathLst>
                <a:path w="4784" h="4091" fill="none" extrusionOk="0">
                  <a:moveTo>
                    <a:pt x="1" y="4090"/>
                  </a:moveTo>
                  <a:cubicBezTo>
                    <a:pt x="261" y="3674"/>
                    <a:pt x="555" y="3276"/>
                    <a:pt x="919" y="2929"/>
                  </a:cubicBezTo>
                  <a:cubicBezTo>
                    <a:pt x="1335" y="2531"/>
                    <a:pt x="1768" y="2149"/>
                    <a:pt x="2219" y="1785"/>
                  </a:cubicBezTo>
                  <a:cubicBezTo>
                    <a:pt x="3033" y="1144"/>
                    <a:pt x="3882" y="538"/>
                    <a:pt x="4784"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7"/>
            <p:cNvSpPr/>
            <p:nvPr/>
          </p:nvSpPr>
          <p:spPr>
            <a:xfrm>
              <a:off x="3168625" y="4665475"/>
              <a:ext cx="1750" cy="48550"/>
            </a:xfrm>
            <a:custGeom>
              <a:avLst/>
              <a:gdLst/>
              <a:ahLst/>
              <a:cxnLst/>
              <a:rect l="l" t="t" r="r" b="b"/>
              <a:pathLst>
                <a:path w="70" h="1942" fill="none" extrusionOk="0">
                  <a:moveTo>
                    <a:pt x="69" y="1941"/>
                  </a:moveTo>
                  <a:lnTo>
                    <a:pt x="69" y="1872"/>
                  </a:lnTo>
                  <a:cubicBezTo>
                    <a:pt x="69" y="1854"/>
                    <a:pt x="69" y="1837"/>
                    <a:pt x="69" y="1837"/>
                  </a:cubicBezTo>
                  <a:cubicBezTo>
                    <a:pt x="69" y="1335"/>
                    <a:pt x="18" y="815"/>
                    <a:pt x="0" y="70"/>
                  </a:cubicBezTo>
                  <a:cubicBezTo>
                    <a:pt x="0" y="52"/>
                    <a:pt x="0" y="18"/>
                    <a:pt x="0"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7"/>
            <p:cNvSpPr/>
            <p:nvPr/>
          </p:nvSpPr>
          <p:spPr>
            <a:xfrm>
              <a:off x="3069850" y="4743450"/>
              <a:ext cx="1750" cy="52000"/>
            </a:xfrm>
            <a:custGeom>
              <a:avLst/>
              <a:gdLst/>
              <a:ahLst/>
              <a:cxnLst/>
              <a:rect l="l" t="t" r="r" b="b"/>
              <a:pathLst>
                <a:path w="70" h="2080" fill="none" extrusionOk="0">
                  <a:moveTo>
                    <a:pt x="0" y="2080"/>
                  </a:moveTo>
                  <a:cubicBezTo>
                    <a:pt x="0" y="1456"/>
                    <a:pt x="70" y="693"/>
                    <a:pt x="70"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7"/>
            <p:cNvSpPr/>
            <p:nvPr/>
          </p:nvSpPr>
          <p:spPr>
            <a:xfrm>
              <a:off x="3099300" y="4714000"/>
              <a:ext cx="5225" cy="57200"/>
            </a:xfrm>
            <a:custGeom>
              <a:avLst/>
              <a:gdLst/>
              <a:ahLst/>
              <a:cxnLst/>
              <a:rect l="l" t="t" r="r" b="b"/>
              <a:pathLst>
                <a:path w="209" h="2288" fill="none" extrusionOk="0">
                  <a:moveTo>
                    <a:pt x="139" y="2287"/>
                  </a:moveTo>
                  <a:cubicBezTo>
                    <a:pt x="1" y="1664"/>
                    <a:pt x="209" y="780"/>
                    <a:pt x="139"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7"/>
            <p:cNvSpPr/>
            <p:nvPr/>
          </p:nvSpPr>
          <p:spPr>
            <a:xfrm>
              <a:off x="3135700" y="4694925"/>
              <a:ext cx="3475" cy="46825"/>
            </a:xfrm>
            <a:custGeom>
              <a:avLst/>
              <a:gdLst/>
              <a:ahLst/>
              <a:cxnLst/>
              <a:rect l="l" t="t" r="r" b="b"/>
              <a:pathLst>
                <a:path w="139" h="1873" fill="none" extrusionOk="0">
                  <a:moveTo>
                    <a:pt x="0" y="1872"/>
                  </a:moveTo>
                  <a:cubicBezTo>
                    <a:pt x="139" y="1525"/>
                    <a:pt x="70" y="555"/>
                    <a:pt x="70"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7"/>
            <p:cNvSpPr/>
            <p:nvPr/>
          </p:nvSpPr>
          <p:spPr>
            <a:xfrm>
              <a:off x="3273875" y="4729575"/>
              <a:ext cx="25" cy="36425"/>
            </a:xfrm>
            <a:custGeom>
              <a:avLst/>
              <a:gdLst/>
              <a:ahLst/>
              <a:cxnLst/>
              <a:rect l="l" t="t" r="r" b="b"/>
              <a:pathLst>
                <a:path w="1" h="1457" fill="none" extrusionOk="0">
                  <a:moveTo>
                    <a:pt x="1" y="1456"/>
                  </a:moveTo>
                  <a:lnTo>
                    <a:pt x="1" y="1"/>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7"/>
            <p:cNvSpPr/>
            <p:nvPr/>
          </p:nvSpPr>
          <p:spPr>
            <a:xfrm>
              <a:off x="3344925" y="4731325"/>
              <a:ext cx="2200" cy="31200"/>
            </a:xfrm>
            <a:custGeom>
              <a:avLst/>
              <a:gdLst/>
              <a:ahLst/>
              <a:cxnLst/>
              <a:rect l="l" t="t" r="r" b="b"/>
              <a:pathLst>
                <a:path w="88" h="1248" fill="none" extrusionOk="0">
                  <a:moveTo>
                    <a:pt x="70" y="1248"/>
                  </a:moveTo>
                  <a:cubicBezTo>
                    <a:pt x="87" y="832"/>
                    <a:pt x="70" y="416"/>
                    <a:pt x="1"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7"/>
            <p:cNvSpPr/>
            <p:nvPr/>
          </p:nvSpPr>
          <p:spPr>
            <a:xfrm>
              <a:off x="3424200" y="4733050"/>
              <a:ext cx="3925" cy="32950"/>
            </a:xfrm>
            <a:custGeom>
              <a:avLst/>
              <a:gdLst/>
              <a:ahLst/>
              <a:cxnLst/>
              <a:rect l="l" t="t" r="r" b="b"/>
              <a:pathLst>
                <a:path w="157" h="1318" fill="none" extrusionOk="0">
                  <a:moveTo>
                    <a:pt x="18" y="1317"/>
                  </a:moveTo>
                  <a:cubicBezTo>
                    <a:pt x="1" y="884"/>
                    <a:pt x="35" y="434"/>
                    <a:pt x="157"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7"/>
            <p:cNvSpPr/>
            <p:nvPr/>
          </p:nvSpPr>
          <p:spPr>
            <a:xfrm>
              <a:off x="3490050" y="4736525"/>
              <a:ext cx="2200" cy="32950"/>
            </a:xfrm>
            <a:custGeom>
              <a:avLst/>
              <a:gdLst/>
              <a:ahLst/>
              <a:cxnLst/>
              <a:rect l="l" t="t" r="r" b="b"/>
              <a:pathLst>
                <a:path w="88" h="1318" fill="none" extrusionOk="0">
                  <a:moveTo>
                    <a:pt x="87" y="1317"/>
                  </a:moveTo>
                  <a:cubicBezTo>
                    <a:pt x="35" y="884"/>
                    <a:pt x="1" y="451"/>
                    <a:pt x="18"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7"/>
            <p:cNvSpPr/>
            <p:nvPr/>
          </p:nvSpPr>
          <p:spPr>
            <a:xfrm>
              <a:off x="3535550" y="4736950"/>
              <a:ext cx="3475" cy="35975"/>
            </a:xfrm>
            <a:custGeom>
              <a:avLst/>
              <a:gdLst/>
              <a:ahLst/>
              <a:cxnLst/>
              <a:rect l="l" t="t" r="r" b="b"/>
              <a:pathLst>
                <a:path w="139" h="1439" fill="none" extrusionOk="0">
                  <a:moveTo>
                    <a:pt x="69" y="1439"/>
                  </a:moveTo>
                  <a:cubicBezTo>
                    <a:pt x="69" y="953"/>
                    <a:pt x="0" y="486"/>
                    <a:pt x="139"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7"/>
            <p:cNvSpPr/>
            <p:nvPr/>
          </p:nvSpPr>
          <p:spPr>
            <a:xfrm>
              <a:off x="3571925" y="4739975"/>
              <a:ext cx="25" cy="34675"/>
            </a:xfrm>
            <a:custGeom>
              <a:avLst/>
              <a:gdLst/>
              <a:ahLst/>
              <a:cxnLst/>
              <a:rect l="l" t="t" r="r" b="b"/>
              <a:pathLst>
                <a:path w="1" h="1387" fill="none" extrusionOk="0">
                  <a:moveTo>
                    <a:pt x="1" y="1387"/>
                  </a:moveTo>
                  <a:lnTo>
                    <a:pt x="1" y="1"/>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7"/>
            <p:cNvSpPr/>
            <p:nvPr/>
          </p:nvSpPr>
          <p:spPr>
            <a:xfrm>
              <a:off x="3219725" y="4733050"/>
              <a:ext cx="3925" cy="32950"/>
            </a:xfrm>
            <a:custGeom>
              <a:avLst/>
              <a:gdLst/>
              <a:ahLst/>
              <a:cxnLst/>
              <a:rect l="l" t="t" r="r" b="b"/>
              <a:pathLst>
                <a:path w="157" h="1318" fill="none" extrusionOk="0">
                  <a:moveTo>
                    <a:pt x="18" y="1317"/>
                  </a:moveTo>
                  <a:cubicBezTo>
                    <a:pt x="1" y="867"/>
                    <a:pt x="53" y="434"/>
                    <a:pt x="157"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4" name="Google Shape;2234;p57"/>
          <p:cNvGrpSpPr/>
          <p:nvPr/>
        </p:nvGrpSpPr>
        <p:grpSpPr>
          <a:xfrm>
            <a:off x="7709767" y="1270967"/>
            <a:ext cx="604588" cy="1195466"/>
            <a:chOff x="3235775" y="3890475"/>
            <a:chExt cx="307600" cy="608225"/>
          </a:xfrm>
        </p:grpSpPr>
        <p:sp>
          <p:nvSpPr>
            <p:cNvPr id="2235" name="Google Shape;2235;p57"/>
            <p:cNvSpPr/>
            <p:nvPr/>
          </p:nvSpPr>
          <p:spPr>
            <a:xfrm>
              <a:off x="3235775" y="4415175"/>
              <a:ext cx="78325" cy="59025"/>
            </a:xfrm>
            <a:custGeom>
              <a:avLst/>
              <a:gdLst/>
              <a:ahLst/>
              <a:cxnLst/>
              <a:rect l="l" t="t" r="r" b="b"/>
              <a:pathLst>
                <a:path w="3133" h="2361" extrusionOk="0">
                  <a:moveTo>
                    <a:pt x="1277" y="1"/>
                  </a:moveTo>
                  <a:cubicBezTo>
                    <a:pt x="884" y="1"/>
                    <a:pt x="492" y="178"/>
                    <a:pt x="312" y="516"/>
                  </a:cubicBezTo>
                  <a:lnTo>
                    <a:pt x="277" y="499"/>
                  </a:lnTo>
                  <a:cubicBezTo>
                    <a:pt x="35" y="863"/>
                    <a:pt x="0" y="1331"/>
                    <a:pt x="173" y="1747"/>
                  </a:cubicBezTo>
                  <a:cubicBezTo>
                    <a:pt x="421" y="2184"/>
                    <a:pt x="788" y="2361"/>
                    <a:pt x="1158" y="2361"/>
                  </a:cubicBezTo>
                  <a:cubicBezTo>
                    <a:pt x="2136" y="2361"/>
                    <a:pt x="3132" y="1127"/>
                    <a:pt x="1975" y="222"/>
                  </a:cubicBezTo>
                  <a:cubicBezTo>
                    <a:pt x="1780" y="73"/>
                    <a:pt x="1528" y="1"/>
                    <a:pt x="1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7"/>
            <p:cNvSpPr/>
            <p:nvPr/>
          </p:nvSpPr>
          <p:spPr>
            <a:xfrm>
              <a:off x="3242250" y="3895750"/>
              <a:ext cx="263425" cy="473875"/>
            </a:xfrm>
            <a:custGeom>
              <a:avLst/>
              <a:gdLst/>
              <a:ahLst/>
              <a:cxnLst/>
              <a:rect l="l" t="t" r="r" b="b"/>
              <a:pathLst>
                <a:path w="10537" h="18955" extrusionOk="0">
                  <a:moveTo>
                    <a:pt x="5271" y="1"/>
                  </a:moveTo>
                  <a:cubicBezTo>
                    <a:pt x="5149" y="1"/>
                    <a:pt x="5027" y="5"/>
                    <a:pt x="4905" y="14"/>
                  </a:cubicBezTo>
                  <a:cubicBezTo>
                    <a:pt x="4177" y="49"/>
                    <a:pt x="3484" y="257"/>
                    <a:pt x="2843" y="586"/>
                  </a:cubicBezTo>
                  <a:cubicBezTo>
                    <a:pt x="1942" y="1002"/>
                    <a:pt x="209" y="2059"/>
                    <a:pt x="1" y="3359"/>
                  </a:cubicBezTo>
                  <a:cubicBezTo>
                    <a:pt x="486" y="3567"/>
                    <a:pt x="1942" y="3567"/>
                    <a:pt x="2566" y="3567"/>
                  </a:cubicBezTo>
                  <a:cubicBezTo>
                    <a:pt x="3212" y="2618"/>
                    <a:pt x="4125" y="2132"/>
                    <a:pt x="5018" y="2132"/>
                  </a:cubicBezTo>
                  <a:cubicBezTo>
                    <a:pt x="6016" y="2132"/>
                    <a:pt x="6990" y="2739"/>
                    <a:pt x="7539" y="3983"/>
                  </a:cubicBezTo>
                  <a:cubicBezTo>
                    <a:pt x="8509" y="6201"/>
                    <a:pt x="6776" y="8003"/>
                    <a:pt x="5043" y="9112"/>
                  </a:cubicBezTo>
                  <a:cubicBezTo>
                    <a:pt x="3241" y="10290"/>
                    <a:pt x="1439" y="11538"/>
                    <a:pt x="815" y="13756"/>
                  </a:cubicBezTo>
                  <a:cubicBezTo>
                    <a:pt x="400" y="15419"/>
                    <a:pt x="330" y="17152"/>
                    <a:pt x="261" y="18815"/>
                  </a:cubicBezTo>
                  <a:lnTo>
                    <a:pt x="261" y="18954"/>
                  </a:lnTo>
                  <a:cubicBezTo>
                    <a:pt x="599" y="18894"/>
                    <a:pt x="1039" y="18816"/>
                    <a:pt x="1416" y="18816"/>
                  </a:cubicBezTo>
                  <a:cubicBezTo>
                    <a:pt x="1578" y="18816"/>
                    <a:pt x="1729" y="18831"/>
                    <a:pt x="1855" y="18867"/>
                  </a:cubicBezTo>
                  <a:lnTo>
                    <a:pt x="2011" y="18867"/>
                  </a:lnTo>
                  <a:cubicBezTo>
                    <a:pt x="2063" y="17932"/>
                    <a:pt x="2219" y="17013"/>
                    <a:pt x="2444" y="16095"/>
                  </a:cubicBezTo>
                  <a:cubicBezTo>
                    <a:pt x="2600" y="15471"/>
                    <a:pt x="2843" y="14865"/>
                    <a:pt x="3172" y="14310"/>
                  </a:cubicBezTo>
                  <a:cubicBezTo>
                    <a:pt x="3224" y="14189"/>
                    <a:pt x="3293" y="14068"/>
                    <a:pt x="3380" y="13946"/>
                  </a:cubicBezTo>
                  <a:cubicBezTo>
                    <a:pt x="3727" y="13426"/>
                    <a:pt x="4142" y="12959"/>
                    <a:pt x="4628" y="12560"/>
                  </a:cubicBezTo>
                  <a:cubicBezTo>
                    <a:pt x="5217" y="12109"/>
                    <a:pt x="5841" y="11694"/>
                    <a:pt x="6482" y="11330"/>
                  </a:cubicBezTo>
                  <a:cubicBezTo>
                    <a:pt x="7157" y="10931"/>
                    <a:pt x="7799" y="10498"/>
                    <a:pt x="8405" y="10013"/>
                  </a:cubicBezTo>
                  <a:cubicBezTo>
                    <a:pt x="8717" y="9736"/>
                    <a:pt x="9012" y="9424"/>
                    <a:pt x="9272" y="9094"/>
                  </a:cubicBezTo>
                  <a:cubicBezTo>
                    <a:pt x="9462" y="8869"/>
                    <a:pt x="9635" y="8609"/>
                    <a:pt x="9774" y="8349"/>
                  </a:cubicBezTo>
                  <a:cubicBezTo>
                    <a:pt x="10138" y="7708"/>
                    <a:pt x="10363" y="6998"/>
                    <a:pt x="10467" y="6287"/>
                  </a:cubicBezTo>
                  <a:cubicBezTo>
                    <a:pt x="10536" y="5750"/>
                    <a:pt x="10536" y="5196"/>
                    <a:pt x="10467" y="4676"/>
                  </a:cubicBezTo>
                  <a:cubicBezTo>
                    <a:pt x="10381" y="4121"/>
                    <a:pt x="10242" y="3584"/>
                    <a:pt x="9999" y="3081"/>
                  </a:cubicBezTo>
                  <a:cubicBezTo>
                    <a:pt x="9861" y="2752"/>
                    <a:pt x="9687" y="2458"/>
                    <a:pt x="9479" y="2180"/>
                  </a:cubicBezTo>
                  <a:cubicBezTo>
                    <a:pt x="9410" y="2094"/>
                    <a:pt x="9358" y="2007"/>
                    <a:pt x="9272" y="1920"/>
                  </a:cubicBezTo>
                  <a:cubicBezTo>
                    <a:pt x="8960" y="1539"/>
                    <a:pt x="8596" y="1193"/>
                    <a:pt x="8180" y="915"/>
                  </a:cubicBezTo>
                  <a:cubicBezTo>
                    <a:pt x="7327" y="326"/>
                    <a:pt x="6308" y="1"/>
                    <a:pt x="5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7"/>
            <p:cNvSpPr/>
            <p:nvPr/>
          </p:nvSpPr>
          <p:spPr>
            <a:xfrm>
              <a:off x="3241825" y="3893925"/>
              <a:ext cx="263850" cy="473100"/>
            </a:xfrm>
            <a:custGeom>
              <a:avLst/>
              <a:gdLst/>
              <a:ahLst/>
              <a:cxnLst/>
              <a:rect l="l" t="t" r="r" b="b"/>
              <a:pathLst>
                <a:path w="10554" h="18924" fill="none" extrusionOk="0">
                  <a:moveTo>
                    <a:pt x="1" y="3414"/>
                  </a:moveTo>
                  <a:cubicBezTo>
                    <a:pt x="209" y="2115"/>
                    <a:pt x="1941" y="1058"/>
                    <a:pt x="2842" y="642"/>
                  </a:cubicBezTo>
                  <a:cubicBezTo>
                    <a:pt x="3484" y="313"/>
                    <a:pt x="4194" y="122"/>
                    <a:pt x="4905" y="70"/>
                  </a:cubicBezTo>
                  <a:cubicBezTo>
                    <a:pt x="6065" y="1"/>
                    <a:pt x="7226" y="313"/>
                    <a:pt x="8180" y="988"/>
                  </a:cubicBezTo>
                  <a:cubicBezTo>
                    <a:pt x="8595" y="1266"/>
                    <a:pt x="8959" y="1595"/>
                    <a:pt x="9289" y="1976"/>
                  </a:cubicBezTo>
                  <a:cubicBezTo>
                    <a:pt x="9358" y="2063"/>
                    <a:pt x="9427" y="2149"/>
                    <a:pt x="9479" y="2236"/>
                  </a:cubicBezTo>
                  <a:cubicBezTo>
                    <a:pt x="9687" y="2513"/>
                    <a:pt x="9860" y="2825"/>
                    <a:pt x="10016" y="3137"/>
                  </a:cubicBezTo>
                  <a:cubicBezTo>
                    <a:pt x="10242" y="3640"/>
                    <a:pt x="10398" y="4177"/>
                    <a:pt x="10467" y="4731"/>
                  </a:cubicBezTo>
                  <a:cubicBezTo>
                    <a:pt x="10553" y="5269"/>
                    <a:pt x="10553" y="5806"/>
                    <a:pt x="10467" y="6343"/>
                  </a:cubicBezTo>
                  <a:cubicBezTo>
                    <a:pt x="10380" y="7071"/>
                    <a:pt x="10155" y="7764"/>
                    <a:pt x="9791" y="8405"/>
                  </a:cubicBezTo>
                  <a:cubicBezTo>
                    <a:pt x="9652" y="8682"/>
                    <a:pt x="9479" y="8925"/>
                    <a:pt x="9271" y="9167"/>
                  </a:cubicBezTo>
                  <a:cubicBezTo>
                    <a:pt x="9029" y="9497"/>
                    <a:pt x="8734" y="9791"/>
                    <a:pt x="8405" y="10068"/>
                  </a:cubicBezTo>
                  <a:cubicBezTo>
                    <a:pt x="7816" y="10554"/>
                    <a:pt x="7174" y="11004"/>
                    <a:pt x="6499" y="11385"/>
                  </a:cubicBezTo>
                  <a:cubicBezTo>
                    <a:pt x="5858" y="11749"/>
                    <a:pt x="5234" y="12165"/>
                    <a:pt x="4645" y="12633"/>
                  </a:cubicBezTo>
                  <a:cubicBezTo>
                    <a:pt x="4159" y="13014"/>
                    <a:pt x="3744" y="13482"/>
                    <a:pt x="3397" y="14019"/>
                  </a:cubicBezTo>
                  <a:cubicBezTo>
                    <a:pt x="3310" y="14123"/>
                    <a:pt x="3241" y="14245"/>
                    <a:pt x="3189" y="14366"/>
                  </a:cubicBezTo>
                  <a:lnTo>
                    <a:pt x="3189" y="14366"/>
                  </a:lnTo>
                  <a:cubicBezTo>
                    <a:pt x="2860" y="14938"/>
                    <a:pt x="2617" y="15544"/>
                    <a:pt x="2461" y="16168"/>
                  </a:cubicBezTo>
                  <a:cubicBezTo>
                    <a:pt x="2236" y="17069"/>
                    <a:pt x="2080" y="17987"/>
                    <a:pt x="2028" y="18923"/>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7"/>
            <p:cNvSpPr/>
            <p:nvPr/>
          </p:nvSpPr>
          <p:spPr>
            <a:xfrm>
              <a:off x="3241825" y="3979275"/>
              <a:ext cx="64150" cy="5650"/>
            </a:xfrm>
            <a:custGeom>
              <a:avLst/>
              <a:gdLst/>
              <a:ahLst/>
              <a:cxnLst/>
              <a:rect l="l" t="t" r="r" b="b"/>
              <a:pathLst>
                <a:path w="2566" h="226" fill="none" extrusionOk="0">
                  <a:moveTo>
                    <a:pt x="1" y="0"/>
                  </a:moveTo>
                  <a:cubicBezTo>
                    <a:pt x="486" y="226"/>
                    <a:pt x="1941" y="226"/>
                    <a:pt x="2565" y="226"/>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7"/>
            <p:cNvSpPr/>
            <p:nvPr/>
          </p:nvSpPr>
          <p:spPr>
            <a:xfrm>
              <a:off x="3248750" y="3934225"/>
              <a:ext cx="205800" cy="431500"/>
            </a:xfrm>
            <a:custGeom>
              <a:avLst/>
              <a:gdLst/>
              <a:ahLst/>
              <a:cxnLst/>
              <a:rect l="l" t="t" r="r" b="b"/>
              <a:pathLst>
                <a:path w="8232" h="17260" fill="none" extrusionOk="0">
                  <a:moveTo>
                    <a:pt x="2288" y="2010"/>
                  </a:moveTo>
                  <a:cubicBezTo>
                    <a:pt x="3674" y="0"/>
                    <a:pt x="6239" y="70"/>
                    <a:pt x="7261" y="2426"/>
                  </a:cubicBezTo>
                  <a:cubicBezTo>
                    <a:pt x="8232" y="4644"/>
                    <a:pt x="6499" y="6446"/>
                    <a:pt x="4783" y="7555"/>
                  </a:cubicBezTo>
                  <a:cubicBezTo>
                    <a:pt x="2981" y="8734"/>
                    <a:pt x="1179" y="9981"/>
                    <a:pt x="555" y="12182"/>
                  </a:cubicBezTo>
                  <a:cubicBezTo>
                    <a:pt x="140" y="13846"/>
                    <a:pt x="70" y="15596"/>
                    <a:pt x="1" y="1725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7"/>
            <p:cNvSpPr/>
            <p:nvPr/>
          </p:nvSpPr>
          <p:spPr>
            <a:xfrm>
              <a:off x="3248750" y="4363525"/>
              <a:ext cx="39900" cy="5225"/>
            </a:xfrm>
            <a:custGeom>
              <a:avLst/>
              <a:gdLst/>
              <a:ahLst/>
              <a:cxnLst/>
              <a:rect l="l" t="t" r="r" b="b"/>
              <a:pathLst>
                <a:path w="1596" h="209" fill="none" extrusionOk="0">
                  <a:moveTo>
                    <a:pt x="1" y="208"/>
                  </a:moveTo>
                  <a:cubicBezTo>
                    <a:pt x="486" y="139"/>
                    <a:pt x="1179" y="1"/>
                    <a:pt x="1595" y="13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7"/>
            <p:cNvSpPr/>
            <p:nvPr/>
          </p:nvSpPr>
          <p:spPr>
            <a:xfrm>
              <a:off x="3235775" y="4411600"/>
              <a:ext cx="89250" cy="87100"/>
            </a:xfrm>
            <a:custGeom>
              <a:avLst/>
              <a:gdLst/>
              <a:ahLst/>
              <a:cxnLst/>
              <a:rect l="l" t="t" r="r" b="b"/>
              <a:pathLst>
                <a:path w="3570" h="3484" fill="none" extrusionOk="0">
                  <a:moveTo>
                    <a:pt x="589" y="226"/>
                  </a:moveTo>
                  <a:cubicBezTo>
                    <a:pt x="468" y="348"/>
                    <a:pt x="364" y="486"/>
                    <a:pt x="277" y="642"/>
                  </a:cubicBezTo>
                  <a:cubicBezTo>
                    <a:pt x="35" y="1023"/>
                    <a:pt x="0" y="1491"/>
                    <a:pt x="173" y="1890"/>
                  </a:cubicBezTo>
                  <a:cubicBezTo>
                    <a:pt x="1074" y="3484"/>
                    <a:pt x="3570" y="1612"/>
                    <a:pt x="1975" y="382"/>
                  </a:cubicBezTo>
                  <a:cubicBezTo>
                    <a:pt x="1473" y="1"/>
                    <a:pt x="607" y="105"/>
                    <a:pt x="312" y="659"/>
                  </a:cubicBezTo>
                  <a:cubicBezTo>
                    <a:pt x="277" y="711"/>
                    <a:pt x="260" y="763"/>
                    <a:pt x="243" y="81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7"/>
            <p:cNvSpPr/>
            <p:nvPr/>
          </p:nvSpPr>
          <p:spPr>
            <a:xfrm>
              <a:off x="3286875" y="4367000"/>
              <a:ext cx="31225" cy="3475"/>
            </a:xfrm>
            <a:custGeom>
              <a:avLst/>
              <a:gdLst/>
              <a:ahLst/>
              <a:cxnLst/>
              <a:rect l="l" t="t" r="r" b="b"/>
              <a:pathLst>
                <a:path w="1249" h="139" fill="none" extrusionOk="0">
                  <a:moveTo>
                    <a:pt x="1" y="0"/>
                  </a:moveTo>
                  <a:cubicBezTo>
                    <a:pt x="18" y="0"/>
                    <a:pt x="53" y="0"/>
                    <a:pt x="70" y="0"/>
                  </a:cubicBezTo>
                  <a:cubicBezTo>
                    <a:pt x="122" y="0"/>
                    <a:pt x="174" y="0"/>
                    <a:pt x="209" y="0"/>
                  </a:cubicBezTo>
                  <a:cubicBezTo>
                    <a:pt x="555" y="69"/>
                    <a:pt x="902" y="104"/>
                    <a:pt x="1248" y="13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7"/>
            <p:cNvSpPr/>
            <p:nvPr/>
          </p:nvSpPr>
          <p:spPr>
            <a:xfrm>
              <a:off x="3316775" y="3890475"/>
              <a:ext cx="226600" cy="480000"/>
            </a:xfrm>
            <a:custGeom>
              <a:avLst/>
              <a:gdLst/>
              <a:ahLst/>
              <a:cxnLst/>
              <a:rect l="l" t="t" r="r" b="b"/>
              <a:pathLst>
                <a:path w="9064" h="19200" fill="none" extrusionOk="0">
                  <a:moveTo>
                    <a:pt x="52" y="19200"/>
                  </a:moveTo>
                  <a:cubicBezTo>
                    <a:pt x="0" y="18247"/>
                    <a:pt x="226" y="17276"/>
                    <a:pt x="694" y="16445"/>
                  </a:cubicBezTo>
                  <a:cubicBezTo>
                    <a:pt x="953" y="15977"/>
                    <a:pt x="1265" y="15561"/>
                    <a:pt x="1629" y="15180"/>
                  </a:cubicBezTo>
                  <a:cubicBezTo>
                    <a:pt x="2114" y="14694"/>
                    <a:pt x="2634" y="14244"/>
                    <a:pt x="3189" y="13863"/>
                  </a:cubicBezTo>
                  <a:cubicBezTo>
                    <a:pt x="3882" y="13343"/>
                    <a:pt x="4644" y="12858"/>
                    <a:pt x="5389" y="12372"/>
                  </a:cubicBezTo>
                  <a:cubicBezTo>
                    <a:pt x="5736" y="12130"/>
                    <a:pt x="6083" y="11905"/>
                    <a:pt x="6429" y="11662"/>
                  </a:cubicBezTo>
                  <a:cubicBezTo>
                    <a:pt x="6880" y="11333"/>
                    <a:pt x="7278" y="10934"/>
                    <a:pt x="7625" y="10501"/>
                  </a:cubicBezTo>
                  <a:cubicBezTo>
                    <a:pt x="8058" y="9964"/>
                    <a:pt x="8405" y="9357"/>
                    <a:pt x="8647" y="8699"/>
                  </a:cubicBezTo>
                  <a:cubicBezTo>
                    <a:pt x="8907" y="8006"/>
                    <a:pt x="9046" y="7261"/>
                    <a:pt x="9063" y="6516"/>
                  </a:cubicBezTo>
                  <a:cubicBezTo>
                    <a:pt x="9063" y="5944"/>
                    <a:pt x="9011" y="5372"/>
                    <a:pt x="8872" y="4800"/>
                  </a:cubicBezTo>
                  <a:cubicBezTo>
                    <a:pt x="8613" y="3674"/>
                    <a:pt x="8075" y="2634"/>
                    <a:pt x="7313" y="1768"/>
                  </a:cubicBezTo>
                  <a:cubicBezTo>
                    <a:pt x="7192" y="1629"/>
                    <a:pt x="7053" y="1490"/>
                    <a:pt x="6914" y="1334"/>
                  </a:cubicBezTo>
                  <a:cubicBezTo>
                    <a:pt x="6620" y="1057"/>
                    <a:pt x="6291" y="832"/>
                    <a:pt x="5927" y="641"/>
                  </a:cubicBezTo>
                  <a:cubicBezTo>
                    <a:pt x="4887" y="121"/>
                    <a:pt x="3587" y="0"/>
                    <a:pt x="1907" y="19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7"/>
            <p:cNvSpPr/>
            <p:nvPr/>
          </p:nvSpPr>
          <p:spPr>
            <a:xfrm>
              <a:off x="3298150" y="4335800"/>
              <a:ext cx="19950" cy="3500"/>
            </a:xfrm>
            <a:custGeom>
              <a:avLst/>
              <a:gdLst/>
              <a:ahLst/>
              <a:cxnLst/>
              <a:rect l="l" t="t" r="r" b="b"/>
              <a:pathLst>
                <a:path w="798" h="140" fill="none" extrusionOk="0">
                  <a:moveTo>
                    <a:pt x="0" y="1"/>
                  </a:moveTo>
                  <a:cubicBezTo>
                    <a:pt x="260" y="87"/>
                    <a:pt x="520" y="139"/>
                    <a:pt x="797" y="13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7"/>
            <p:cNvSpPr/>
            <p:nvPr/>
          </p:nvSpPr>
          <p:spPr>
            <a:xfrm>
              <a:off x="3302475" y="4297675"/>
              <a:ext cx="31225" cy="6950"/>
            </a:xfrm>
            <a:custGeom>
              <a:avLst/>
              <a:gdLst/>
              <a:ahLst/>
              <a:cxnLst/>
              <a:rect l="l" t="t" r="r" b="b"/>
              <a:pathLst>
                <a:path w="1249" h="278" fill="none" extrusionOk="0">
                  <a:moveTo>
                    <a:pt x="1" y="1"/>
                  </a:moveTo>
                  <a:lnTo>
                    <a:pt x="18" y="1"/>
                  </a:lnTo>
                  <a:cubicBezTo>
                    <a:pt x="364" y="139"/>
                    <a:pt x="988" y="278"/>
                    <a:pt x="1248" y="13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7"/>
            <p:cNvSpPr/>
            <p:nvPr/>
          </p:nvSpPr>
          <p:spPr>
            <a:xfrm>
              <a:off x="3324575" y="4255225"/>
              <a:ext cx="31650" cy="13450"/>
            </a:xfrm>
            <a:custGeom>
              <a:avLst/>
              <a:gdLst/>
              <a:ahLst/>
              <a:cxnLst/>
              <a:rect l="l" t="t" r="r" b="b"/>
              <a:pathLst>
                <a:path w="1266" h="538" fill="none" extrusionOk="0">
                  <a:moveTo>
                    <a:pt x="0" y="0"/>
                  </a:moveTo>
                  <a:cubicBezTo>
                    <a:pt x="486" y="208"/>
                    <a:pt x="780" y="538"/>
                    <a:pt x="1265" y="53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7"/>
            <p:cNvSpPr/>
            <p:nvPr/>
          </p:nvSpPr>
          <p:spPr>
            <a:xfrm>
              <a:off x="3357925" y="4209750"/>
              <a:ext cx="37725" cy="22100"/>
            </a:xfrm>
            <a:custGeom>
              <a:avLst/>
              <a:gdLst/>
              <a:ahLst/>
              <a:cxnLst/>
              <a:rect l="l" t="t" r="r" b="b"/>
              <a:pathLst>
                <a:path w="1509" h="884" fill="none" extrusionOk="0">
                  <a:moveTo>
                    <a:pt x="1" y="0"/>
                  </a:moveTo>
                  <a:lnTo>
                    <a:pt x="1" y="0"/>
                  </a:lnTo>
                  <a:cubicBezTo>
                    <a:pt x="486" y="329"/>
                    <a:pt x="988" y="624"/>
                    <a:pt x="1508" y="884"/>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7"/>
            <p:cNvSpPr/>
            <p:nvPr/>
          </p:nvSpPr>
          <p:spPr>
            <a:xfrm>
              <a:off x="3410775" y="4179850"/>
              <a:ext cx="40750" cy="19525"/>
            </a:xfrm>
            <a:custGeom>
              <a:avLst/>
              <a:gdLst/>
              <a:ahLst/>
              <a:cxnLst/>
              <a:rect l="l" t="t" r="r" b="b"/>
              <a:pathLst>
                <a:path w="1630" h="781" fill="none" extrusionOk="0">
                  <a:moveTo>
                    <a:pt x="1" y="0"/>
                  </a:moveTo>
                  <a:cubicBezTo>
                    <a:pt x="278" y="416"/>
                    <a:pt x="1144" y="711"/>
                    <a:pt x="1629" y="78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7"/>
            <p:cNvSpPr/>
            <p:nvPr/>
          </p:nvSpPr>
          <p:spPr>
            <a:xfrm>
              <a:off x="3451500" y="4145625"/>
              <a:ext cx="53750" cy="7375"/>
            </a:xfrm>
            <a:custGeom>
              <a:avLst/>
              <a:gdLst/>
              <a:ahLst/>
              <a:cxnLst/>
              <a:rect l="l" t="t" r="r" b="b"/>
              <a:pathLst>
                <a:path w="2150" h="295" fill="none" extrusionOk="0">
                  <a:moveTo>
                    <a:pt x="0" y="0"/>
                  </a:moveTo>
                  <a:lnTo>
                    <a:pt x="18" y="0"/>
                  </a:lnTo>
                  <a:cubicBezTo>
                    <a:pt x="642" y="139"/>
                    <a:pt x="1595" y="295"/>
                    <a:pt x="2149" y="20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7"/>
            <p:cNvSpPr/>
            <p:nvPr/>
          </p:nvSpPr>
          <p:spPr>
            <a:xfrm>
              <a:off x="3489625" y="4105775"/>
              <a:ext cx="41600" cy="3475"/>
            </a:xfrm>
            <a:custGeom>
              <a:avLst/>
              <a:gdLst/>
              <a:ahLst/>
              <a:cxnLst/>
              <a:rect l="l" t="t" r="r" b="b"/>
              <a:pathLst>
                <a:path w="1664" h="139" fill="none" extrusionOk="0">
                  <a:moveTo>
                    <a:pt x="0" y="0"/>
                  </a:moveTo>
                  <a:cubicBezTo>
                    <a:pt x="624" y="0"/>
                    <a:pt x="1040" y="139"/>
                    <a:pt x="1664" y="7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7"/>
            <p:cNvSpPr/>
            <p:nvPr/>
          </p:nvSpPr>
          <p:spPr>
            <a:xfrm>
              <a:off x="3505225" y="4052925"/>
              <a:ext cx="34675" cy="5650"/>
            </a:xfrm>
            <a:custGeom>
              <a:avLst/>
              <a:gdLst/>
              <a:ahLst/>
              <a:cxnLst/>
              <a:rect l="l" t="t" r="r" b="b"/>
              <a:pathLst>
                <a:path w="1387" h="226" fill="none" extrusionOk="0">
                  <a:moveTo>
                    <a:pt x="0" y="0"/>
                  </a:moveTo>
                  <a:cubicBezTo>
                    <a:pt x="485" y="70"/>
                    <a:pt x="971" y="225"/>
                    <a:pt x="1386" y="1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7"/>
            <p:cNvSpPr/>
            <p:nvPr/>
          </p:nvSpPr>
          <p:spPr>
            <a:xfrm>
              <a:off x="3503475" y="4011325"/>
              <a:ext cx="32525" cy="1750"/>
            </a:xfrm>
            <a:custGeom>
              <a:avLst/>
              <a:gdLst/>
              <a:ahLst/>
              <a:cxnLst/>
              <a:rect l="l" t="t" r="r" b="b"/>
              <a:pathLst>
                <a:path w="1301" h="70" fill="none" extrusionOk="0">
                  <a:moveTo>
                    <a:pt x="1" y="53"/>
                  </a:moveTo>
                  <a:lnTo>
                    <a:pt x="18" y="53"/>
                  </a:lnTo>
                  <a:cubicBezTo>
                    <a:pt x="434" y="70"/>
                    <a:pt x="867" y="53"/>
                    <a:pt x="1300"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7"/>
            <p:cNvSpPr/>
            <p:nvPr/>
          </p:nvSpPr>
          <p:spPr>
            <a:xfrm>
              <a:off x="3491350" y="3970600"/>
              <a:ext cx="26025" cy="2200"/>
            </a:xfrm>
            <a:custGeom>
              <a:avLst/>
              <a:gdLst/>
              <a:ahLst/>
              <a:cxnLst/>
              <a:rect l="l" t="t" r="r" b="b"/>
              <a:pathLst>
                <a:path w="1041" h="88" fill="none" extrusionOk="0">
                  <a:moveTo>
                    <a:pt x="1" y="70"/>
                  </a:moveTo>
                  <a:lnTo>
                    <a:pt x="35" y="70"/>
                  </a:lnTo>
                  <a:cubicBezTo>
                    <a:pt x="365" y="87"/>
                    <a:pt x="694" y="53"/>
                    <a:pt x="1040"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7"/>
            <p:cNvSpPr/>
            <p:nvPr/>
          </p:nvSpPr>
          <p:spPr>
            <a:xfrm>
              <a:off x="3475750" y="3936375"/>
              <a:ext cx="22550" cy="5675"/>
            </a:xfrm>
            <a:custGeom>
              <a:avLst/>
              <a:gdLst/>
              <a:ahLst/>
              <a:cxnLst/>
              <a:rect l="l" t="t" r="r" b="b"/>
              <a:pathLst>
                <a:path w="902" h="227" fill="none" extrusionOk="0">
                  <a:moveTo>
                    <a:pt x="1" y="226"/>
                  </a:moveTo>
                  <a:cubicBezTo>
                    <a:pt x="278" y="122"/>
                    <a:pt x="590" y="36"/>
                    <a:pt x="902"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7"/>
            <p:cNvSpPr/>
            <p:nvPr/>
          </p:nvSpPr>
          <p:spPr>
            <a:xfrm>
              <a:off x="3446300" y="3906500"/>
              <a:ext cx="18650" cy="12150"/>
            </a:xfrm>
            <a:custGeom>
              <a:avLst/>
              <a:gdLst/>
              <a:ahLst/>
              <a:cxnLst/>
              <a:rect l="l" t="t" r="r" b="b"/>
              <a:pathLst>
                <a:path w="746" h="486" fill="none" extrusionOk="0">
                  <a:moveTo>
                    <a:pt x="1" y="485"/>
                  </a:moveTo>
                  <a:cubicBezTo>
                    <a:pt x="1" y="485"/>
                    <a:pt x="1" y="485"/>
                    <a:pt x="1" y="485"/>
                  </a:cubicBezTo>
                  <a:cubicBezTo>
                    <a:pt x="226" y="278"/>
                    <a:pt x="486" y="122"/>
                    <a:pt x="746" y="0"/>
                  </a:cubicBezTo>
                  <a:lnTo>
                    <a:pt x="746" y="0"/>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7"/>
            <p:cNvSpPr/>
            <p:nvPr/>
          </p:nvSpPr>
          <p:spPr>
            <a:xfrm>
              <a:off x="3272575" y="4474425"/>
              <a:ext cx="475" cy="25"/>
            </a:xfrm>
            <a:custGeom>
              <a:avLst/>
              <a:gdLst/>
              <a:ahLst/>
              <a:cxnLst/>
              <a:rect l="l" t="t" r="r" b="b"/>
              <a:pathLst>
                <a:path w="19" h="1" fill="none" extrusionOk="0">
                  <a:moveTo>
                    <a:pt x="1" y="1"/>
                  </a:moveTo>
                  <a:lnTo>
                    <a:pt x="18" y="1"/>
                  </a:ln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7"/>
            <p:cNvSpPr/>
            <p:nvPr/>
          </p:nvSpPr>
          <p:spPr>
            <a:xfrm>
              <a:off x="3254400" y="4400350"/>
              <a:ext cx="96625" cy="74100"/>
            </a:xfrm>
            <a:custGeom>
              <a:avLst/>
              <a:gdLst/>
              <a:ahLst/>
              <a:cxnLst/>
              <a:rect l="l" t="t" r="r" b="b"/>
              <a:pathLst>
                <a:path w="3865" h="2964" fill="none" extrusionOk="0">
                  <a:moveTo>
                    <a:pt x="0" y="486"/>
                  </a:moveTo>
                  <a:cubicBezTo>
                    <a:pt x="1664" y="0"/>
                    <a:pt x="3864" y="2010"/>
                    <a:pt x="1785" y="2825"/>
                  </a:cubicBezTo>
                  <a:cubicBezTo>
                    <a:pt x="1664" y="2946"/>
                    <a:pt x="867" y="2964"/>
                    <a:pt x="745" y="2964"/>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7"/>
            <p:cNvSpPr/>
            <p:nvPr/>
          </p:nvSpPr>
          <p:spPr>
            <a:xfrm>
              <a:off x="3302475" y="4444975"/>
              <a:ext cx="15625" cy="1750"/>
            </a:xfrm>
            <a:custGeom>
              <a:avLst/>
              <a:gdLst/>
              <a:ahLst/>
              <a:cxnLst/>
              <a:rect l="l" t="t" r="r" b="b"/>
              <a:pathLst>
                <a:path w="625" h="70" fill="none" extrusionOk="0">
                  <a:moveTo>
                    <a:pt x="1" y="70"/>
                  </a:moveTo>
                  <a:cubicBezTo>
                    <a:pt x="139" y="0"/>
                    <a:pt x="278" y="18"/>
                    <a:pt x="624" y="1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9" name="Google Shape;2259;p57"/>
          <p:cNvGrpSpPr/>
          <p:nvPr/>
        </p:nvGrpSpPr>
        <p:grpSpPr>
          <a:xfrm>
            <a:off x="6693054" y="1214183"/>
            <a:ext cx="703960" cy="739599"/>
            <a:chOff x="3110125" y="4993400"/>
            <a:chExt cx="444925" cy="467450"/>
          </a:xfrm>
        </p:grpSpPr>
        <p:sp>
          <p:nvSpPr>
            <p:cNvPr id="2260" name="Google Shape;2260;p57"/>
            <p:cNvSpPr/>
            <p:nvPr/>
          </p:nvSpPr>
          <p:spPr>
            <a:xfrm>
              <a:off x="3110125" y="4993400"/>
              <a:ext cx="434975" cy="465725"/>
            </a:xfrm>
            <a:custGeom>
              <a:avLst/>
              <a:gdLst/>
              <a:ahLst/>
              <a:cxnLst/>
              <a:rect l="l" t="t" r="r" b="b"/>
              <a:pathLst>
                <a:path w="17399" h="18629" extrusionOk="0">
                  <a:moveTo>
                    <a:pt x="15873" y="1"/>
                  </a:moveTo>
                  <a:cubicBezTo>
                    <a:pt x="15284" y="295"/>
                    <a:pt x="14747" y="677"/>
                    <a:pt x="14279" y="1127"/>
                  </a:cubicBezTo>
                  <a:cubicBezTo>
                    <a:pt x="12512" y="2912"/>
                    <a:pt x="11767" y="3466"/>
                    <a:pt x="10380" y="5251"/>
                  </a:cubicBezTo>
                  <a:cubicBezTo>
                    <a:pt x="8613" y="7504"/>
                    <a:pt x="6863" y="9757"/>
                    <a:pt x="5269" y="12182"/>
                  </a:cubicBezTo>
                  <a:cubicBezTo>
                    <a:pt x="4576" y="10866"/>
                    <a:pt x="3830" y="8180"/>
                    <a:pt x="2046" y="7279"/>
                  </a:cubicBezTo>
                  <a:lnTo>
                    <a:pt x="2011" y="7331"/>
                  </a:lnTo>
                  <a:cubicBezTo>
                    <a:pt x="1803" y="7677"/>
                    <a:pt x="1" y="9549"/>
                    <a:pt x="1" y="9826"/>
                  </a:cubicBezTo>
                  <a:lnTo>
                    <a:pt x="1" y="9964"/>
                  </a:lnTo>
                  <a:cubicBezTo>
                    <a:pt x="555" y="10571"/>
                    <a:pt x="1075" y="11229"/>
                    <a:pt x="1526" y="11923"/>
                  </a:cubicBezTo>
                  <a:cubicBezTo>
                    <a:pt x="2843" y="13777"/>
                    <a:pt x="3605" y="15024"/>
                    <a:pt x="4090" y="17242"/>
                  </a:cubicBezTo>
                  <a:cubicBezTo>
                    <a:pt x="4229" y="17693"/>
                    <a:pt x="4298" y="18161"/>
                    <a:pt x="4298" y="18629"/>
                  </a:cubicBezTo>
                  <a:cubicBezTo>
                    <a:pt x="4489" y="18195"/>
                    <a:pt x="5338" y="16913"/>
                    <a:pt x="6187" y="15683"/>
                  </a:cubicBezTo>
                  <a:cubicBezTo>
                    <a:pt x="6690" y="14955"/>
                    <a:pt x="7175" y="14262"/>
                    <a:pt x="7539" y="13759"/>
                  </a:cubicBezTo>
                  <a:cubicBezTo>
                    <a:pt x="7729" y="13499"/>
                    <a:pt x="7868" y="13291"/>
                    <a:pt x="7972" y="13153"/>
                  </a:cubicBezTo>
                  <a:cubicBezTo>
                    <a:pt x="8301" y="12720"/>
                    <a:pt x="8630" y="12286"/>
                    <a:pt x="8960" y="11888"/>
                  </a:cubicBezTo>
                  <a:cubicBezTo>
                    <a:pt x="9497" y="11212"/>
                    <a:pt x="10069" y="10571"/>
                    <a:pt x="10606" y="9964"/>
                  </a:cubicBezTo>
                  <a:cubicBezTo>
                    <a:pt x="11143" y="9375"/>
                    <a:pt x="11697" y="8803"/>
                    <a:pt x="12252" y="8232"/>
                  </a:cubicBezTo>
                  <a:cubicBezTo>
                    <a:pt x="12720" y="7764"/>
                    <a:pt x="13188" y="7296"/>
                    <a:pt x="13655" y="6828"/>
                  </a:cubicBezTo>
                  <a:cubicBezTo>
                    <a:pt x="14279" y="6204"/>
                    <a:pt x="14920" y="5598"/>
                    <a:pt x="15562" y="4957"/>
                  </a:cubicBezTo>
                  <a:cubicBezTo>
                    <a:pt x="16168" y="4367"/>
                    <a:pt x="16775" y="3761"/>
                    <a:pt x="17398" y="3120"/>
                  </a:cubicBezTo>
                  <a:lnTo>
                    <a:pt x="17398" y="2912"/>
                  </a:lnTo>
                  <a:cubicBezTo>
                    <a:pt x="17190" y="2080"/>
                    <a:pt x="16567" y="417"/>
                    <a:pt x="158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7"/>
            <p:cNvSpPr/>
            <p:nvPr/>
          </p:nvSpPr>
          <p:spPr>
            <a:xfrm>
              <a:off x="3160375" y="4993400"/>
              <a:ext cx="346600" cy="304575"/>
            </a:xfrm>
            <a:custGeom>
              <a:avLst/>
              <a:gdLst/>
              <a:ahLst/>
              <a:cxnLst/>
              <a:rect l="l" t="t" r="r" b="b"/>
              <a:pathLst>
                <a:path w="13864" h="12183" fill="none" extrusionOk="0">
                  <a:moveTo>
                    <a:pt x="1" y="7261"/>
                  </a:moveTo>
                  <a:cubicBezTo>
                    <a:pt x="18" y="7261"/>
                    <a:pt x="18" y="7279"/>
                    <a:pt x="36" y="7279"/>
                  </a:cubicBezTo>
                  <a:cubicBezTo>
                    <a:pt x="1820" y="8180"/>
                    <a:pt x="2566" y="10866"/>
                    <a:pt x="3259" y="12182"/>
                  </a:cubicBezTo>
                  <a:cubicBezTo>
                    <a:pt x="4853" y="9757"/>
                    <a:pt x="6603" y="7504"/>
                    <a:pt x="8353" y="5251"/>
                  </a:cubicBezTo>
                  <a:cubicBezTo>
                    <a:pt x="9739" y="3466"/>
                    <a:pt x="10502" y="2912"/>
                    <a:pt x="12252" y="1127"/>
                  </a:cubicBezTo>
                  <a:cubicBezTo>
                    <a:pt x="12737" y="677"/>
                    <a:pt x="13274" y="295"/>
                    <a:pt x="13863" y="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7"/>
            <p:cNvSpPr/>
            <p:nvPr/>
          </p:nvSpPr>
          <p:spPr>
            <a:xfrm>
              <a:off x="3506950" y="4993400"/>
              <a:ext cx="37725" cy="72375"/>
            </a:xfrm>
            <a:custGeom>
              <a:avLst/>
              <a:gdLst/>
              <a:ahLst/>
              <a:cxnLst/>
              <a:rect l="l" t="t" r="r" b="b"/>
              <a:pathLst>
                <a:path w="1509" h="2895" fill="none" extrusionOk="0">
                  <a:moveTo>
                    <a:pt x="0" y="1"/>
                  </a:moveTo>
                  <a:cubicBezTo>
                    <a:pt x="694" y="417"/>
                    <a:pt x="1317" y="2063"/>
                    <a:pt x="1508" y="289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7"/>
            <p:cNvSpPr/>
            <p:nvPr/>
          </p:nvSpPr>
          <p:spPr>
            <a:xfrm>
              <a:off x="3217575" y="5070950"/>
              <a:ext cx="327525" cy="388175"/>
            </a:xfrm>
            <a:custGeom>
              <a:avLst/>
              <a:gdLst/>
              <a:ahLst/>
              <a:cxnLst/>
              <a:rect l="l" t="t" r="r" b="b"/>
              <a:pathLst>
                <a:path w="13101" h="15527" fill="none" extrusionOk="0">
                  <a:moveTo>
                    <a:pt x="13100" y="0"/>
                  </a:moveTo>
                  <a:cubicBezTo>
                    <a:pt x="12477" y="642"/>
                    <a:pt x="11870" y="1248"/>
                    <a:pt x="11264" y="1855"/>
                  </a:cubicBezTo>
                  <a:cubicBezTo>
                    <a:pt x="10622" y="2478"/>
                    <a:pt x="9981" y="3102"/>
                    <a:pt x="9357" y="3726"/>
                  </a:cubicBezTo>
                  <a:cubicBezTo>
                    <a:pt x="8890" y="4194"/>
                    <a:pt x="8422" y="4662"/>
                    <a:pt x="7954" y="5130"/>
                  </a:cubicBezTo>
                  <a:cubicBezTo>
                    <a:pt x="7399" y="5701"/>
                    <a:pt x="6845" y="6273"/>
                    <a:pt x="6308" y="6862"/>
                  </a:cubicBezTo>
                  <a:cubicBezTo>
                    <a:pt x="5771" y="7469"/>
                    <a:pt x="5199" y="8110"/>
                    <a:pt x="4662" y="8786"/>
                  </a:cubicBezTo>
                  <a:cubicBezTo>
                    <a:pt x="4332" y="9184"/>
                    <a:pt x="4003" y="9618"/>
                    <a:pt x="3674" y="10051"/>
                  </a:cubicBezTo>
                  <a:cubicBezTo>
                    <a:pt x="3570" y="10189"/>
                    <a:pt x="3431" y="10397"/>
                    <a:pt x="3241" y="10657"/>
                  </a:cubicBezTo>
                  <a:cubicBezTo>
                    <a:pt x="2877" y="11160"/>
                    <a:pt x="2392" y="11853"/>
                    <a:pt x="1889" y="12581"/>
                  </a:cubicBezTo>
                  <a:cubicBezTo>
                    <a:pt x="1040" y="13811"/>
                    <a:pt x="191" y="15093"/>
                    <a:pt x="0" y="1552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7"/>
            <p:cNvSpPr/>
            <p:nvPr/>
          </p:nvSpPr>
          <p:spPr>
            <a:xfrm>
              <a:off x="3110125" y="5176650"/>
              <a:ext cx="50275" cy="62400"/>
            </a:xfrm>
            <a:custGeom>
              <a:avLst/>
              <a:gdLst/>
              <a:ahLst/>
              <a:cxnLst/>
              <a:rect l="l" t="t" r="r" b="b"/>
              <a:pathLst>
                <a:path w="2011" h="2496" fill="none" extrusionOk="0">
                  <a:moveTo>
                    <a:pt x="2011" y="1"/>
                  </a:moveTo>
                  <a:cubicBezTo>
                    <a:pt x="1803" y="347"/>
                    <a:pt x="1" y="2219"/>
                    <a:pt x="1" y="2496"/>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7"/>
            <p:cNvSpPr/>
            <p:nvPr/>
          </p:nvSpPr>
          <p:spPr>
            <a:xfrm>
              <a:off x="3110125" y="5242500"/>
              <a:ext cx="107475" cy="216625"/>
            </a:xfrm>
            <a:custGeom>
              <a:avLst/>
              <a:gdLst/>
              <a:ahLst/>
              <a:cxnLst/>
              <a:rect l="l" t="t" r="r" b="b"/>
              <a:pathLst>
                <a:path w="4299" h="8665" fill="none" extrusionOk="0">
                  <a:moveTo>
                    <a:pt x="1" y="0"/>
                  </a:moveTo>
                  <a:cubicBezTo>
                    <a:pt x="555" y="607"/>
                    <a:pt x="1075" y="1265"/>
                    <a:pt x="1526" y="1959"/>
                  </a:cubicBezTo>
                  <a:cubicBezTo>
                    <a:pt x="2843" y="3830"/>
                    <a:pt x="3605" y="5060"/>
                    <a:pt x="4090" y="7278"/>
                  </a:cubicBezTo>
                  <a:cubicBezTo>
                    <a:pt x="4229" y="7729"/>
                    <a:pt x="4298" y="8197"/>
                    <a:pt x="4298" y="866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7"/>
            <p:cNvSpPr/>
            <p:nvPr/>
          </p:nvSpPr>
          <p:spPr>
            <a:xfrm>
              <a:off x="3221025" y="5453900"/>
              <a:ext cx="50275" cy="6950"/>
            </a:xfrm>
            <a:custGeom>
              <a:avLst/>
              <a:gdLst/>
              <a:ahLst/>
              <a:cxnLst/>
              <a:rect l="l" t="t" r="r" b="b"/>
              <a:pathLst>
                <a:path w="2011" h="278" fill="none" extrusionOk="0">
                  <a:moveTo>
                    <a:pt x="1" y="278"/>
                  </a:moveTo>
                  <a:cubicBezTo>
                    <a:pt x="417" y="1"/>
                    <a:pt x="1456" y="209"/>
                    <a:pt x="2011" y="209"/>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7"/>
            <p:cNvSpPr/>
            <p:nvPr/>
          </p:nvSpPr>
          <p:spPr>
            <a:xfrm>
              <a:off x="3545075" y="5070950"/>
              <a:ext cx="9975" cy="64150"/>
            </a:xfrm>
            <a:custGeom>
              <a:avLst/>
              <a:gdLst/>
              <a:ahLst/>
              <a:cxnLst/>
              <a:rect l="l" t="t" r="r" b="b"/>
              <a:pathLst>
                <a:path w="399" h="2566" fill="none" extrusionOk="0">
                  <a:moveTo>
                    <a:pt x="0" y="0"/>
                  </a:moveTo>
                  <a:cubicBezTo>
                    <a:pt x="226" y="850"/>
                    <a:pt x="364" y="1699"/>
                    <a:pt x="399" y="2565"/>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7"/>
            <p:cNvSpPr/>
            <p:nvPr/>
          </p:nvSpPr>
          <p:spPr>
            <a:xfrm>
              <a:off x="3304200" y="5135075"/>
              <a:ext cx="250850" cy="281600"/>
            </a:xfrm>
            <a:custGeom>
              <a:avLst/>
              <a:gdLst/>
              <a:ahLst/>
              <a:cxnLst/>
              <a:rect l="l" t="t" r="r" b="b"/>
              <a:pathLst>
                <a:path w="10034" h="11264" fill="none" extrusionOk="0">
                  <a:moveTo>
                    <a:pt x="1" y="11263"/>
                  </a:moveTo>
                  <a:cubicBezTo>
                    <a:pt x="469" y="10692"/>
                    <a:pt x="954" y="10120"/>
                    <a:pt x="1404" y="9565"/>
                  </a:cubicBezTo>
                  <a:cubicBezTo>
                    <a:pt x="1543" y="9409"/>
                    <a:pt x="1664" y="9236"/>
                    <a:pt x="1786" y="9080"/>
                  </a:cubicBezTo>
                  <a:cubicBezTo>
                    <a:pt x="2098" y="8699"/>
                    <a:pt x="2410" y="8335"/>
                    <a:pt x="2721" y="7971"/>
                  </a:cubicBezTo>
                  <a:cubicBezTo>
                    <a:pt x="3207" y="7417"/>
                    <a:pt x="3709" y="6879"/>
                    <a:pt x="4194" y="6360"/>
                  </a:cubicBezTo>
                  <a:cubicBezTo>
                    <a:pt x="4697" y="5822"/>
                    <a:pt x="5234" y="5268"/>
                    <a:pt x="5754" y="4731"/>
                  </a:cubicBezTo>
                  <a:cubicBezTo>
                    <a:pt x="6222" y="4245"/>
                    <a:pt x="6672" y="3760"/>
                    <a:pt x="7105" y="3275"/>
                  </a:cubicBezTo>
                  <a:cubicBezTo>
                    <a:pt x="7452" y="2911"/>
                    <a:pt x="7781" y="2530"/>
                    <a:pt x="8093" y="2149"/>
                  </a:cubicBezTo>
                  <a:cubicBezTo>
                    <a:pt x="8249" y="1958"/>
                    <a:pt x="8440" y="1768"/>
                    <a:pt x="8613" y="1560"/>
                  </a:cubicBezTo>
                  <a:cubicBezTo>
                    <a:pt x="9098" y="1040"/>
                    <a:pt x="9618" y="520"/>
                    <a:pt x="10034"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7"/>
            <p:cNvSpPr/>
            <p:nvPr/>
          </p:nvSpPr>
          <p:spPr>
            <a:xfrm>
              <a:off x="3271275" y="5416650"/>
              <a:ext cx="32950" cy="42475"/>
            </a:xfrm>
            <a:custGeom>
              <a:avLst/>
              <a:gdLst/>
              <a:ahLst/>
              <a:cxnLst/>
              <a:rect l="l" t="t" r="r" b="b"/>
              <a:pathLst>
                <a:path w="1318" h="1699" fill="none" extrusionOk="0">
                  <a:moveTo>
                    <a:pt x="1" y="1699"/>
                  </a:moveTo>
                  <a:cubicBezTo>
                    <a:pt x="400" y="1144"/>
                    <a:pt x="850" y="572"/>
                    <a:pt x="1318" y="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7"/>
            <p:cNvSpPr/>
            <p:nvPr/>
          </p:nvSpPr>
          <p:spPr>
            <a:xfrm>
              <a:off x="3500025" y="5117725"/>
              <a:ext cx="17350" cy="53750"/>
            </a:xfrm>
            <a:custGeom>
              <a:avLst/>
              <a:gdLst/>
              <a:ahLst/>
              <a:cxnLst/>
              <a:rect l="l" t="t" r="r" b="b"/>
              <a:pathLst>
                <a:path w="694" h="2150" fill="none" extrusionOk="0">
                  <a:moveTo>
                    <a:pt x="0" y="1"/>
                  </a:moveTo>
                  <a:cubicBezTo>
                    <a:pt x="139" y="694"/>
                    <a:pt x="555" y="1456"/>
                    <a:pt x="693" y="2150"/>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7"/>
            <p:cNvSpPr/>
            <p:nvPr/>
          </p:nvSpPr>
          <p:spPr>
            <a:xfrm>
              <a:off x="3451500" y="5164100"/>
              <a:ext cx="30350" cy="52425"/>
            </a:xfrm>
            <a:custGeom>
              <a:avLst/>
              <a:gdLst/>
              <a:ahLst/>
              <a:cxnLst/>
              <a:rect l="l" t="t" r="r" b="b"/>
              <a:pathLst>
                <a:path w="1214" h="2097" fill="none" extrusionOk="0">
                  <a:moveTo>
                    <a:pt x="0" y="0"/>
                  </a:moveTo>
                  <a:lnTo>
                    <a:pt x="0" y="0"/>
                  </a:lnTo>
                  <a:cubicBezTo>
                    <a:pt x="486" y="641"/>
                    <a:pt x="902" y="1334"/>
                    <a:pt x="1213" y="209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7"/>
            <p:cNvSpPr/>
            <p:nvPr/>
          </p:nvSpPr>
          <p:spPr>
            <a:xfrm>
              <a:off x="3415550" y="5198750"/>
              <a:ext cx="29050" cy="50700"/>
            </a:xfrm>
            <a:custGeom>
              <a:avLst/>
              <a:gdLst/>
              <a:ahLst/>
              <a:cxnLst/>
              <a:rect l="l" t="t" r="r" b="b"/>
              <a:pathLst>
                <a:path w="1162" h="2028" fill="none" extrusionOk="0">
                  <a:moveTo>
                    <a:pt x="0" y="0"/>
                  </a:moveTo>
                  <a:lnTo>
                    <a:pt x="35" y="18"/>
                  </a:lnTo>
                  <a:cubicBezTo>
                    <a:pt x="537" y="607"/>
                    <a:pt x="919" y="1300"/>
                    <a:pt x="1161" y="202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7"/>
            <p:cNvSpPr/>
            <p:nvPr/>
          </p:nvSpPr>
          <p:spPr>
            <a:xfrm>
              <a:off x="3375250" y="5242500"/>
              <a:ext cx="31225" cy="48550"/>
            </a:xfrm>
            <a:custGeom>
              <a:avLst/>
              <a:gdLst/>
              <a:ahLst/>
              <a:cxnLst/>
              <a:rect l="l" t="t" r="r" b="b"/>
              <a:pathLst>
                <a:path w="1249" h="1942" fill="none" extrusionOk="0">
                  <a:moveTo>
                    <a:pt x="1" y="0"/>
                  </a:moveTo>
                  <a:lnTo>
                    <a:pt x="1" y="0"/>
                  </a:lnTo>
                  <a:cubicBezTo>
                    <a:pt x="486" y="694"/>
                    <a:pt x="902" y="1179"/>
                    <a:pt x="1248" y="1941"/>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7"/>
            <p:cNvSpPr/>
            <p:nvPr/>
          </p:nvSpPr>
          <p:spPr>
            <a:xfrm>
              <a:off x="3335400" y="5291025"/>
              <a:ext cx="36425" cy="42900"/>
            </a:xfrm>
            <a:custGeom>
              <a:avLst/>
              <a:gdLst/>
              <a:ahLst/>
              <a:cxnLst/>
              <a:rect l="l" t="t" r="r" b="b"/>
              <a:pathLst>
                <a:path w="1457" h="1716" fill="none" extrusionOk="0">
                  <a:moveTo>
                    <a:pt x="1" y="0"/>
                  </a:moveTo>
                  <a:cubicBezTo>
                    <a:pt x="486" y="624"/>
                    <a:pt x="971" y="1092"/>
                    <a:pt x="1456" y="1716"/>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7"/>
            <p:cNvSpPr/>
            <p:nvPr/>
          </p:nvSpPr>
          <p:spPr>
            <a:xfrm>
              <a:off x="3299000" y="5337800"/>
              <a:ext cx="37725" cy="34675"/>
            </a:xfrm>
            <a:custGeom>
              <a:avLst/>
              <a:gdLst/>
              <a:ahLst/>
              <a:cxnLst/>
              <a:rect l="l" t="t" r="r" b="b"/>
              <a:pathLst>
                <a:path w="1509" h="1387" fill="none" extrusionOk="0">
                  <a:moveTo>
                    <a:pt x="1" y="1"/>
                  </a:moveTo>
                  <a:cubicBezTo>
                    <a:pt x="625" y="139"/>
                    <a:pt x="1179" y="971"/>
                    <a:pt x="1509" y="1387"/>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7"/>
            <p:cNvSpPr/>
            <p:nvPr/>
          </p:nvSpPr>
          <p:spPr>
            <a:xfrm>
              <a:off x="3266525" y="5386325"/>
              <a:ext cx="39000" cy="31225"/>
            </a:xfrm>
            <a:custGeom>
              <a:avLst/>
              <a:gdLst/>
              <a:ahLst/>
              <a:cxnLst/>
              <a:rect l="l" t="t" r="r" b="b"/>
              <a:pathLst>
                <a:path w="1560" h="1249" fill="none" extrusionOk="0">
                  <a:moveTo>
                    <a:pt x="0" y="0"/>
                  </a:moveTo>
                  <a:cubicBezTo>
                    <a:pt x="399" y="0"/>
                    <a:pt x="1560" y="953"/>
                    <a:pt x="1525" y="1213"/>
                  </a:cubicBezTo>
                  <a:lnTo>
                    <a:pt x="1525" y="1213"/>
                  </a:lnTo>
                  <a:cubicBezTo>
                    <a:pt x="1525" y="1231"/>
                    <a:pt x="1525" y="1231"/>
                    <a:pt x="1525" y="1248"/>
                  </a:cubicBezTo>
                </a:path>
              </a:pathLst>
            </a:custGeom>
            <a:no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7" name="Google Shape;2277;p57"/>
          <p:cNvGrpSpPr/>
          <p:nvPr/>
        </p:nvGrpSpPr>
        <p:grpSpPr>
          <a:xfrm>
            <a:off x="6400180" y="3907991"/>
            <a:ext cx="1809032" cy="370340"/>
            <a:chOff x="2557475" y="265250"/>
            <a:chExt cx="1245375" cy="254950"/>
          </a:xfrm>
        </p:grpSpPr>
        <p:sp>
          <p:nvSpPr>
            <p:cNvPr id="2278" name="Google Shape;2278;p57"/>
            <p:cNvSpPr/>
            <p:nvPr/>
          </p:nvSpPr>
          <p:spPr>
            <a:xfrm>
              <a:off x="2557475" y="265250"/>
              <a:ext cx="1245375" cy="254950"/>
            </a:xfrm>
            <a:custGeom>
              <a:avLst/>
              <a:gdLst/>
              <a:ahLst/>
              <a:cxnLst/>
              <a:rect l="l" t="t" r="r" b="b"/>
              <a:pathLst>
                <a:path w="49815" h="10198" extrusionOk="0">
                  <a:moveTo>
                    <a:pt x="1019" y="440"/>
                  </a:moveTo>
                  <a:lnTo>
                    <a:pt x="1122" y="457"/>
                  </a:lnTo>
                  <a:lnTo>
                    <a:pt x="1071" y="1480"/>
                  </a:lnTo>
                  <a:lnTo>
                    <a:pt x="984" y="1514"/>
                  </a:lnTo>
                  <a:lnTo>
                    <a:pt x="585" y="1133"/>
                  </a:lnTo>
                  <a:lnTo>
                    <a:pt x="1019" y="440"/>
                  </a:lnTo>
                  <a:close/>
                  <a:moveTo>
                    <a:pt x="1382" y="856"/>
                  </a:moveTo>
                  <a:cubicBezTo>
                    <a:pt x="2006" y="1185"/>
                    <a:pt x="1781" y="1722"/>
                    <a:pt x="1764" y="2242"/>
                  </a:cubicBezTo>
                  <a:lnTo>
                    <a:pt x="1764" y="2225"/>
                  </a:lnTo>
                  <a:cubicBezTo>
                    <a:pt x="1504" y="1999"/>
                    <a:pt x="1226" y="1861"/>
                    <a:pt x="1313" y="1462"/>
                  </a:cubicBezTo>
                  <a:cubicBezTo>
                    <a:pt x="1348" y="1272"/>
                    <a:pt x="1382" y="1064"/>
                    <a:pt x="1382" y="856"/>
                  </a:cubicBezTo>
                  <a:close/>
                  <a:moveTo>
                    <a:pt x="2093" y="1653"/>
                  </a:moveTo>
                  <a:cubicBezTo>
                    <a:pt x="2624" y="1910"/>
                    <a:pt x="2765" y="2251"/>
                    <a:pt x="2585" y="2979"/>
                  </a:cubicBezTo>
                  <a:lnTo>
                    <a:pt x="2585" y="2979"/>
                  </a:lnTo>
                  <a:cubicBezTo>
                    <a:pt x="2024" y="2537"/>
                    <a:pt x="2024" y="2531"/>
                    <a:pt x="2093" y="1653"/>
                  </a:cubicBezTo>
                  <a:close/>
                  <a:moveTo>
                    <a:pt x="2977" y="2502"/>
                  </a:moveTo>
                  <a:cubicBezTo>
                    <a:pt x="3525" y="2862"/>
                    <a:pt x="3582" y="3069"/>
                    <a:pt x="3315" y="3693"/>
                  </a:cubicBezTo>
                  <a:lnTo>
                    <a:pt x="3315" y="3693"/>
                  </a:lnTo>
                  <a:cubicBezTo>
                    <a:pt x="2872" y="3400"/>
                    <a:pt x="2804" y="3174"/>
                    <a:pt x="2977" y="2502"/>
                  </a:cubicBezTo>
                  <a:close/>
                  <a:moveTo>
                    <a:pt x="3739" y="3247"/>
                  </a:moveTo>
                  <a:cubicBezTo>
                    <a:pt x="4259" y="3628"/>
                    <a:pt x="4276" y="3698"/>
                    <a:pt x="4051" y="4477"/>
                  </a:cubicBezTo>
                  <a:cubicBezTo>
                    <a:pt x="3895" y="4321"/>
                    <a:pt x="3756" y="4183"/>
                    <a:pt x="3600" y="4044"/>
                  </a:cubicBezTo>
                  <a:cubicBezTo>
                    <a:pt x="3566" y="4009"/>
                    <a:pt x="3566" y="3958"/>
                    <a:pt x="3566" y="3923"/>
                  </a:cubicBezTo>
                  <a:cubicBezTo>
                    <a:pt x="3618" y="3698"/>
                    <a:pt x="3687" y="3490"/>
                    <a:pt x="3739" y="3247"/>
                  </a:cubicBezTo>
                  <a:close/>
                  <a:moveTo>
                    <a:pt x="14864" y="267"/>
                  </a:moveTo>
                  <a:cubicBezTo>
                    <a:pt x="15037" y="267"/>
                    <a:pt x="15228" y="336"/>
                    <a:pt x="15332" y="475"/>
                  </a:cubicBezTo>
                  <a:cubicBezTo>
                    <a:pt x="16406" y="1584"/>
                    <a:pt x="17463" y="2675"/>
                    <a:pt x="18520" y="3784"/>
                  </a:cubicBezTo>
                  <a:cubicBezTo>
                    <a:pt x="18607" y="3888"/>
                    <a:pt x="18728" y="3975"/>
                    <a:pt x="18849" y="4079"/>
                  </a:cubicBezTo>
                  <a:lnTo>
                    <a:pt x="18867" y="4079"/>
                  </a:lnTo>
                  <a:cubicBezTo>
                    <a:pt x="18433" y="4599"/>
                    <a:pt x="18000" y="5118"/>
                    <a:pt x="17602" y="5638"/>
                  </a:cubicBezTo>
                  <a:cubicBezTo>
                    <a:pt x="17012" y="6366"/>
                    <a:pt x="16441" y="7094"/>
                    <a:pt x="15869" y="7822"/>
                  </a:cubicBezTo>
                  <a:cubicBezTo>
                    <a:pt x="15661" y="8099"/>
                    <a:pt x="15470" y="8394"/>
                    <a:pt x="15245" y="8653"/>
                  </a:cubicBezTo>
                  <a:cubicBezTo>
                    <a:pt x="15193" y="8723"/>
                    <a:pt x="15106" y="8757"/>
                    <a:pt x="15020" y="8757"/>
                  </a:cubicBezTo>
                  <a:lnTo>
                    <a:pt x="1296" y="8757"/>
                  </a:lnTo>
                  <a:cubicBezTo>
                    <a:pt x="1365" y="8619"/>
                    <a:pt x="1452" y="8497"/>
                    <a:pt x="1521" y="8376"/>
                  </a:cubicBezTo>
                  <a:cubicBezTo>
                    <a:pt x="2647" y="6990"/>
                    <a:pt x="3774" y="5604"/>
                    <a:pt x="4883" y="4217"/>
                  </a:cubicBezTo>
                  <a:cubicBezTo>
                    <a:pt x="4969" y="4113"/>
                    <a:pt x="5021" y="4027"/>
                    <a:pt x="4917" y="3906"/>
                  </a:cubicBezTo>
                  <a:cubicBezTo>
                    <a:pt x="4605" y="3628"/>
                    <a:pt x="4311" y="3334"/>
                    <a:pt x="4016" y="3039"/>
                  </a:cubicBezTo>
                  <a:cubicBezTo>
                    <a:pt x="3150" y="2173"/>
                    <a:pt x="2283" y="1272"/>
                    <a:pt x="1417" y="388"/>
                  </a:cubicBezTo>
                  <a:cubicBezTo>
                    <a:pt x="1400" y="371"/>
                    <a:pt x="1382" y="336"/>
                    <a:pt x="1348" y="284"/>
                  </a:cubicBezTo>
                  <a:cubicBezTo>
                    <a:pt x="1434" y="267"/>
                    <a:pt x="1504" y="267"/>
                    <a:pt x="1573" y="267"/>
                  </a:cubicBezTo>
                  <a:close/>
                  <a:moveTo>
                    <a:pt x="29003" y="267"/>
                  </a:moveTo>
                  <a:cubicBezTo>
                    <a:pt x="29177" y="267"/>
                    <a:pt x="29350" y="336"/>
                    <a:pt x="29471" y="475"/>
                  </a:cubicBezTo>
                  <a:cubicBezTo>
                    <a:pt x="30528" y="1566"/>
                    <a:pt x="31585" y="2675"/>
                    <a:pt x="32660" y="3784"/>
                  </a:cubicBezTo>
                  <a:cubicBezTo>
                    <a:pt x="32764" y="3871"/>
                    <a:pt x="32868" y="3975"/>
                    <a:pt x="32989" y="4079"/>
                  </a:cubicBezTo>
                  <a:lnTo>
                    <a:pt x="33006" y="4079"/>
                  </a:lnTo>
                  <a:cubicBezTo>
                    <a:pt x="32573" y="4599"/>
                    <a:pt x="32157" y="5118"/>
                    <a:pt x="31741" y="5638"/>
                  </a:cubicBezTo>
                  <a:cubicBezTo>
                    <a:pt x="31170" y="6366"/>
                    <a:pt x="30580" y="7094"/>
                    <a:pt x="30009" y="7839"/>
                  </a:cubicBezTo>
                  <a:cubicBezTo>
                    <a:pt x="29801" y="8099"/>
                    <a:pt x="29610" y="8394"/>
                    <a:pt x="29385" y="8653"/>
                  </a:cubicBezTo>
                  <a:cubicBezTo>
                    <a:pt x="29298" y="8740"/>
                    <a:pt x="29194" y="8775"/>
                    <a:pt x="29073" y="8775"/>
                  </a:cubicBezTo>
                  <a:lnTo>
                    <a:pt x="20028" y="8775"/>
                  </a:lnTo>
                  <a:cubicBezTo>
                    <a:pt x="18607" y="8775"/>
                    <a:pt x="17203" y="8757"/>
                    <a:pt x="15799" y="8757"/>
                  </a:cubicBezTo>
                  <a:lnTo>
                    <a:pt x="15540" y="8757"/>
                  </a:lnTo>
                  <a:cubicBezTo>
                    <a:pt x="15609" y="8619"/>
                    <a:pt x="15678" y="8497"/>
                    <a:pt x="15765" y="8376"/>
                  </a:cubicBezTo>
                  <a:cubicBezTo>
                    <a:pt x="16891" y="6973"/>
                    <a:pt x="18017" y="5586"/>
                    <a:pt x="19144" y="4200"/>
                  </a:cubicBezTo>
                  <a:cubicBezTo>
                    <a:pt x="19230" y="4096"/>
                    <a:pt x="19265" y="4009"/>
                    <a:pt x="19144" y="3906"/>
                  </a:cubicBezTo>
                  <a:cubicBezTo>
                    <a:pt x="18832" y="3594"/>
                    <a:pt x="18520" y="3299"/>
                    <a:pt x="18208" y="2970"/>
                  </a:cubicBezTo>
                  <a:cubicBezTo>
                    <a:pt x="17359" y="2138"/>
                    <a:pt x="16527" y="1272"/>
                    <a:pt x="15678" y="405"/>
                  </a:cubicBezTo>
                  <a:cubicBezTo>
                    <a:pt x="15661" y="371"/>
                    <a:pt x="15643" y="353"/>
                    <a:pt x="15574" y="267"/>
                  </a:cubicBezTo>
                  <a:close/>
                  <a:moveTo>
                    <a:pt x="45448" y="301"/>
                  </a:moveTo>
                  <a:cubicBezTo>
                    <a:pt x="45604" y="301"/>
                    <a:pt x="45742" y="353"/>
                    <a:pt x="45846" y="457"/>
                  </a:cubicBezTo>
                  <a:cubicBezTo>
                    <a:pt x="46921" y="1549"/>
                    <a:pt x="47995" y="2658"/>
                    <a:pt x="49052" y="3750"/>
                  </a:cubicBezTo>
                  <a:cubicBezTo>
                    <a:pt x="49154" y="3869"/>
                    <a:pt x="49273" y="3954"/>
                    <a:pt x="49408" y="4088"/>
                  </a:cubicBezTo>
                  <a:lnTo>
                    <a:pt x="49408" y="4088"/>
                  </a:lnTo>
                  <a:cubicBezTo>
                    <a:pt x="49133" y="4432"/>
                    <a:pt x="48842" y="4775"/>
                    <a:pt x="48567" y="5118"/>
                  </a:cubicBezTo>
                  <a:cubicBezTo>
                    <a:pt x="47857" y="6020"/>
                    <a:pt x="47146" y="6921"/>
                    <a:pt x="46436" y="7822"/>
                  </a:cubicBezTo>
                  <a:cubicBezTo>
                    <a:pt x="46228" y="8099"/>
                    <a:pt x="46037" y="8376"/>
                    <a:pt x="45812" y="8636"/>
                  </a:cubicBezTo>
                  <a:cubicBezTo>
                    <a:pt x="45708" y="8723"/>
                    <a:pt x="45587" y="8775"/>
                    <a:pt x="45448" y="8775"/>
                  </a:cubicBezTo>
                  <a:lnTo>
                    <a:pt x="33959" y="8775"/>
                  </a:lnTo>
                  <a:cubicBezTo>
                    <a:pt x="32625" y="8775"/>
                    <a:pt x="31273" y="8757"/>
                    <a:pt x="29939" y="8757"/>
                  </a:cubicBezTo>
                  <a:lnTo>
                    <a:pt x="29679" y="8740"/>
                  </a:lnTo>
                  <a:cubicBezTo>
                    <a:pt x="29766" y="8584"/>
                    <a:pt x="29835" y="8463"/>
                    <a:pt x="29905" y="8359"/>
                  </a:cubicBezTo>
                  <a:cubicBezTo>
                    <a:pt x="31031" y="6973"/>
                    <a:pt x="32157" y="5586"/>
                    <a:pt x="33284" y="4217"/>
                  </a:cubicBezTo>
                  <a:cubicBezTo>
                    <a:pt x="33370" y="4113"/>
                    <a:pt x="33405" y="4027"/>
                    <a:pt x="33284" y="3923"/>
                  </a:cubicBezTo>
                  <a:cubicBezTo>
                    <a:pt x="32972" y="3628"/>
                    <a:pt x="32677" y="3334"/>
                    <a:pt x="32365" y="3039"/>
                  </a:cubicBezTo>
                  <a:cubicBezTo>
                    <a:pt x="31516" y="2155"/>
                    <a:pt x="30650" y="1272"/>
                    <a:pt x="29801" y="405"/>
                  </a:cubicBezTo>
                  <a:cubicBezTo>
                    <a:pt x="29783" y="371"/>
                    <a:pt x="29749" y="336"/>
                    <a:pt x="29731" y="319"/>
                  </a:cubicBezTo>
                  <a:cubicBezTo>
                    <a:pt x="29801" y="301"/>
                    <a:pt x="29870" y="301"/>
                    <a:pt x="29939" y="301"/>
                  </a:cubicBezTo>
                  <a:close/>
                  <a:moveTo>
                    <a:pt x="39435" y="9069"/>
                  </a:moveTo>
                  <a:cubicBezTo>
                    <a:pt x="39279" y="9329"/>
                    <a:pt x="39140" y="9589"/>
                    <a:pt x="38967" y="9866"/>
                  </a:cubicBezTo>
                  <a:lnTo>
                    <a:pt x="38430" y="9866"/>
                  </a:lnTo>
                  <a:lnTo>
                    <a:pt x="38985" y="9069"/>
                  </a:lnTo>
                  <a:close/>
                  <a:moveTo>
                    <a:pt x="42000" y="9052"/>
                  </a:moveTo>
                  <a:lnTo>
                    <a:pt x="41376" y="9866"/>
                  </a:lnTo>
                  <a:lnTo>
                    <a:pt x="40509" y="9866"/>
                  </a:lnTo>
                  <a:cubicBezTo>
                    <a:pt x="40717" y="9589"/>
                    <a:pt x="40925" y="9347"/>
                    <a:pt x="41116" y="9104"/>
                  </a:cubicBezTo>
                  <a:cubicBezTo>
                    <a:pt x="41151" y="9069"/>
                    <a:pt x="41203" y="9052"/>
                    <a:pt x="41254" y="9052"/>
                  </a:cubicBezTo>
                  <a:close/>
                  <a:moveTo>
                    <a:pt x="4155" y="9052"/>
                  </a:moveTo>
                  <a:lnTo>
                    <a:pt x="4155" y="9052"/>
                  </a:lnTo>
                  <a:cubicBezTo>
                    <a:pt x="3982" y="9347"/>
                    <a:pt x="3826" y="9607"/>
                    <a:pt x="3652" y="9866"/>
                  </a:cubicBezTo>
                  <a:cubicBezTo>
                    <a:pt x="3635" y="9884"/>
                    <a:pt x="3583" y="9884"/>
                    <a:pt x="3531" y="9884"/>
                  </a:cubicBezTo>
                  <a:lnTo>
                    <a:pt x="2457" y="9884"/>
                  </a:lnTo>
                  <a:cubicBezTo>
                    <a:pt x="2630" y="9607"/>
                    <a:pt x="2769" y="9364"/>
                    <a:pt x="2925" y="9121"/>
                  </a:cubicBezTo>
                  <a:cubicBezTo>
                    <a:pt x="2959" y="9087"/>
                    <a:pt x="3011" y="9069"/>
                    <a:pt x="3081" y="9069"/>
                  </a:cubicBezTo>
                  <a:lnTo>
                    <a:pt x="4138" y="9069"/>
                  </a:lnTo>
                  <a:lnTo>
                    <a:pt x="4155" y="9052"/>
                  </a:lnTo>
                  <a:close/>
                  <a:moveTo>
                    <a:pt x="5351" y="9052"/>
                  </a:moveTo>
                  <a:lnTo>
                    <a:pt x="5351" y="9052"/>
                  </a:lnTo>
                  <a:cubicBezTo>
                    <a:pt x="5143" y="9329"/>
                    <a:pt x="4987" y="9555"/>
                    <a:pt x="4813" y="9780"/>
                  </a:cubicBezTo>
                  <a:cubicBezTo>
                    <a:pt x="4761" y="9849"/>
                    <a:pt x="4692" y="9884"/>
                    <a:pt x="4623" y="9884"/>
                  </a:cubicBezTo>
                  <a:lnTo>
                    <a:pt x="4016" y="9884"/>
                  </a:lnTo>
                  <a:cubicBezTo>
                    <a:pt x="4155" y="9607"/>
                    <a:pt x="4276" y="9364"/>
                    <a:pt x="4415" y="9121"/>
                  </a:cubicBezTo>
                  <a:cubicBezTo>
                    <a:pt x="4432" y="9087"/>
                    <a:pt x="4467" y="9069"/>
                    <a:pt x="4501" y="9069"/>
                  </a:cubicBezTo>
                  <a:lnTo>
                    <a:pt x="5333" y="9069"/>
                  </a:lnTo>
                  <a:lnTo>
                    <a:pt x="5351" y="9052"/>
                  </a:lnTo>
                  <a:close/>
                  <a:moveTo>
                    <a:pt x="15799" y="9052"/>
                  </a:moveTo>
                  <a:lnTo>
                    <a:pt x="15799" y="9052"/>
                  </a:lnTo>
                  <a:cubicBezTo>
                    <a:pt x="15591" y="9347"/>
                    <a:pt x="15436" y="9572"/>
                    <a:pt x="15245" y="9832"/>
                  </a:cubicBezTo>
                  <a:cubicBezTo>
                    <a:pt x="15210" y="9866"/>
                    <a:pt x="15158" y="9884"/>
                    <a:pt x="15106" y="9884"/>
                  </a:cubicBezTo>
                  <a:lnTo>
                    <a:pt x="14084" y="9884"/>
                  </a:lnTo>
                  <a:cubicBezTo>
                    <a:pt x="14309" y="9589"/>
                    <a:pt x="14517" y="9347"/>
                    <a:pt x="14725" y="9087"/>
                  </a:cubicBezTo>
                  <a:cubicBezTo>
                    <a:pt x="14750" y="9074"/>
                    <a:pt x="14774" y="9062"/>
                    <a:pt x="14805" y="9062"/>
                  </a:cubicBezTo>
                  <a:cubicBezTo>
                    <a:pt x="14817" y="9062"/>
                    <a:pt x="14831" y="9064"/>
                    <a:pt x="14846" y="9069"/>
                  </a:cubicBezTo>
                  <a:lnTo>
                    <a:pt x="15782" y="9069"/>
                  </a:lnTo>
                  <a:lnTo>
                    <a:pt x="15799" y="9052"/>
                  </a:lnTo>
                  <a:close/>
                  <a:moveTo>
                    <a:pt x="17290" y="9052"/>
                  </a:moveTo>
                  <a:lnTo>
                    <a:pt x="17290" y="9052"/>
                  </a:lnTo>
                  <a:cubicBezTo>
                    <a:pt x="17082" y="9347"/>
                    <a:pt x="16908" y="9589"/>
                    <a:pt x="16735" y="9849"/>
                  </a:cubicBezTo>
                  <a:cubicBezTo>
                    <a:pt x="16700" y="9884"/>
                    <a:pt x="16666" y="9884"/>
                    <a:pt x="16614" y="9884"/>
                  </a:cubicBezTo>
                  <a:lnTo>
                    <a:pt x="15557" y="9884"/>
                  </a:lnTo>
                  <a:cubicBezTo>
                    <a:pt x="15782" y="9589"/>
                    <a:pt x="15973" y="9329"/>
                    <a:pt x="16163" y="9087"/>
                  </a:cubicBezTo>
                  <a:cubicBezTo>
                    <a:pt x="16181" y="9069"/>
                    <a:pt x="16267" y="9069"/>
                    <a:pt x="16319" y="9069"/>
                  </a:cubicBezTo>
                  <a:lnTo>
                    <a:pt x="17272" y="9069"/>
                  </a:lnTo>
                  <a:lnTo>
                    <a:pt x="17290" y="9052"/>
                  </a:lnTo>
                  <a:close/>
                  <a:moveTo>
                    <a:pt x="21552" y="9052"/>
                  </a:moveTo>
                  <a:cubicBezTo>
                    <a:pt x="21362" y="9347"/>
                    <a:pt x="21188" y="9589"/>
                    <a:pt x="20998" y="9849"/>
                  </a:cubicBezTo>
                  <a:cubicBezTo>
                    <a:pt x="20963" y="9884"/>
                    <a:pt x="20929" y="9884"/>
                    <a:pt x="20894" y="9884"/>
                  </a:cubicBezTo>
                  <a:lnTo>
                    <a:pt x="20235" y="9884"/>
                  </a:lnTo>
                  <a:cubicBezTo>
                    <a:pt x="20443" y="9607"/>
                    <a:pt x="20617" y="9364"/>
                    <a:pt x="20790" y="9121"/>
                  </a:cubicBezTo>
                  <a:cubicBezTo>
                    <a:pt x="20807" y="9087"/>
                    <a:pt x="20859" y="9069"/>
                    <a:pt x="20911" y="9069"/>
                  </a:cubicBezTo>
                  <a:lnTo>
                    <a:pt x="21535" y="9069"/>
                  </a:lnTo>
                  <a:lnTo>
                    <a:pt x="21552" y="9052"/>
                  </a:lnTo>
                  <a:close/>
                  <a:moveTo>
                    <a:pt x="27544" y="9050"/>
                  </a:moveTo>
                  <a:cubicBezTo>
                    <a:pt x="27638" y="9050"/>
                    <a:pt x="27738" y="9063"/>
                    <a:pt x="27842" y="9087"/>
                  </a:cubicBezTo>
                  <a:cubicBezTo>
                    <a:pt x="27669" y="9347"/>
                    <a:pt x="27496" y="9589"/>
                    <a:pt x="27288" y="9849"/>
                  </a:cubicBezTo>
                  <a:cubicBezTo>
                    <a:pt x="27271" y="9884"/>
                    <a:pt x="27201" y="9884"/>
                    <a:pt x="27149" y="9884"/>
                  </a:cubicBezTo>
                  <a:lnTo>
                    <a:pt x="26439" y="9884"/>
                  </a:lnTo>
                  <a:cubicBezTo>
                    <a:pt x="26612" y="9728"/>
                    <a:pt x="26785" y="9555"/>
                    <a:pt x="26924" y="9381"/>
                  </a:cubicBezTo>
                  <a:cubicBezTo>
                    <a:pt x="27087" y="9142"/>
                    <a:pt x="27296" y="9050"/>
                    <a:pt x="27544" y="9050"/>
                  </a:cubicBezTo>
                  <a:close/>
                  <a:moveTo>
                    <a:pt x="30268" y="9035"/>
                  </a:moveTo>
                  <a:cubicBezTo>
                    <a:pt x="30095" y="9329"/>
                    <a:pt x="29922" y="9555"/>
                    <a:pt x="29766" y="9797"/>
                  </a:cubicBezTo>
                  <a:cubicBezTo>
                    <a:pt x="29731" y="9832"/>
                    <a:pt x="29679" y="9866"/>
                    <a:pt x="29627" y="9884"/>
                  </a:cubicBezTo>
                  <a:lnTo>
                    <a:pt x="28761" y="9884"/>
                  </a:lnTo>
                  <a:cubicBezTo>
                    <a:pt x="29038" y="9572"/>
                    <a:pt x="29229" y="9277"/>
                    <a:pt x="29489" y="9104"/>
                  </a:cubicBezTo>
                  <a:cubicBezTo>
                    <a:pt x="29586" y="9046"/>
                    <a:pt x="29726" y="9036"/>
                    <a:pt x="29879" y="9036"/>
                  </a:cubicBezTo>
                  <a:cubicBezTo>
                    <a:pt x="29952" y="9036"/>
                    <a:pt x="30028" y="9039"/>
                    <a:pt x="30104" y="9039"/>
                  </a:cubicBezTo>
                  <a:cubicBezTo>
                    <a:pt x="30153" y="9039"/>
                    <a:pt x="30203" y="9038"/>
                    <a:pt x="30251" y="9035"/>
                  </a:cubicBezTo>
                  <a:close/>
                  <a:moveTo>
                    <a:pt x="31481" y="9052"/>
                  </a:moveTo>
                  <a:cubicBezTo>
                    <a:pt x="31325" y="9329"/>
                    <a:pt x="31187" y="9572"/>
                    <a:pt x="31031" y="9814"/>
                  </a:cubicBezTo>
                  <a:cubicBezTo>
                    <a:pt x="30996" y="9849"/>
                    <a:pt x="30944" y="9884"/>
                    <a:pt x="30892" y="9884"/>
                  </a:cubicBezTo>
                  <a:lnTo>
                    <a:pt x="30026" y="9884"/>
                  </a:lnTo>
                  <a:cubicBezTo>
                    <a:pt x="30234" y="9589"/>
                    <a:pt x="30407" y="9347"/>
                    <a:pt x="30563" y="9104"/>
                  </a:cubicBezTo>
                  <a:cubicBezTo>
                    <a:pt x="30615" y="9069"/>
                    <a:pt x="30650" y="9052"/>
                    <a:pt x="30702" y="9052"/>
                  </a:cubicBezTo>
                  <a:close/>
                  <a:moveTo>
                    <a:pt x="32712" y="9052"/>
                  </a:moveTo>
                  <a:cubicBezTo>
                    <a:pt x="32521" y="9347"/>
                    <a:pt x="32365" y="9607"/>
                    <a:pt x="32175" y="9849"/>
                  </a:cubicBezTo>
                  <a:cubicBezTo>
                    <a:pt x="32157" y="9884"/>
                    <a:pt x="32019" y="9884"/>
                    <a:pt x="31932" y="9884"/>
                  </a:cubicBezTo>
                  <a:lnTo>
                    <a:pt x="31325" y="9884"/>
                  </a:lnTo>
                  <a:cubicBezTo>
                    <a:pt x="31499" y="9607"/>
                    <a:pt x="31620" y="9364"/>
                    <a:pt x="31759" y="9139"/>
                  </a:cubicBezTo>
                  <a:cubicBezTo>
                    <a:pt x="31811" y="9087"/>
                    <a:pt x="31863" y="9052"/>
                    <a:pt x="31932" y="9052"/>
                  </a:cubicBezTo>
                  <a:close/>
                  <a:moveTo>
                    <a:pt x="34185" y="9052"/>
                  </a:moveTo>
                  <a:cubicBezTo>
                    <a:pt x="33977" y="9347"/>
                    <a:pt x="33786" y="9589"/>
                    <a:pt x="33578" y="9832"/>
                  </a:cubicBezTo>
                  <a:cubicBezTo>
                    <a:pt x="33543" y="9866"/>
                    <a:pt x="33509" y="9884"/>
                    <a:pt x="33474" y="9884"/>
                  </a:cubicBezTo>
                  <a:lnTo>
                    <a:pt x="32521" y="9884"/>
                  </a:lnTo>
                  <a:cubicBezTo>
                    <a:pt x="32694" y="9589"/>
                    <a:pt x="32833" y="9347"/>
                    <a:pt x="32972" y="9121"/>
                  </a:cubicBezTo>
                  <a:cubicBezTo>
                    <a:pt x="33024" y="9069"/>
                    <a:pt x="33076" y="9052"/>
                    <a:pt x="33128" y="9052"/>
                  </a:cubicBezTo>
                  <a:close/>
                  <a:moveTo>
                    <a:pt x="35633" y="9043"/>
                  </a:moveTo>
                  <a:cubicBezTo>
                    <a:pt x="35751" y="9043"/>
                    <a:pt x="35907" y="9069"/>
                    <a:pt x="36056" y="9069"/>
                  </a:cubicBezTo>
                  <a:lnTo>
                    <a:pt x="36073" y="9069"/>
                  </a:lnTo>
                  <a:cubicBezTo>
                    <a:pt x="35883" y="9364"/>
                    <a:pt x="35744" y="9607"/>
                    <a:pt x="35554" y="9849"/>
                  </a:cubicBezTo>
                  <a:cubicBezTo>
                    <a:pt x="35502" y="9884"/>
                    <a:pt x="35363" y="9884"/>
                    <a:pt x="35259" y="9884"/>
                  </a:cubicBezTo>
                  <a:lnTo>
                    <a:pt x="34895" y="9884"/>
                  </a:lnTo>
                  <a:cubicBezTo>
                    <a:pt x="35068" y="9607"/>
                    <a:pt x="35259" y="9329"/>
                    <a:pt x="35467" y="9087"/>
                  </a:cubicBezTo>
                  <a:cubicBezTo>
                    <a:pt x="35500" y="9053"/>
                    <a:pt x="35559" y="9043"/>
                    <a:pt x="35633" y="9043"/>
                  </a:cubicBezTo>
                  <a:close/>
                  <a:moveTo>
                    <a:pt x="37390" y="9052"/>
                  </a:moveTo>
                  <a:cubicBezTo>
                    <a:pt x="37217" y="9329"/>
                    <a:pt x="37078" y="9572"/>
                    <a:pt x="36905" y="9797"/>
                  </a:cubicBezTo>
                  <a:cubicBezTo>
                    <a:pt x="36870" y="9849"/>
                    <a:pt x="36818" y="9884"/>
                    <a:pt x="36766" y="9884"/>
                  </a:cubicBezTo>
                  <a:lnTo>
                    <a:pt x="35900" y="9884"/>
                  </a:lnTo>
                  <a:cubicBezTo>
                    <a:pt x="36056" y="9589"/>
                    <a:pt x="36195" y="9347"/>
                    <a:pt x="36351" y="9087"/>
                  </a:cubicBezTo>
                  <a:cubicBezTo>
                    <a:pt x="36368" y="9052"/>
                    <a:pt x="36437" y="9052"/>
                    <a:pt x="36489" y="9052"/>
                  </a:cubicBezTo>
                  <a:close/>
                  <a:moveTo>
                    <a:pt x="35120" y="9035"/>
                  </a:moveTo>
                  <a:lnTo>
                    <a:pt x="35120" y="9035"/>
                  </a:lnTo>
                  <a:cubicBezTo>
                    <a:pt x="34912" y="9347"/>
                    <a:pt x="34774" y="9589"/>
                    <a:pt x="34600" y="9832"/>
                  </a:cubicBezTo>
                  <a:lnTo>
                    <a:pt x="34618" y="9832"/>
                  </a:lnTo>
                  <a:cubicBezTo>
                    <a:pt x="34583" y="9866"/>
                    <a:pt x="34479" y="9884"/>
                    <a:pt x="34410" y="9884"/>
                  </a:cubicBezTo>
                  <a:cubicBezTo>
                    <a:pt x="34367" y="9888"/>
                    <a:pt x="34324" y="9890"/>
                    <a:pt x="34283" y="9890"/>
                  </a:cubicBezTo>
                  <a:cubicBezTo>
                    <a:pt x="34159" y="9890"/>
                    <a:pt x="34042" y="9871"/>
                    <a:pt x="33925" y="9832"/>
                  </a:cubicBezTo>
                  <a:cubicBezTo>
                    <a:pt x="34115" y="9572"/>
                    <a:pt x="34341" y="9329"/>
                    <a:pt x="34566" y="9121"/>
                  </a:cubicBezTo>
                  <a:cubicBezTo>
                    <a:pt x="34687" y="9035"/>
                    <a:pt x="34895" y="9052"/>
                    <a:pt x="35120" y="9035"/>
                  </a:cubicBezTo>
                  <a:close/>
                  <a:moveTo>
                    <a:pt x="25850" y="9052"/>
                  </a:moveTo>
                  <a:lnTo>
                    <a:pt x="25850" y="9052"/>
                  </a:lnTo>
                  <a:cubicBezTo>
                    <a:pt x="25624" y="9347"/>
                    <a:pt x="25382" y="9607"/>
                    <a:pt x="25105" y="9832"/>
                  </a:cubicBezTo>
                  <a:cubicBezTo>
                    <a:pt x="25034" y="9879"/>
                    <a:pt x="24937" y="9891"/>
                    <a:pt x="24834" y="9891"/>
                  </a:cubicBezTo>
                  <a:cubicBezTo>
                    <a:pt x="24738" y="9891"/>
                    <a:pt x="24636" y="9881"/>
                    <a:pt x="24543" y="9881"/>
                  </a:cubicBezTo>
                  <a:cubicBezTo>
                    <a:pt x="24516" y="9881"/>
                    <a:pt x="24489" y="9882"/>
                    <a:pt x="24464" y="9884"/>
                  </a:cubicBezTo>
                  <a:lnTo>
                    <a:pt x="24412" y="9814"/>
                  </a:lnTo>
                  <a:cubicBezTo>
                    <a:pt x="24619" y="9658"/>
                    <a:pt x="24810" y="9485"/>
                    <a:pt x="24983" y="9277"/>
                  </a:cubicBezTo>
                  <a:cubicBezTo>
                    <a:pt x="25125" y="9092"/>
                    <a:pt x="25288" y="9057"/>
                    <a:pt x="25475" y="9057"/>
                  </a:cubicBezTo>
                  <a:cubicBezTo>
                    <a:pt x="25585" y="9057"/>
                    <a:pt x="25704" y="9069"/>
                    <a:pt x="25832" y="9069"/>
                  </a:cubicBezTo>
                  <a:lnTo>
                    <a:pt x="25850" y="9052"/>
                  </a:lnTo>
                  <a:close/>
                  <a:moveTo>
                    <a:pt x="40787" y="9052"/>
                  </a:moveTo>
                  <a:cubicBezTo>
                    <a:pt x="40544" y="9347"/>
                    <a:pt x="40353" y="9624"/>
                    <a:pt x="40111" y="9849"/>
                  </a:cubicBezTo>
                  <a:cubicBezTo>
                    <a:pt x="40085" y="9884"/>
                    <a:pt x="40033" y="9892"/>
                    <a:pt x="39974" y="9892"/>
                  </a:cubicBezTo>
                  <a:cubicBezTo>
                    <a:pt x="39916" y="9892"/>
                    <a:pt x="39851" y="9884"/>
                    <a:pt x="39799" y="9884"/>
                  </a:cubicBezTo>
                  <a:lnTo>
                    <a:pt x="39262" y="9884"/>
                  </a:lnTo>
                  <a:cubicBezTo>
                    <a:pt x="39452" y="9572"/>
                    <a:pt x="39591" y="9347"/>
                    <a:pt x="39747" y="9121"/>
                  </a:cubicBezTo>
                  <a:cubicBezTo>
                    <a:pt x="39782" y="9087"/>
                    <a:pt x="39851" y="9052"/>
                    <a:pt x="39903" y="9052"/>
                  </a:cubicBezTo>
                  <a:close/>
                  <a:moveTo>
                    <a:pt x="29125" y="9052"/>
                  </a:moveTo>
                  <a:cubicBezTo>
                    <a:pt x="28969" y="9191"/>
                    <a:pt x="28830" y="9347"/>
                    <a:pt x="28709" y="9520"/>
                  </a:cubicBezTo>
                  <a:cubicBezTo>
                    <a:pt x="28564" y="9842"/>
                    <a:pt x="28334" y="9894"/>
                    <a:pt x="28064" y="9894"/>
                  </a:cubicBezTo>
                  <a:cubicBezTo>
                    <a:pt x="27938" y="9894"/>
                    <a:pt x="27803" y="9882"/>
                    <a:pt x="27664" y="9882"/>
                  </a:cubicBezTo>
                  <a:cubicBezTo>
                    <a:pt x="27637" y="9882"/>
                    <a:pt x="27610" y="9883"/>
                    <a:pt x="27583" y="9884"/>
                  </a:cubicBezTo>
                  <a:cubicBezTo>
                    <a:pt x="27825" y="9589"/>
                    <a:pt x="27998" y="9347"/>
                    <a:pt x="28206" y="9121"/>
                  </a:cubicBezTo>
                  <a:cubicBezTo>
                    <a:pt x="28258" y="9069"/>
                    <a:pt x="28310" y="9052"/>
                    <a:pt x="28380" y="9052"/>
                  </a:cubicBezTo>
                  <a:close/>
                  <a:moveTo>
                    <a:pt x="38655" y="9052"/>
                  </a:moveTo>
                  <a:cubicBezTo>
                    <a:pt x="38534" y="9191"/>
                    <a:pt x="38447" y="9329"/>
                    <a:pt x="38343" y="9485"/>
                  </a:cubicBezTo>
                  <a:cubicBezTo>
                    <a:pt x="38192" y="9823"/>
                    <a:pt x="37946" y="9895"/>
                    <a:pt x="37664" y="9895"/>
                  </a:cubicBezTo>
                  <a:cubicBezTo>
                    <a:pt x="37527" y="9895"/>
                    <a:pt x="37382" y="9878"/>
                    <a:pt x="37234" y="9866"/>
                  </a:cubicBezTo>
                  <a:cubicBezTo>
                    <a:pt x="37390" y="9607"/>
                    <a:pt x="37529" y="9347"/>
                    <a:pt x="37668" y="9121"/>
                  </a:cubicBezTo>
                  <a:cubicBezTo>
                    <a:pt x="37702" y="9069"/>
                    <a:pt x="37754" y="9052"/>
                    <a:pt x="37789" y="9052"/>
                  </a:cubicBezTo>
                  <a:close/>
                  <a:moveTo>
                    <a:pt x="22160" y="9049"/>
                  </a:moveTo>
                  <a:cubicBezTo>
                    <a:pt x="22312" y="9049"/>
                    <a:pt x="22493" y="9083"/>
                    <a:pt x="22661" y="9104"/>
                  </a:cubicBezTo>
                  <a:lnTo>
                    <a:pt x="22679" y="9104"/>
                  </a:lnTo>
                  <a:cubicBezTo>
                    <a:pt x="22471" y="9381"/>
                    <a:pt x="22228" y="9624"/>
                    <a:pt x="21968" y="9849"/>
                  </a:cubicBezTo>
                  <a:cubicBezTo>
                    <a:pt x="21916" y="9888"/>
                    <a:pt x="21845" y="9900"/>
                    <a:pt x="21763" y="9900"/>
                  </a:cubicBezTo>
                  <a:cubicBezTo>
                    <a:pt x="21627" y="9900"/>
                    <a:pt x="21461" y="9866"/>
                    <a:pt x="21310" y="9866"/>
                  </a:cubicBezTo>
                  <a:cubicBezTo>
                    <a:pt x="21518" y="9589"/>
                    <a:pt x="21674" y="9277"/>
                    <a:pt x="21916" y="9104"/>
                  </a:cubicBezTo>
                  <a:cubicBezTo>
                    <a:pt x="21977" y="9063"/>
                    <a:pt x="22063" y="9049"/>
                    <a:pt x="22160" y="9049"/>
                  </a:cubicBezTo>
                  <a:close/>
                  <a:moveTo>
                    <a:pt x="2665" y="9052"/>
                  </a:moveTo>
                  <a:lnTo>
                    <a:pt x="2665" y="9052"/>
                  </a:lnTo>
                  <a:cubicBezTo>
                    <a:pt x="2457" y="9347"/>
                    <a:pt x="2318" y="9589"/>
                    <a:pt x="2128" y="9832"/>
                  </a:cubicBezTo>
                  <a:cubicBezTo>
                    <a:pt x="2076" y="9901"/>
                    <a:pt x="1937" y="9901"/>
                    <a:pt x="1833" y="9901"/>
                  </a:cubicBezTo>
                  <a:lnTo>
                    <a:pt x="1365" y="9901"/>
                  </a:lnTo>
                  <a:cubicBezTo>
                    <a:pt x="1573" y="9607"/>
                    <a:pt x="1712" y="9347"/>
                    <a:pt x="1902" y="9121"/>
                  </a:cubicBezTo>
                  <a:cubicBezTo>
                    <a:pt x="1937" y="9069"/>
                    <a:pt x="2076" y="9069"/>
                    <a:pt x="2180" y="9069"/>
                  </a:cubicBezTo>
                  <a:lnTo>
                    <a:pt x="2647" y="9069"/>
                  </a:lnTo>
                  <a:lnTo>
                    <a:pt x="2665" y="9052"/>
                  </a:lnTo>
                  <a:close/>
                  <a:moveTo>
                    <a:pt x="6494" y="9052"/>
                  </a:moveTo>
                  <a:lnTo>
                    <a:pt x="6494" y="9052"/>
                  </a:lnTo>
                  <a:cubicBezTo>
                    <a:pt x="6269" y="9347"/>
                    <a:pt x="6096" y="9607"/>
                    <a:pt x="5870" y="9849"/>
                  </a:cubicBezTo>
                  <a:cubicBezTo>
                    <a:pt x="5818" y="9901"/>
                    <a:pt x="5662" y="9901"/>
                    <a:pt x="5541" y="9901"/>
                  </a:cubicBezTo>
                  <a:lnTo>
                    <a:pt x="5108" y="9901"/>
                  </a:lnTo>
                  <a:cubicBezTo>
                    <a:pt x="5316" y="9589"/>
                    <a:pt x="5472" y="9329"/>
                    <a:pt x="5680" y="9087"/>
                  </a:cubicBezTo>
                  <a:cubicBezTo>
                    <a:pt x="5702" y="9064"/>
                    <a:pt x="5743" y="9058"/>
                    <a:pt x="5794" y="9058"/>
                  </a:cubicBezTo>
                  <a:cubicBezTo>
                    <a:pt x="5862" y="9058"/>
                    <a:pt x="5947" y="9069"/>
                    <a:pt x="6026" y="9069"/>
                  </a:cubicBezTo>
                  <a:lnTo>
                    <a:pt x="6477" y="9069"/>
                  </a:lnTo>
                  <a:lnTo>
                    <a:pt x="6494" y="9052"/>
                  </a:lnTo>
                  <a:close/>
                  <a:moveTo>
                    <a:pt x="9130" y="9069"/>
                  </a:moveTo>
                  <a:lnTo>
                    <a:pt x="9130" y="9069"/>
                  </a:lnTo>
                  <a:cubicBezTo>
                    <a:pt x="8877" y="9357"/>
                    <a:pt x="8673" y="9612"/>
                    <a:pt x="8435" y="9884"/>
                  </a:cubicBezTo>
                  <a:cubicBezTo>
                    <a:pt x="8400" y="9901"/>
                    <a:pt x="8314" y="9901"/>
                    <a:pt x="8262" y="9901"/>
                  </a:cubicBezTo>
                  <a:lnTo>
                    <a:pt x="7343" y="9901"/>
                  </a:lnTo>
                  <a:cubicBezTo>
                    <a:pt x="7569" y="9624"/>
                    <a:pt x="7742" y="9364"/>
                    <a:pt x="7932" y="9139"/>
                  </a:cubicBezTo>
                  <a:cubicBezTo>
                    <a:pt x="7967" y="9104"/>
                    <a:pt x="8002" y="9069"/>
                    <a:pt x="8054" y="9069"/>
                  </a:cubicBezTo>
                  <a:close/>
                  <a:moveTo>
                    <a:pt x="10081" y="9052"/>
                  </a:moveTo>
                  <a:cubicBezTo>
                    <a:pt x="10098" y="9069"/>
                    <a:pt x="10116" y="9104"/>
                    <a:pt x="10116" y="9121"/>
                  </a:cubicBezTo>
                  <a:lnTo>
                    <a:pt x="10133" y="9104"/>
                  </a:lnTo>
                  <a:lnTo>
                    <a:pt x="10133" y="9104"/>
                  </a:lnTo>
                  <a:cubicBezTo>
                    <a:pt x="9943" y="9347"/>
                    <a:pt x="9769" y="9589"/>
                    <a:pt x="9561" y="9849"/>
                  </a:cubicBezTo>
                  <a:cubicBezTo>
                    <a:pt x="9527" y="9901"/>
                    <a:pt x="9440" y="9901"/>
                    <a:pt x="9371" y="9901"/>
                  </a:cubicBezTo>
                  <a:lnTo>
                    <a:pt x="8799" y="9901"/>
                  </a:lnTo>
                  <a:cubicBezTo>
                    <a:pt x="9007" y="9624"/>
                    <a:pt x="9232" y="9364"/>
                    <a:pt x="9492" y="9139"/>
                  </a:cubicBezTo>
                  <a:cubicBezTo>
                    <a:pt x="9631" y="9035"/>
                    <a:pt x="9891" y="9087"/>
                    <a:pt x="10081" y="9052"/>
                  </a:cubicBezTo>
                  <a:close/>
                  <a:moveTo>
                    <a:pt x="14064" y="9052"/>
                  </a:moveTo>
                  <a:cubicBezTo>
                    <a:pt x="14127" y="9052"/>
                    <a:pt x="14195" y="9056"/>
                    <a:pt x="14268" y="9056"/>
                  </a:cubicBezTo>
                  <a:cubicBezTo>
                    <a:pt x="14304" y="9056"/>
                    <a:pt x="14341" y="9055"/>
                    <a:pt x="14379" y="9052"/>
                  </a:cubicBezTo>
                  <a:lnTo>
                    <a:pt x="14396" y="9052"/>
                  </a:lnTo>
                  <a:cubicBezTo>
                    <a:pt x="14205" y="9329"/>
                    <a:pt x="13980" y="9589"/>
                    <a:pt x="13737" y="9832"/>
                  </a:cubicBezTo>
                  <a:cubicBezTo>
                    <a:pt x="13679" y="9890"/>
                    <a:pt x="13572" y="9899"/>
                    <a:pt x="13459" y="9899"/>
                  </a:cubicBezTo>
                  <a:cubicBezTo>
                    <a:pt x="13405" y="9899"/>
                    <a:pt x="13350" y="9897"/>
                    <a:pt x="13298" y="9897"/>
                  </a:cubicBezTo>
                  <a:cubicBezTo>
                    <a:pt x="13263" y="9897"/>
                    <a:pt x="13230" y="9898"/>
                    <a:pt x="13200" y="9901"/>
                  </a:cubicBezTo>
                  <a:cubicBezTo>
                    <a:pt x="13183" y="9884"/>
                    <a:pt x="13166" y="9849"/>
                    <a:pt x="13148" y="9832"/>
                  </a:cubicBezTo>
                  <a:cubicBezTo>
                    <a:pt x="13356" y="9572"/>
                    <a:pt x="13599" y="9329"/>
                    <a:pt x="13841" y="9104"/>
                  </a:cubicBezTo>
                  <a:cubicBezTo>
                    <a:pt x="13893" y="9061"/>
                    <a:pt x="13971" y="9052"/>
                    <a:pt x="14064" y="9052"/>
                  </a:cubicBezTo>
                  <a:close/>
                  <a:moveTo>
                    <a:pt x="19404" y="9035"/>
                  </a:moveTo>
                  <a:lnTo>
                    <a:pt x="19404" y="9035"/>
                  </a:lnTo>
                  <a:cubicBezTo>
                    <a:pt x="19196" y="9347"/>
                    <a:pt x="19040" y="9589"/>
                    <a:pt x="18849" y="9814"/>
                  </a:cubicBezTo>
                  <a:cubicBezTo>
                    <a:pt x="18763" y="9866"/>
                    <a:pt x="18659" y="9901"/>
                    <a:pt x="18572" y="9901"/>
                  </a:cubicBezTo>
                  <a:lnTo>
                    <a:pt x="18121" y="9901"/>
                  </a:lnTo>
                  <a:cubicBezTo>
                    <a:pt x="18312" y="9607"/>
                    <a:pt x="18520" y="9347"/>
                    <a:pt x="18745" y="9104"/>
                  </a:cubicBezTo>
                  <a:cubicBezTo>
                    <a:pt x="18801" y="9057"/>
                    <a:pt x="18885" y="9045"/>
                    <a:pt x="18984" y="9045"/>
                  </a:cubicBezTo>
                  <a:cubicBezTo>
                    <a:pt x="19077" y="9045"/>
                    <a:pt x="19182" y="9055"/>
                    <a:pt x="19291" y="9055"/>
                  </a:cubicBezTo>
                  <a:cubicBezTo>
                    <a:pt x="19323" y="9055"/>
                    <a:pt x="19355" y="9054"/>
                    <a:pt x="19386" y="9052"/>
                  </a:cubicBezTo>
                  <a:lnTo>
                    <a:pt x="19404" y="9035"/>
                  </a:lnTo>
                  <a:close/>
                  <a:moveTo>
                    <a:pt x="19743" y="9063"/>
                  </a:moveTo>
                  <a:cubicBezTo>
                    <a:pt x="19757" y="9063"/>
                    <a:pt x="19771" y="9065"/>
                    <a:pt x="19785" y="9069"/>
                  </a:cubicBezTo>
                  <a:lnTo>
                    <a:pt x="20482" y="9069"/>
                  </a:lnTo>
                  <a:cubicBezTo>
                    <a:pt x="20265" y="9358"/>
                    <a:pt x="20126" y="9645"/>
                    <a:pt x="19872" y="9832"/>
                  </a:cubicBezTo>
                  <a:cubicBezTo>
                    <a:pt x="19784" y="9890"/>
                    <a:pt x="19659" y="9899"/>
                    <a:pt x="19517" y="9899"/>
                  </a:cubicBezTo>
                  <a:cubicBezTo>
                    <a:pt x="19450" y="9899"/>
                    <a:pt x="19378" y="9897"/>
                    <a:pt x="19306" y="9897"/>
                  </a:cubicBezTo>
                  <a:cubicBezTo>
                    <a:pt x="19258" y="9897"/>
                    <a:pt x="19209" y="9898"/>
                    <a:pt x="19161" y="9901"/>
                  </a:cubicBezTo>
                  <a:cubicBezTo>
                    <a:pt x="19352" y="9607"/>
                    <a:pt x="19490" y="9364"/>
                    <a:pt x="19646" y="9104"/>
                  </a:cubicBezTo>
                  <a:cubicBezTo>
                    <a:pt x="19672" y="9079"/>
                    <a:pt x="19706" y="9063"/>
                    <a:pt x="19743" y="9063"/>
                  </a:cubicBezTo>
                  <a:close/>
                  <a:moveTo>
                    <a:pt x="26855" y="9035"/>
                  </a:moveTo>
                  <a:cubicBezTo>
                    <a:pt x="26630" y="9312"/>
                    <a:pt x="26370" y="9589"/>
                    <a:pt x="26092" y="9849"/>
                  </a:cubicBezTo>
                  <a:cubicBezTo>
                    <a:pt x="26040" y="9892"/>
                    <a:pt x="25949" y="9901"/>
                    <a:pt x="25839" y="9901"/>
                  </a:cubicBezTo>
                  <a:cubicBezTo>
                    <a:pt x="25765" y="9901"/>
                    <a:pt x="25683" y="9897"/>
                    <a:pt x="25598" y="9897"/>
                  </a:cubicBezTo>
                  <a:cubicBezTo>
                    <a:pt x="25555" y="9897"/>
                    <a:pt x="25512" y="9898"/>
                    <a:pt x="25469" y="9901"/>
                  </a:cubicBezTo>
                  <a:cubicBezTo>
                    <a:pt x="25676" y="9624"/>
                    <a:pt x="25919" y="9364"/>
                    <a:pt x="26179" y="9121"/>
                  </a:cubicBezTo>
                  <a:cubicBezTo>
                    <a:pt x="26318" y="9017"/>
                    <a:pt x="26578" y="9069"/>
                    <a:pt x="26837" y="9035"/>
                  </a:cubicBezTo>
                  <a:close/>
                  <a:moveTo>
                    <a:pt x="44100" y="9069"/>
                  </a:moveTo>
                  <a:lnTo>
                    <a:pt x="44100" y="9069"/>
                  </a:lnTo>
                  <a:cubicBezTo>
                    <a:pt x="43881" y="9356"/>
                    <a:pt x="43694" y="9594"/>
                    <a:pt x="43490" y="9849"/>
                  </a:cubicBezTo>
                  <a:cubicBezTo>
                    <a:pt x="43455" y="9884"/>
                    <a:pt x="43369" y="9901"/>
                    <a:pt x="43317" y="9901"/>
                  </a:cubicBezTo>
                  <a:lnTo>
                    <a:pt x="42710" y="9901"/>
                  </a:lnTo>
                  <a:cubicBezTo>
                    <a:pt x="42935" y="9607"/>
                    <a:pt x="43126" y="9364"/>
                    <a:pt x="43317" y="9121"/>
                  </a:cubicBezTo>
                  <a:cubicBezTo>
                    <a:pt x="43351" y="9069"/>
                    <a:pt x="43455" y="9069"/>
                    <a:pt x="43507" y="9069"/>
                  </a:cubicBezTo>
                  <a:close/>
                  <a:moveTo>
                    <a:pt x="7621" y="9069"/>
                  </a:moveTo>
                  <a:cubicBezTo>
                    <a:pt x="7430" y="9329"/>
                    <a:pt x="7222" y="9607"/>
                    <a:pt x="7014" y="9849"/>
                  </a:cubicBezTo>
                  <a:cubicBezTo>
                    <a:pt x="6968" y="9895"/>
                    <a:pt x="6860" y="9903"/>
                    <a:pt x="6762" y="9903"/>
                  </a:cubicBezTo>
                  <a:cubicBezTo>
                    <a:pt x="6714" y="9903"/>
                    <a:pt x="6668" y="9901"/>
                    <a:pt x="6633" y="9901"/>
                  </a:cubicBezTo>
                  <a:lnTo>
                    <a:pt x="6234" y="9901"/>
                  </a:lnTo>
                  <a:lnTo>
                    <a:pt x="6823" y="9069"/>
                  </a:lnTo>
                  <a:close/>
                  <a:moveTo>
                    <a:pt x="18399" y="9052"/>
                  </a:moveTo>
                  <a:lnTo>
                    <a:pt x="18399" y="9052"/>
                  </a:lnTo>
                  <a:cubicBezTo>
                    <a:pt x="18173" y="9347"/>
                    <a:pt x="18035" y="9641"/>
                    <a:pt x="17775" y="9832"/>
                  </a:cubicBezTo>
                  <a:cubicBezTo>
                    <a:pt x="17697" y="9892"/>
                    <a:pt x="17584" y="9905"/>
                    <a:pt x="17456" y="9905"/>
                  </a:cubicBezTo>
                  <a:cubicBezTo>
                    <a:pt x="17361" y="9905"/>
                    <a:pt x="17256" y="9898"/>
                    <a:pt x="17152" y="9898"/>
                  </a:cubicBezTo>
                  <a:cubicBezTo>
                    <a:pt x="17117" y="9898"/>
                    <a:pt x="17082" y="9899"/>
                    <a:pt x="17047" y="9901"/>
                  </a:cubicBezTo>
                  <a:cubicBezTo>
                    <a:pt x="17238" y="9607"/>
                    <a:pt x="17394" y="9364"/>
                    <a:pt x="17567" y="9121"/>
                  </a:cubicBezTo>
                  <a:cubicBezTo>
                    <a:pt x="17602" y="9087"/>
                    <a:pt x="17654" y="9069"/>
                    <a:pt x="17706" y="9069"/>
                  </a:cubicBezTo>
                  <a:lnTo>
                    <a:pt x="18381" y="9069"/>
                  </a:lnTo>
                  <a:lnTo>
                    <a:pt x="18399" y="9052"/>
                  </a:lnTo>
                  <a:close/>
                  <a:moveTo>
                    <a:pt x="23684" y="9052"/>
                  </a:moveTo>
                  <a:cubicBezTo>
                    <a:pt x="23476" y="9347"/>
                    <a:pt x="23337" y="9658"/>
                    <a:pt x="23077" y="9832"/>
                  </a:cubicBezTo>
                  <a:cubicBezTo>
                    <a:pt x="23008" y="9892"/>
                    <a:pt x="22895" y="9905"/>
                    <a:pt x="22770" y="9905"/>
                  </a:cubicBezTo>
                  <a:cubicBezTo>
                    <a:pt x="22675" y="9905"/>
                    <a:pt x="22574" y="9898"/>
                    <a:pt x="22478" y="9898"/>
                  </a:cubicBezTo>
                  <a:cubicBezTo>
                    <a:pt x="22446" y="9898"/>
                    <a:pt x="22414" y="9899"/>
                    <a:pt x="22384" y="9901"/>
                  </a:cubicBezTo>
                  <a:cubicBezTo>
                    <a:pt x="22609" y="9607"/>
                    <a:pt x="22783" y="9347"/>
                    <a:pt x="22991" y="9104"/>
                  </a:cubicBezTo>
                  <a:cubicBezTo>
                    <a:pt x="23025" y="9069"/>
                    <a:pt x="23147" y="9069"/>
                    <a:pt x="23233" y="9069"/>
                  </a:cubicBezTo>
                  <a:lnTo>
                    <a:pt x="23666" y="9069"/>
                  </a:lnTo>
                  <a:lnTo>
                    <a:pt x="23684" y="9052"/>
                  </a:lnTo>
                  <a:close/>
                  <a:moveTo>
                    <a:pt x="11299" y="9069"/>
                  </a:moveTo>
                  <a:cubicBezTo>
                    <a:pt x="11097" y="9357"/>
                    <a:pt x="10925" y="9612"/>
                    <a:pt x="10688" y="9866"/>
                  </a:cubicBezTo>
                  <a:cubicBezTo>
                    <a:pt x="10662" y="9901"/>
                    <a:pt x="10610" y="9910"/>
                    <a:pt x="10547" y="9910"/>
                  </a:cubicBezTo>
                  <a:cubicBezTo>
                    <a:pt x="10484" y="9910"/>
                    <a:pt x="10410" y="9901"/>
                    <a:pt x="10341" y="9901"/>
                  </a:cubicBezTo>
                  <a:lnTo>
                    <a:pt x="9856" y="9901"/>
                  </a:lnTo>
                  <a:cubicBezTo>
                    <a:pt x="10098" y="9607"/>
                    <a:pt x="10289" y="9364"/>
                    <a:pt x="10514" y="9121"/>
                  </a:cubicBezTo>
                  <a:cubicBezTo>
                    <a:pt x="10566" y="9069"/>
                    <a:pt x="10722" y="9069"/>
                    <a:pt x="10826" y="9069"/>
                  </a:cubicBezTo>
                  <a:close/>
                  <a:moveTo>
                    <a:pt x="45361" y="9069"/>
                  </a:moveTo>
                  <a:cubicBezTo>
                    <a:pt x="45072" y="9357"/>
                    <a:pt x="44783" y="9612"/>
                    <a:pt x="44460" y="9866"/>
                  </a:cubicBezTo>
                  <a:cubicBezTo>
                    <a:pt x="44397" y="9906"/>
                    <a:pt x="44309" y="9917"/>
                    <a:pt x="44211" y="9917"/>
                  </a:cubicBezTo>
                  <a:cubicBezTo>
                    <a:pt x="44092" y="9917"/>
                    <a:pt x="43959" y="9901"/>
                    <a:pt x="43836" y="9901"/>
                  </a:cubicBezTo>
                  <a:cubicBezTo>
                    <a:pt x="44044" y="9607"/>
                    <a:pt x="44235" y="9364"/>
                    <a:pt x="44426" y="9121"/>
                  </a:cubicBezTo>
                  <a:cubicBezTo>
                    <a:pt x="44460" y="9087"/>
                    <a:pt x="44495" y="9069"/>
                    <a:pt x="44530" y="9069"/>
                  </a:cubicBezTo>
                  <a:close/>
                  <a:moveTo>
                    <a:pt x="1521" y="9052"/>
                  </a:moveTo>
                  <a:lnTo>
                    <a:pt x="1556" y="9121"/>
                  </a:lnTo>
                  <a:lnTo>
                    <a:pt x="1573" y="9104"/>
                  </a:lnTo>
                  <a:lnTo>
                    <a:pt x="1573" y="9104"/>
                  </a:lnTo>
                  <a:cubicBezTo>
                    <a:pt x="1417" y="9364"/>
                    <a:pt x="1244" y="9607"/>
                    <a:pt x="1036" y="9814"/>
                  </a:cubicBezTo>
                  <a:cubicBezTo>
                    <a:pt x="915" y="9918"/>
                    <a:pt x="655" y="9884"/>
                    <a:pt x="464" y="9918"/>
                  </a:cubicBezTo>
                  <a:lnTo>
                    <a:pt x="447" y="9849"/>
                  </a:lnTo>
                  <a:cubicBezTo>
                    <a:pt x="637" y="9589"/>
                    <a:pt x="845" y="9347"/>
                    <a:pt x="1053" y="9121"/>
                  </a:cubicBezTo>
                  <a:cubicBezTo>
                    <a:pt x="1157" y="9035"/>
                    <a:pt x="1365" y="9069"/>
                    <a:pt x="1521" y="9052"/>
                  </a:cubicBezTo>
                  <a:close/>
                  <a:moveTo>
                    <a:pt x="13460" y="9035"/>
                  </a:moveTo>
                  <a:lnTo>
                    <a:pt x="13460" y="9035"/>
                  </a:lnTo>
                  <a:cubicBezTo>
                    <a:pt x="13218" y="9347"/>
                    <a:pt x="13044" y="9641"/>
                    <a:pt x="12784" y="9832"/>
                  </a:cubicBezTo>
                  <a:cubicBezTo>
                    <a:pt x="12699" y="9906"/>
                    <a:pt x="12556" y="9915"/>
                    <a:pt x="12389" y="9915"/>
                  </a:cubicBezTo>
                  <a:cubicBezTo>
                    <a:pt x="12335" y="9915"/>
                    <a:pt x="12277" y="9914"/>
                    <a:pt x="12219" y="9914"/>
                  </a:cubicBezTo>
                  <a:cubicBezTo>
                    <a:pt x="12165" y="9914"/>
                    <a:pt x="12111" y="9915"/>
                    <a:pt x="12057" y="9918"/>
                  </a:cubicBezTo>
                  <a:cubicBezTo>
                    <a:pt x="12264" y="9641"/>
                    <a:pt x="12507" y="9364"/>
                    <a:pt x="12767" y="9121"/>
                  </a:cubicBezTo>
                  <a:cubicBezTo>
                    <a:pt x="12845" y="9063"/>
                    <a:pt x="12960" y="9054"/>
                    <a:pt x="13095" y="9054"/>
                  </a:cubicBezTo>
                  <a:cubicBezTo>
                    <a:pt x="13160" y="9054"/>
                    <a:pt x="13228" y="9056"/>
                    <a:pt x="13300" y="9056"/>
                  </a:cubicBezTo>
                  <a:cubicBezTo>
                    <a:pt x="13347" y="9056"/>
                    <a:pt x="13394" y="9055"/>
                    <a:pt x="13443" y="9052"/>
                  </a:cubicBezTo>
                  <a:lnTo>
                    <a:pt x="13460" y="9035"/>
                  </a:lnTo>
                  <a:close/>
                  <a:moveTo>
                    <a:pt x="24810" y="9052"/>
                  </a:moveTo>
                  <a:lnTo>
                    <a:pt x="24810" y="9052"/>
                  </a:lnTo>
                  <a:cubicBezTo>
                    <a:pt x="24567" y="9329"/>
                    <a:pt x="24308" y="9589"/>
                    <a:pt x="24030" y="9832"/>
                  </a:cubicBezTo>
                  <a:cubicBezTo>
                    <a:pt x="23892" y="9918"/>
                    <a:pt x="23666" y="9884"/>
                    <a:pt x="23406" y="9918"/>
                  </a:cubicBezTo>
                  <a:cubicBezTo>
                    <a:pt x="23632" y="9589"/>
                    <a:pt x="23788" y="9329"/>
                    <a:pt x="24013" y="9104"/>
                  </a:cubicBezTo>
                  <a:cubicBezTo>
                    <a:pt x="24039" y="9069"/>
                    <a:pt x="24091" y="9061"/>
                    <a:pt x="24154" y="9061"/>
                  </a:cubicBezTo>
                  <a:cubicBezTo>
                    <a:pt x="24217" y="9061"/>
                    <a:pt x="24290" y="9069"/>
                    <a:pt x="24360" y="9069"/>
                  </a:cubicBezTo>
                  <a:lnTo>
                    <a:pt x="24793" y="9069"/>
                  </a:lnTo>
                  <a:lnTo>
                    <a:pt x="24810" y="9052"/>
                  </a:lnTo>
                  <a:close/>
                  <a:moveTo>
                    <a:pt x="42704" y="9062"/>
                  </a:moveTo>
                  <a:cubicBezTo>
                    <a:pt x="42788" y="9062"/>
                    <a:pt x="42876" y="9069"/>
                    <a:pt x="42953" y="9069"/>
                  </a:cubicBezTo>
                  <a:lnTo>
                    <a:pt x="42966" y="9110"/>
                  </a:lnTo>
                  <a:lnTo>
                    <a:pt x="42966" y="9110"/>
                  </a:lnTo>
                  <a:cubicBezTo>
                    <a:pt x="42777" y="9385"/>
                    <a:pt x="42570" y="9625"/>
                    <a:pt x="42346" y="9849"/>
                  </a:cubicBezTo>
                  <a:cubicBezTo>
                    <a:pt x="42269" y="9907"/>
                    <a:pt x="42159" y="9917"/>
                    <a:pt x="42043" y="9917"/>
                  </a:cubicBezTo>
                  <a:cubicBezTo>
                    <a:pt x="41988" y="9917"/>
                    <a:pt x="41932" y="9914"/>
                    <a:pt x="41878" y="9914"/>
                  </a:cubicBezTo>
                  <a:cubicBezTo>
                    <a:pt x="41842" y="9914"/>
                    <a:pt x="41808" y="9915"/>
                    <a:pt x="41774" y="9918"/>
                  </a:cubicBezTo>
                  <a:cubicBezTo>
                    <a:pt x="41757" y="9884"/>
                    <a:pt x="41740" y="9866"/>
                    <a:pt x="41722" y="9832"/>
                  </a:cubicBezTo>
                  <a:cubicBezTo>
                    <a:pt x="41948" y="9589"/>
                    <a:pt x="42190" y="9347"/>
                    <a:pt x="42433" y="9121"/>
                  </a:cubicBezTo>
                  <a:cubicBezTo>
                    <a:pt x="42500" y="9073"/>
                    <a:pt x="42600" y="9062"/>
                    <a:pt x="42704" y="9062"/>
                  </a:cubicBezTo>
                  <a:close/>
                  <a:moveTo>
                    <a:pt x="12420" y="9052"/>
                  </a:moveTo>
                  <a:lnTo>
                    <a:pt x="12420" y="9052"/>
                  </a:lnTo>
                  <a:cubicBezTo>
                    <a:pt x="12213" y="9347"/>
                    <a:pt x="11987" y="9624"/>
                    <a:pt x="11727" y="9866"/>
                  </a:cubicBezTo>
                  <a:cubicBezTo>
                    <a:pt x="11668" y="9911"/>
                    <a:pt x="11583" y="9924"/>
                    <a:pt x="11484" y="9924"/>
                  </a:cubicBezTo>
                  <a:cubicBezTo>
                    <a:pt x="11351" y="9924"/>
                    <a:pt x="11193" y="9901"/>
                    <a:pt x="11034" y="9901"/>
                  </a:cubicBezTo>
                  <a:cubicBezTo>
                    <a:pt x="11259" y="9607"/>
                    <a:pt x="11450" y="9364"/>
                    <a:pt x="11623" y="9139"/>
                  </a:cubicBezTo>
                  <a:cubicBezTo>
                    <a:pt x="11658" y="9104"/>
                    <a:pt x="11693" y="9087"/>
                    <a:pt x="11727" y="9069"/>
                  </a:cubicBezTo>
                  <a:lnTo>
                    <a:pt x="12403" y="9069"/>
                  </a:lnTo>
                  <a:lnTo>
                    <a:pt x="12420" y="9052"/>
                  </a:lnTo>
                  <a:close/>
                  <a:moveTo>
                    <a:pt x="45397" y="0"/>
                  </a:moveTo>
                  <a:cubicBezTo>
                    <a:pt x="45362" y="0"/>
                    <a:pt x="45327" y="2"/>
                    <a:pt x="45292" y="7"/>
                  </a:cubicBezTo>
                  <a:lnTo>
                    <a:pt x="1174" y="7"/>
                  </a:lnTo>
                  <a:cubicBezTo>
                    <a:pt x="1159" y="4"/>
                    <a:pt x="1143" y="3"/>
                    <a:pt x="1128" y="3"/>
                  </a:cubicBezTo>
                  <a:cubicBezTo>
                    <a:pt x="1026" y="3"/>
                    <a:pt x="938" y="50"/>
                    <a:pt x="863" y="111"/>
                  </a:cubicBezTo>
                  <a:cubicBezTo>
                    <a:pt x="689" y="371"/>
                    <a:pt x="533" y="665"/>
                    <a:pt x="360" y="942"/>
                  </a:cubicBezTo>
                  <a:cubicBezTo>
                    <a:pt x="256" y="1064"/>
                    <a:pt x="273" y="1237"/>
                    <a:pt x="395" y="1324"/>
                  </a:cubicBezTo>
                  <a:cubicBezTo>
                    <a:pt x="1157" y="2034"/>
                    <a:pt x="1902" y="2745"/>
                    <a:pt x="2647" y="3472"/>
                  </a:cubicBezTo>
                  <a:cubicBezTo>
                    <a:pt x="3098" y="3906"/>
                    <a:pt x="3531" y="4356"/>
                    <a:pt x="3999" y="4824"/>
                  </a:cubicBezTo>
                  <a:cubicBezTo>
                    <a:pt x="3964" y="4876"/>
                    <a:pt x="3930" y="4945"/>
                    <a:pt x="3878" y="4997"/>
                  </a:cubicBezTo>
                  <a:cubicBezTo>
                    <a:pt x="2665" y="6539"/>
                    <a:pt x="1469" y="8082"/>
                    <a:pt x="256" y="9624"/>
                  </a:cubicBezTo>
                  <a:cubicBezTo>
                    <a:pt x="169" y="9745"/>
                    <a:pt x="100" y="9866"/>
                    <a:pt x="48" y="10005"/>
                  </a:cubicBezTo>
                  <a:cubicBezTo>
                    <a:pt x="1" y="10116"/>
                    <a:pt x="26" y="10198"/>
                    <a:pt x="176" y="10198"/>
                  </a:cubicBezTo>
                  <a:cubicBezTo>
                    <a:pt x="190" y="10198"/>
                    <a:pt x="205" y="10197"/>
                    <a:pt x="221" y="10196"/>
                  </a:cubicBezTo>
                  <a:cubicBezTo>
                    <a:pt x="412" y="10178"/>
                    <a:pt x="603" y="10161"/>
                    <a:pt x="776" y="10161"/>
                  </a:cubicBezTo>
                  <a:lnTo>
                    <a:pt x="44339" y="10161"/>
                  </a:lnTo>
                  <a:cubicBezTo>
                    <a:pt x="44355" y="10162"/>
                    <a:pt x="44371" y="10163"/>
                    <a:pt x="44388" y="10163"/>
                  </a:cubicBezTo>
                  <a:cubicBezTo>
                    <a:pt x="44564" y="10163"/>
                    <a:pt x="44749" y="10080"/>
                    <a:pt x="44876" y="9953"/>
                  </a:cubicBezTo>
                  <a:cubicBezTo>
                    <a:pt x="45084" y="9728"/>
                    <a:pt x="45309" y="9537"/>
                    <a:pt x="45517" y="9312"/>
                  </a:cubicBezTo>
                  <a:cubicBezTo>
                    <a:pt x="45708" y="9156"/>
                    <a:pt x="45881" y="9000"/>
                    <a:pt x="46054" y="8827"/>
                  </a:cubicBezTo>
                  <a:cubicBezTo>
                    <a:pt x="46245" y="8584"/>
                    <a:pt x="46418" y="8307"/>
                    <a:pt x="46626" y="8064"/>
                  </a:cubicBezTo>
                  <a:cubicBezTo>
                    <a:pt x="47562" y="6869"/>
                    <a:pt x="48515" y="5673"/>
                    <a:pt x="49468" y="4495"/>
                  </a:cubicBezTo>
                  <a:cubicBezTo>
                    <a:pt x="49815" y="4061"/>
                    <a:pt x="49797" y="4079"/>
                    <a:pt x="49399" y="3680"/>
                  </a:cubicBezTo>
                  <a:cubicBezTo>
                    <a:pt x="48723" y="3039"/>
                    <a:pt x="48082" y="2346"/>
                    <a:pt x="47423" y="1688"/>
                  </a:cubicBezTo>
                  <a:lnTo>
                    <a:pt x="46037" y="284"/>
                  </a:lnTo>
                  <a:cubicBezTo>
                    <a:pt x="45871" y="102"/>
                    <a:pt x="45638" y="0"/>
                    <a:pt x="45397"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7"/>
            <p:cNvSpPr/>
            <p:nvPr/>
          </p:nvSpPr>
          <p:spPr>
            <a:xfrm>
              <a:off x="3299450" y="272325"/>
              <a:ext cx="493450" cy="211950"/>
            </a:xfrm>
            <a:custGeom>
              <a:avLst/>
              <a:gdLst/>
              <a:ahLst/>
              <a:cxnLst/>
              <a:rect l="l" t="t" r="r" b="b"/>
              <a:pathLst>
                <a:path w="19738" h="8478" extrusionOk="0">
                  <a:moveTo>
                    <a:pt x="260" y="1"/>
                  </a:moveTo>
                  <a:cubicBezTo>
                    <a:pt x="191" y="1"/>
                    <a:pt x="122" y="18"/>
                    <a:pt x="52" y="18"/>
                  </a:cubicBezTo>
                  <a:cubicBezTo>
                    <a:pt x="70" y="53"/>
                    <a:pt x="87" y="88"/>
                    <a:pt x="104" y="105"/>
                  </a:cubicBezTo>
                  <a:cubicBezTo>
                    <a:pt x="953" y="989"/>
                    <a:pt x="1820" y="1872"/>
                    <a:pt x="2686" y="2739"/>
                  </a:cubicBezTo>
                  <a:cubicBezTo>
                    <a:pt x="2981" y="3051"/>
                    <a:pt x="3293" y="3328"/>
                    <a:pt x="3605" y="3623"/>
                  </a:cubicBezTo>
                  <a:cubicBezTo>
                    <a:pt x="3726" y="3744"/>
                    <a:pt x="3674" y="3813"/>
                    <a:pt x="3605" y="3934"/>
                  </a:cubicBezTo>
                  <a:cubicBezTo>
                    <a:pt x="2478" y="5303"/>
                    <a:pt x="1369" y="6690"/>
                    <a:pt x="243" y="8076"/>
                  </a:cubicBezTo>
                  <a:cubicBezTo>
                    <a:pt x="156" y="8180"/>
                    <a:pt x="87" y="8301"/>
                    <a:pt x="0" y="8457"/>
                  </a:cubicBezTo>
                  <a:lnTo>
                    <a:pt x="260" y="8457"/>
                  </a:lnTo>
                  <a:cubicBezTo>
                    <a:pt x="1594" y="8474"/>
                    <a:pt x="2946" y="8474"/>
                    <a:pt x="4280" y="8474"/>
                  </a:cubicBezTo>
                  <a:lnTo>
                    <a:pt x="15769" y="8474"/>
                  </a:lnTo>
                  <a:cubicBezTo>
                    <a:pt x="15785" y="8477"/>
                    <a:pt x="15801" y="8478"/>
                    <a:pt x="15817" y="8478"/>
                  </a:cubicBezTo>
                  <a:cubicBezTo>
                    <a:pt x="15925" y="8478"/>
                    <a:pt x="16042" y="8429"/>
                    <a:pt x="16133" y="8353"/>
                  </a:cubicBezTo>
                  <a:cubicBezTo>
                    <a:pt x="16358" y="8093"/>
                    <a:pt x="16531" y="7799"/>
                    <a:pt x="16757" y="7539"/>
                  </a:cubicBezTo>
                  <a:cubicBezTo>
                    <a:pt x="17450" y="6620"/>
                    <a:pt x="18160" y="5719"/>
                    <a:pt x="18888" y="4835"/>
                  </a:cubicBezTo>
                  <a:cubicBezTo>
                    <a:pt x="19165" y="4489"/>
                    <a:pt x="19460" y="4142"/>
                    <a:pt x="19737" y="3796"/>
                  </a:cubicBezTo>
                  <a:cubicBezTo>
                    <a:pt x="19598" y="3675"/>
                    <a:pt x="19477" y="3571"/>
                    <a:pt x="19373" y="3467"/>
                  </a:cubicBezTo>
                  <a:cubicBezTo>
                    <a:pt x="18316" y="2358"/>
                    <a:pt x="17242" y="1249"/>
                    <a:pt x="16167" y="157"/>
                  </a:cubicBezTo>
                  <a:cubicBezTo>
                    <a:pt x="16063" y="53"/>
                    <a:pt x="15908" y="1"/>
                    <a:pt x="157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7"/>
            <p:cNvSpPr/>
            <p:nvPr/>
          </p:nvSpPr>
          <p:spPr>
            <a:xfrm>
              <a:off x="2945950" y="272275"/>
              <a:ext cx="436700" cy="212000"/>
            </a:xfrm>
            <a:custGeom>
              <a:avLst/>
              <a:gdLst/>
              <a:ahLst/>
              <a:cxnLst/>
              <a:rect l="l" t="t" r="r" b="b"/>
              <a:pathLst>
                <a:path w="17468" h="8480" extrusionOk="0">
                  <a:moveTo>
                    <a:pt x="13504" y="0"/>
                  </a:moveTo>
                  <a:cubicBezTo>
                    <a:pt x="13485" y="0"/>
                    <a:pt x="13466" y="1"/>
                    <a:pt x="13447" y="3"/>
                  </a:cubicBezTo>
                  <a:lnTo>
                    <a:pt x="18" y="3"/>
                  </a:lnTo>
                  <a:cubicBezTo>
                    <a:pt x="87" y="72"/>
                    <a:pt x="104" y="107"/>
                    <a:pt x="122" y="124"/>
                  </a:cubicBezTo>
                  <a:cubicBezTo>
                    <a:pt x="971" y="991"/>
                    <a:pt x="1803" y="1840"/>
                    <a:pt x="2652" y="2706"/>
                  </a:cubicBezTo>
                  <a:cubicBezTo>
                    <a:pt x="2946" y="3018"/>
                    <a:pt x="3276" y="3313"/>
                    <a:pt x="3587" y="3625"/>
                  </a:cubicBezTo>
                  <a:cubicBezTo>
                    <a:pt x="3726" y="3728"/>
                    <a:pt x="3674" y="3815"/>
                    <a:pt x="3587" y="3919"/>
                  </a:cubicBezTo>
                  <a:cubicBezTo>
                    <a:pt x="2478" y="5305"/>
                    <a:pt x="1352" y="6692"/>
                    <a:pt x="226" y="8078"/>
                  </a:cubicBezTo>
                  <a:cubicBezTo>
                    <a:pt x="139" y="8199"/>
                    <a:pt x="70" y="8338"/>
                    <a:pt x="1" y="8459"/>
                  </a:cubicBezTo>
                  <a:lnTo>
                    <a:pt x="260" y="8459"/>
                  </a:lnTo>
                  <a:cubicBezTo>
                    <a:pt x="1664" y="8476"/>
                    <a:pt x="3085" y="8476"/>
                    <a:pt x="4489" y="8476"/>
                  </a:cubicBezTo>
                  <a:lnTo>
                    <a:pt x="13534" y="8476"/>
                  </a:lnTo>
                  <a:cubicBezTo>
                    <a:pt x="13547" y="8479"/>
                    <a:pt x="13561" y="8480"/>
                    <a:pt x="13576" y="8480"/>
                  </a:cubicBezTo>
                  <a:cubicBezTo>
                    <a:pt x="13669" y="8480"/>
                    <a:pt x="13770" y="8433"/>
                    <a:pt x="13846" y="8372"/>
                  </a:cubicBezTo>
                  <a:cubicBezTo>
                    <a:pt x="14071" y="8113"/>
                    <a:pt x="14244" y="7818"/>
                    <a:pt x="14470" y="7541"/>
                  </a:cubicBezTo>
                  <a:cubicBezTo>
                    <a:pt x="15041" y="6813"/>
                    <a:pt x="15613" y="6085"/>
                    <a:pt x="16202" y="5357"/>
                  </a:cubicBezTo>
                  <a:cubicBezTo>
                    <a:pt x="16618" y="4837"/>
                    <a:pt x="17034" y="4318"/>
                    <a:pt x="17467" y="3798"/>
                  </a:cubicBezTo>
                  <a:cubicBezTo>
                    <a:pt x="17346" y="3694"/>
                    <a:pt x="17225" y="3590"/>
                    <a:pt x="17138" y="3503"/>
                  </a:cubicBezTo>
                  <a:lnTo>
                    <a:pt x="13932" y="194"/>
                  </a:lnTo>
                  <a:cubicBezTo>
                    <a:pt x="13823" y="69"/>
                    <a:pt x="13672" y="0"/>
                    <a:pt x="135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7"/>
            <p:cNvSpPr/>
            <p:nvPr/>
          </p:nvSpPr>
          <p:spPr>
            <a:xfrm>
              <a:off x="2589850" y="271900"/>
              <a:ext cx="439300" cy="212300"/>
            </a:xfrm>
            <a:custGeom>
              <a:avLst/>
              <a:gdLst/>
              <a:ahLst/>
              <a:cxnLst/>
              <a:rect l="l" t="t" r="r" b="b"/>
              <a:pathLst>
                <a:path w="17572" h="8492" extrusionOk="0">
                  <a:moveTo>
                    <a:pt x="278" y="1"/>
                  </a:moveTo>
                  <a:cubicBezTo>
                    <a:pt x="209" y="1"/>
                    <a:pt x="139" y="18"/>
                    <a:pt x="35" y="18"/>
                  </a:cubicBezTo>
                  <a:cubicBezTo>
                    <a:pt x="87" y="70"/>
                    <a:pt x="105" y="105"/>
                    <a:pt x="122" y="122"/>
                  </a:cubicBezTo>
                  <a:cubicBezTo>
                    <a:pt x="988" y="1006"/>
                    <a:pt x="1855" y="1889"/>
                    <a:pt x="2721" y="2773"/>
                  </a:cubicBezTo>
                  <a:cubicBezTo>
                    <a:pt x="3016" y="3068"/>
                    <a:pt x="3310" y="3362"/>
                    <a:pt x="3605" y="3640"/>
                  </a:cubicBezTo>
                  <a:cubicBezTo>
                    <a:pt x="3726" y="3761"/>
                    <a:pt x="3674" y="3847"/>
                    <a:pt x="3588" y="3951"/>
                  </a:cubicBezTo>
                  <a:cubicBezTo>
                    <a:pt x="2461" y="5338"/>
                    <a:pt x="1352" y="6724"/>
                    <a:pt x="226" y="8110"/>
                  </a:cubicBezTo>
                  <a:cubicBezTo>
                    <a:pt x="139" y="8231"/>
                    <a:pt x="70" y="8353"/>
                    <a:pt x="1" y="8491"/>
                  </a:cubicBezTo>
                  <a:lnTo>
                    <a:pt x="13707" y="8491"/>
                  </a:lnTo>
                  <a:cubicBezTo>
                    <a:pt x="13794" y="8491"/>
                    <a:pt x="13881" y="8457"/>
                    <a:pt x="13950" y="8387"/>
                  </a:cubicBezTo>
                  <a:cubicBezTo>
                    <a:pt x="14158" y="8128"/>
                    <a:pt x="14348" y="7833"/>
                    <a:pt x="14556" y="7556"/>
                  </a:cubicBezTo>
                  <a:cubicBezTo>
                    <a:pt x="15146" y="6828"/>
                    <a:pt x="15717" y="6100"/>
                    <a:pt x="16289" y="5372"/>
                  </a:cubicBezTo>
                  <a:cubicBezTo>
                    <a:pt x="16705" y="4852"/>
                    <a:pt x="17138" y="4333"/>
                    <a:pt x="17572" y="3813"/>
                  </a:cubicBezTo>
                  <a:cubicBezTo>
                    <a:pt x="17433" y="3692"/>
                    <a:pt x="17329" y="3605"/>
                    <a:pt x="17242" y="3518"/>
                  </a:cubicBezTo>
                  <a:cubicBezTo>
                    <a:pt x="16168" y="2409"/>
                    <a:pt x="15111" y="1318"/>
                    <a:pt x="14037" y="209"/>
                  </a:cubicBezTo>
                  <a:cubicBezTo>
                    <a:pt x="13915" y="70"/>
                    <a:pt x="13742" y="1"/>
                    <a:pt x="13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2" name="Google Shape;2282;p57"/>
          <p:cNvGrpSpPr/>
          <p:nvPr/>
        </p:nvGrpSpPr>
        <p:grpSpPr>
          <a:xfrm>
            <a:off x="6708226" y="2779934"/>
            <a:ext cx="1579916" cy="682550"/>
            <a:chOff x="3852225" y="238200"/>
            <a:chExt cx="912350" cy="394150"/>
          </a:xfrm>
        </p:grpSpPr>
        <p:sp>
          <p:nvSpPr>
            <p:cNvPr id="2283" name="Google Shape;2283;p57"/>
            <p:cNvSpPr/>
            <p:nvPr/>
          </p:nvSpPr>
          <p:spPr>
            <a:xfrm>
              <a:off x="3852225" y="238200"/>
              <a:ext cx="912350" cy="394150"/>
            </a:xfrm>
            <a:custGeom>
              <a:avLst/>
              <a:gdLst/>
              <a:ahLst/>
              <a:cxnLst/>
              <a:rect l="l" t="t" r="r" b="b"/>
              <a:pathLst>
                <a:path w="36494" h="15766" extrusionOk="0">
                  <a:moveTo>
                    <a:pt x="26789" y="517"/>
                  </a:moveTo>
                  <a:lnTo>
                    <a:pt x="26789" y="517"/>
                  </a:lnTo>
                  <a:cubicBezTo>
                    <a:pt x="26928" y="1158"/>
                    <a:pt x="26737" y="1453"/>
                    <a:pt x="26010" y="1764"/>
                  </a:cubicBezTo>
                  <a:cubicBezTo>
                    <a:pt x="25923" y="1123"/>
                    <a:pt x="26581" y="985"/>
                    <a:pt x="26789" y="517"/>
                  </a:cubicBezTo>
                  <a:close/>
                  <a:moveTo>
                    <a:pt x="26841" y="1574"/>
                  </a:moveTo>
                  <a:lnTo>
                    <a:pt x="26841" y="1574"/>
                  </a:lnTo>
                  <a:cubicBezTo>
                    <a:pt x="26859" y="2163"/>
                    <a:pt x="26321" y="2180"/>
                    <a:pt x="26044" y="2492"/>
                  </a:cubicBezTo>
                  <a:cubicBezTo>
                    <a:pt x="25958" y="2232"/>
                    <a:pt x="26027" y="2111"/>
                    <a:pt x="26200" y="2007"/>
                  </a:cubicBezTo>
                  <a:cubicBezTo>
                    <a:pt x="26408" y="1903"/>
                    <a:pt x="26616" y="1747"/>
                    <a:pt x="26841" y="1574"/>
                  </a:cubicBezTo>
                  <a:close/>
                  <a:moveTo>
                    <a:pt x="26824" y="2302"/>
                  </a:moveTo>
                  <a:lnTo>
                    <a:pt x="26824" y="2631"/>
                  </a:lnTo>
                  <a:lnTo>
                    <a:pt x="26321" y="2631"/>
                  </a:lnTo>
                  <a:lnTo>
                    <a:pt x="26824" y="2302"/>
                  </a:lnTo>
                  <a:close/>
                  <a:moveTo>
                    <a:pt x="1092" y="4468"/>
                  </a:moveTo>
                  <a:lnTo>
                    <a:pt x="1092" y="4468"/>
                  </a:lnTo>
                  <a:cubicBezTo>
                    <a:pt x="970" y="5022"/>
                    <a:pt x="832" y="5577"/>
                    <a:pt x="745" y="6131"/>
                  </a:cubicBezTo>
                  <a:cubicBezTo>
                    <a:pt x="728" y="6374"/>
                    <a:pt x="572" y="6599"/>
                    <a:pt x="347" y="6686"/>
                  </a:cubicBezTo>
                  <a:cubicBezTo>
                    <a:pt x="468" y="5906"/>
                    <a:pt x="710" y="5161"/>
                    <a:pt x="1092" y="4468"/>
                  </a:cubicBezTo>
                  <a:close/>
                  <a:moveTo>
                    <a:pt x="641" y="6911"/>
                  </a:moveTo>
                  <a:lnTo>
                    <a:pt x="641" y="6911"/>
                  </a:lnTo>
                  <a:cubicBezTo>
                    <a:pt x="762" y="7292"/>
                    <a:pt x="693" y="7465"/>
                    <a:pt x="295" y="7673"/>
                  </a:cubicBezTo>
                  <a:lnTo>
                    <a:pt x="277" y="7673"/>
                  </a:lnTo>
                  <a:cubicBezTo>
                    <a:pt x="225" y="7327"/>
                    <a:pt x="277" y="7050"/>
                    <a:pt x="641" y="6911"/>
                  </a:cubicBezTo>
                  <a:close/>
                  <a:moveTo>
                    <a:pt x="710" y="7777"/>
                  </a:moveTo>
                  <a:lnTo>
                    <a:pt x="710" y="7777"/>
                  </a:lnTo>
                  <a:cubicBezTo>
                    <a:pt x="849" y="8297"/>
                    <a:pt x="832" y="8349"/>
                    <a:pt x="399" y="8661"/>
                  </a:cubicBezTo>
                  <a:cubicBezTo>
                    <a:pt x="208" y="8124"/>
                    <a:pt x="243" y="8037"/>
                    <a:pt x="710" y="7777"/>
                  </a:cubicBezTo>
                  <a:close/>
                  <a:moveTo>
                    <a:pt x="35661" y="7708"/>
                  </a:moveTo>
                  <a:lnTo>
                    <a:pt x="34743" y="8973"/>
                  </a:lnTo>
                  <a:cubicBezTo>
                    <a:pt x="34916" y="8470"/>
                    <a:pt x="34986" y="7899"/>
                    <a:pt x="35661" y="7708"/>
                  </a:cubicBezTo>
                  <a:close/>
                  <a:moveTo>
                    <a:pt x="866" y="8661"/>
                  </a:moveTo>
                  <a:lnTo>
                    <a:pt x="866" y="8661"/>
                  </a:lnTo>
                  <a:cubicBezTo>
                    <a:pt x="1109" y="9216"/>
                    <a:pt x="1074" y="9302"/>
                    <a:pt x="606" y="9579"/>
                  </a:cubicBezTo>
                  <a:cubicBezTo>
                    <a:pt x="364" y="9077"/>
                    <a:pt x="399" y="8973"/>
                    <a:pt x="866" y="8661"/>
                  </a:cubicBezTo>
                  <a:close/>
                  <a:moveTo>
                    <a:pt x="34570" y="8367"/>
                  </a:moveTo>
                  <a:lnTo>
                    <a:pt x="34622" y="8401"/>
                  </a:lnTo>
                  <a:cubicBezTo>
                    <a:pt x="34483" y="8678"/>
                    <a:pt x="34362" y="8973"/>
                    <a:pt x="34223" y="9268"/>
                  </a:cubicBezTo>
                  <a:cubicBezTo>
                    <a:pt x="34154" y="9406"/>
                    <a:pt x="34050" y="9545"/>
                    <a:pt x="33980" y="9683"/>
                  </a:cubicBezTo>
                  <a:lnTo>
                    <a:pt x="33877" y="9631"/>
                  </a:lnTo>
                  <a:cubicBezTo>
                    <a:pt x="33946" y="9493"/>
                    <a:pt x="34015" y="9337"/>
                    <a:pt x="34084" y="9198"/>
                  </a:cubicBezTo>
                  <a:cubicBezTo>
                    <a:pt x="34119" y="9060"/>
                    <a:pt x="34136" y="8921"/>
                    <a:pt x="34154" y="8782"/>
                  </a:cubicBezTo>
                  <a:lnTo>
                    <a:pt x="34084" y="8730"/>
                  </a:lnTo>
                  <a:lnTo>
                    <a:pt x="34570" y="8367"/>
                  </a:lnTo>
                  <a:close/>
                  <a:moveTo>
                    <a:pt x="33825" y="8938"/>
                  </a:moveTo>
                  <a:lnTo>
                    <a:pt x="33859" y="8973"/>
                  </a:lnTo>
                  <a:cubicBezTo>
                    <a:pt x="33738" y="9181"/>
                    <a:pt x="33634" y="9424"/>
                    <a:pt x="33547" y="9649"/>
                  </a:cubicBezTo>
                  <a:cubicBezTo>
                    <a:pt x="33461" y="9961"/>
                    <a:pt x="33218" y="10203"/>
                    <a:pt x="32923" y="10325"/>
                  </a:cubicBezTo>
                  <a:cubicBezTo>
                    <a:pt x="32941" y="10013"/>
                    <a:pt x="33322" y="9787"/>
                    <a:pt x="33114" y="9424"/>
                  </a:cubicBezTo>
                  <a:lnTo>
                    <a:pt x="33825" y="8938"/>
                  </a:lnTo>
                  <a:close/>
                  <a:moveTo>
                    <a:pt x="1144" y="9493"/>
                  </a:moveTo>
                  <a:lnTo>
                    <a:pt x="1144" y="9493"/>
                  </a:lnTo>
                  <a:cubicBezTo>
                    <a:pt x="1473" y="10186"/>
                    <a:pt x="1525" y="9961"/>
                    <a:pt x="953" y="10515"/>
                  </a:cubicBezTo>
                  <a:lnTo>
                    <a:pt x="676" y="9874"/>
                  </a:lnTo>
                  <a:lnTo>
                    <a:pt x="1144" y="9493"/>
                  </a:lnTo>
                  <a:close/>
                  <a:moveTo>
                    <a:pt x="32854" y="9649"/>
                  </a:moveTo>
                  <a:lnTo>
                    <a:pt x="32854" y="9649"/>
                  </a:lnTo>
                  <a:cubicBezTo>
                    <a:pt x="32768" y="9978"/>
                    <a:pt x="32646" y="10290"/>
                    <a:pt x="32490" y="10585"/>
                  </a:cubicBezTo>
                  <a:cubicBezTo>
                    <a:pt x="32300" y="10775"/>
                    <a:pt x="32074" y="10948"/>
                    <a:pt x="31832" y="11052"/>
                  </a:cubicBezTo>
                  <a:cubicBezTo>
                    <a:pt x="32109" y="10533"/>
                    <a:pt x="32213" y="9909"/>
                    <a:pt x="32854" y="9649"/>
                  </a:cubicBezTo>
                  <a:close/>
                  <a:moveTo>
                    <a:pt x="1577" y="10359"/>
                  </a:moveTo>
                  <a:lnTo>
                    <a:pt x="1664" y="10463"/>
                  </a:lnTo>
                  <a:cubicBezTo>
                    <a:pt x="1975" y="10966"/>
                    <a:pt x="1975" y="10966"/>
                    <a:pt x="1508" y="11434"/>
                  </a:cubicBezTo>
                  <a:lnTo>
                    <a:pt x="1525" y="11486"/>
                  </a:lnTo>
                  <a:cubicBezTo>
                    <a:pt x="1404" y="11295"/>
                    <a:pt x="1282" y="11104"/>
                    <a:pt x="1161" y="10879"/>
                  </a:cubicBezTo>
                  <a:cubicBezTo>
                    <a:pt x="1144" y="10827"/>
                    <a:pt x="1161" y="10758"/>
                    <a:pt x="1196" y="10723"/>
                  </a:cubicBezTo>
                  <a:cubicBezTo>
                    <a:pt x="1317" y="10585"/>
                    <a:pt x="1438" y="10481"/>
                    <a:pt x="1577" y="10359"/>
                  </a:cubicBezTo>
                  <a:close/>
                  <a:moveTo>
                    <a:pt x="14591" y="10511"/>
                  </a:moveTo>
                  <a:cubicBezTo>
                    <a:pt x="14700" y="10511"/>
                    <a:pt x="14816" y="10526"/>
                    <a:pt x="14937" y="10550"/>
                  </a:cubicBezTo>
                  <a:lnTo>
                    <a:pt x="14937" y="10567"/>
                  </a:lnTo>
                  <a:cubicBezTo>
                    <a:pt x="14642" y="10896"/>
                    <a:pt x="14365" y="11226"/>
                    <a:pt x="14070" y="11503"/>
                  </a:cubicBezTo>
                  <a:cubicBezTo>
                    <a:pt x="14018" y="11555"/>
                    <a:pt x="13897" y="11555"/>
                    <a:pt x="13776" y="11555"/>
                  </a:cubicBezTo>
                  <a:lnTo>
                    <a:pt x="13325" y="11555"/>
                  </a:lnTo>
                  <a:cubicBezTo>
                    <a:pt x="13412" y="11451"/>
                    <a:pt x="13464" y="11382"/>
                    <a:pt x="13533" y="11312"/>
                  </a:cubicBezTo>
                  <a:cubicBezTo>
                    <a:pt x="13672" y="11174"/>
                    <a:pt x="13793" y="11035"/>
                    <a:pt x="13897" y="10896"/>
                  </a:cubicBezTo>
                  <a:cubicBezTo>
                    <a:pt x="14072" y="10609"/>
                    <a:pt x="14310" y="10511"/>
                    <a:pt x="14591" y="10511"/>
                  </a:cubicBezTo>
                  <a:close/>
                  <a:moveTo>
                    <a:pt x="18013" y="10505"/>
                  </a:moveTo>
                  <a:cubicBezTo>
                    <a:pt x="18122" y="10505"/>
                    <a:pt x="18240" y="10517"/>
                    <a:pt x="18368" y="10533"/>
                  </a:cubicBezTo>
                  <a:lnTo>
                    <a:pt x="18368" y="10567"/>
                  </a:lnTo>
                  <a:cubicBezTo>
                    <a:pt x="18108" y="10792"/>
                    <a:pt x="17848" y="11052"/>
                    <a:pt x="17605" y="11312"/>
                  </a:cubicBezTo>
                  <a:cubicBezTo>
                    <a:pt x="17442" y="11511"/>
                    <a:pt x="17254" y="11560"/>
                    <a:pt x="17027" y="11560"/>
                  </a:cubicBezTo>
                  <a:cubicBezTo>
                    <a:pt x="16917" y="11560"/>
                    <a:pt x="16799" y="11549"/>
                    <a:pt x="16670" y="11538"/>
                  </a:cubicBezTo>
                  <a:lnTo>
                    <a:pt x="17172" y="11070"/>
                  </a:lnTo>
                  <a:cubicBezTo>
                    <a:pt x="17276" y="11018"/>
                    <a:pt x="17345" y="10931"/>
                    <a:pt x="17415" y="10844"/>
                  </a:cubicBezTo>
                  <a:cubicBezTo>
                    <a:pt x="17549" y="10576"/>
                    <a:pt x="17753" y="10505"/>
                    <a:pt x="18013" y="10505"/>
                  </a:cubicBezTo>
                  <a:close/>
                  <a:moveTo>
                    <a:pt x="16288" y="10533"/>
                  </a:moveTo>
                  <a:lnTo>
                    <a:pt x="16288" y="10550"/>
                  </a:lnTo>
                  <a:cubicBezTo>
                    <a:pt x="16046" y="10740"/>
                    <a:pt x="15838" y="10948"/>
                    <a:pt x="15630" y="11174"/>
                  </a:cubicBezTo>
                  <a:cubicBezTo>
                    <a:pt x="15420" y="11483"/>
                    <a:pt x="15147" y="11572"/>
                    <a:pt x="14826" y="11572"/>
                  </a:cubicBezTo>
                  <a:cubicBezTo>
                    <a:pt x="14697" y="11572"/>
                    <a:pt x="14561" y="11557"/>
                    <a:pt x="14417" y="11538"/>
                  </a:cubicBezTo>
                  <a:cubicBezTo>
                    <a:pt x="14729" y="11191"/>
                    <a:pt x="15024" y="10896"/>
                    <a:pt x="15301" y="10585"/>
                  </a:cubicBezTo>
                  <a:cubicBezTo>
                    <a:pt x="15335" y="10550"/>
                    <a:pt x="15387" y="10533"/>
                    <a:pt x="15439" y="10533"/>
                  </a:cubicBezTo>
                  <a:close/>
                  <a:moveTo>
                    <a:pt x="19146" y="10516"/>
                  </a:moveTo>
                  <a:cubicBezTo>
                    <a:pt x="19282" y="10516"/>
                    <a:pt x="19429" y="10527"/>
                    <a:pt x="19581" y="10533"/>
                  </a:cubicBezTo>
                  <a:lnTo>
                    <a:pt x="19581" y="10550"/>
                  </a:lnTo>
                  <a:cubicBezTo>
                    <a:pt x="19321" y="10775"/>
                    <a:pt x="19113" y="10948"/>
                    <a:pt x="18922" y="11122"/>
                  </a:cubicBezTo>
                  <a:cubicBezTo>
                    <a:pt x="18784" y="11243"/>
                    <a:pt x="18697" y="11382"/>
                    <a:pt x="18576" y="11503"/>
                  </a:cubicBezTo>
                  <a:cubicBezTo>
                    <a:pt x="18541" y="11538"/>
                    <a:pt x="18489" y="11555"/>
                    <a:pt x="18454" y="11572"/>
                  </a:cubicBezTo>
                  <a:cubicBezTo>
                    <a:pt x="18229" y="11572"/>
                    <a:pt x="18004" y="11555"/>
                    <a:pt x="17796" y="11503"/>
                  </a:cubicBezTo>
                  <a:lnTo>
                    <a:pt x="18212" y="11122"/>
                  </a:lnTo>
                  <a:cubicBezTo>
                    <a:pt x="18281" y="11070"/>
                    <a:pt x="18333" y="11018"/>
                    <a:pt x="18385" y="10948"/>
                  </a:cubicBezTo>
                  <a:cubicBezTo>
                    <a:pt x="18544" y="10581"/>
                    <a:pt x="18817" y="10516"/>
                    <a:pt x="19146" y="10516"/>
                  </a:cubicBezTo>
                  <a:close/>
                  <a:moveTo>
                    <a:pt x="21747" y="10533"/>
                  </a:moveTo>
                  <a:lnTo>
                    <a:pt x="21747" y="10550"/>
                  </a:lnTo>
                  <a:cubicBezTo>
                    <a:pt x="21556" y="10966"/>
                    <a:pt x="20984" y="11070"/>
                    <a:pt x="20950" y="11572"/>
                  </a:cubicBezTo>
                  <a:lnTo>
                    <a:pt x="19997" y="11572"/>
                  </a:lnTo>
                  <a:cubicBezTo>
                    <a:pt x="20170" y="11416"/>
                    <a:pt x="20309" y="11312"/>
                    <a:pt x="20430" y="11174"/>
                  </a:cubicBezTo>
                  <a:cubicBezTo>
                    <a:pt x="20603" y="11000"/>
                    <a:pt x="20776" y="10792"/>
                    <a:pt x="20950" y="10602"/>
                  </a:cubicBezTo>
                  <a:cubicBezTo>
                    <a:pt x="20984" y="10567"/>
                    <a:pt x="21019" y="10550"/>
                    <a:pt x="21071" y="10533"/>
                  </a:cubicBezTo>
                  <a:close/>
                  <a:moveTo>
                    <a:pt x="22335" y="10543"/>
                  </a:moveTo>
                  <a:cubicBezTo>
                    <a:pt x="22479" y="10543"/>
                    <a:pt x="22641" y="10586"/>
                    <a:pt x="22804" y="10602"/>
                  </a:cubicBezTo>
                  <a:lnTo>
                    <a:pt x="21868" y="11572"/>
                  </a:lnTo>
                  <a:lnTo>
                    <a:pt x="21140" y="11572"/>
                  </a:lnTo>
                  <a:lnTo>
                    <a:pt x="21608" y="11139"/>
                  </a:lnTo>
                  <a:cubicBezTo>
                    <a:pt x="21712" y="11035"/>
                    <a:pt x="21868" y="10948"/>
                    <a:pt x="21937" y="10810"/>
                  </a:cubicBezTo>
                  <a:cubicBezTo>
                    <a:pt x="22030" y="10598"/>
                    <a:pt x="22171" y="10543"/>
                    <a:pt x="22335" y="10543"/>
                  </a:cubicBezTo>
                  <a:close/>
                  <a:moveTo>
                    <a:pt x="23456" y="10528"/>
                  </a:moveTo>
                  <a:cubicBezTo>
                    <a:pt x="23539" y="10528"/>
                    <a:pt x="23628" y="10536"/>
                    <a:pt x="23711" y="10536"/>
                  </a:cubicBezTo>
                  <a:cubicBezTo>
                    <a:pt x="23738" y="10536"/>
                    <a:pt x="23766" y="10535"/>
                    <a:pt x="23792" y="10533"/>
                  </a:cubicBezTo>
                  <a:lnTo>
                    <a:pt x="23826" y="10585"/>
                  </a:lnTo>
                  <a:lnTo>
                    <a:pt x="22925" y="11572"/>
                  </a:lnTo>
                  <a:lnTo>
                    <a:pt x="22267" y="11572"/>
                  </a:lnTo>
                  <a:cubicBezTo>
                    <a:pt x="22544" y="11226"/>
                    <a:pt x="22856" y="10896"/>
                    <a:pt x="23185" y="10602"/>
                  </a:cubicBezTo>
                  <a:cubicBezTo>
                    <a:pt x="23246" y="10541"/>
                    <a:pt x="23345" y="10528"/>
                    <a:pt x="23456" y="10528"/>
                  </a:cubicBezTo>
                  <a:close/>
                  <a:moveTo>
                    <a:pt x="26748" y="10538"/>
                  </a:moveTo>
                  <a:cubicBezTo>
                    <a:pt x="26808" y="10538"/>
                    <a:pt x="26869" y="10547"/>
                    <a:pt x="26928" y="10567"/>
                  </a:cubicBezTo>
                  <a:cubicBezTo>
                    <a:pt x="26477" y="10914"/>
                    <a:pt x="26166" y="11330"/>
                    <a:pt x="25698" y="11572"/>
                  </a:cubicBezTo>
                  <a:cubicBezTo>
                    <a:pt x="25680" y="11538"/>
                    <a:pt x="25646" y="11503"/>
                    <a:pt x="25611" y="11486"/>
                  </a:cubicBezTo>
                  <a:cubicBezTo>
                    <a:pt x="25871" y="11226"/>
                    <a:pt x="26148" y="11000"/>
                    <a:pt x="26356" y="10723"/>
                  </a:cubicBezTo>
                  <a:cubicBezTo>
                    <a:pt x="26455" y="10599"/>
                    <a:pt x="26598" y="10538"/>
                    <a:pt x="26748" y="10538"/>
                  </a:cubicBezTo>
                  <a:close/>
                  <a:moveTo>
                    <a:pt x="20355" y="10523"/>
                  </a:moveTo>
                  <a:cubicBezTo>
                    <a:pt x="20449" y="10523"/>
                    <a:pt x="20548" y="10533"/>
                    <a:pt x="20655" y="10550"/>
                  </a:cubicBezTo>
                  <a:cubicBezTo>
                    <a:pt x="20586" y="10619"/>
                    <a:pt x="20534" y="10689"/>
                    <a:pt x="20465" y="10758"/>
                  </a:cubicBezTo>
                  <a:lnTo>
                    <a:pt x="20465" y="10775"/>
                  </a:lnTo>
                  <a:cubicBezTo>
                    <a:pt x="20205" y="11018"/>
                    <a:pt x="19927" y="11260"/>
                    <a:pt x="19615" y="11468"/>
                  </a:cubicBezTo>
                  <a:cubicBezTo>
                    <a:pt x="19442" y="11590"/>
                    <a:pt x="19165" y="11555"/>
                    <a:pt x="18940" y="11590"/>
                  </a:cubicBezTo>
                  <a:lnTo>
                    <a:pt x="18905" y="11503"/>
                  </a:lnTo>
                  <a:cubicBezTo>
                    <a:pt x="19165" y="11312"/>
                    <a:pt x="19408" y="11087"/>
                    <a:pt x="19633" y="10862"/>
                  </a:cubicBezTo>
                  <a:cubicBezTo>
                    <a:pt x="19842" y="10614"/>
                    <a:pt x="20070" y="10523"/>
                    <a:pt x="20355" y="10523"/>
                  </a:cubicBezTo>
                  <a:close/>
                  <a:moveTo>
                    <a:pt x="26131" y="10550"/>
                  </a:moveTo>
                  <a:cubicBezTo>
                    <a:pt x="25888" y="10758"/>
                    <a:pt x="25680" y="10983"/>
                    <a:pt x="25472" y="11226"/>
                  </a:cubicBezTo>
                  <a:cubicBezTo>
                    <a:pt x="25307" y="11492"/>
                    <a:pt x="25096" y="11591"/>
                    <a:pt x="24831" y="11591"/>
                  </a:cubicBezTo>
                  <a:cubicBezTo>
                    <a:pt x="24735" y="11591"/>
                    <a:pt x="24631" y="11578"/>
                    <a:pt x="24519" y="11555"/>
                  </a:cubicBezTo>
                  <a:lnTo>
                    <a:pt x="25264" y="10550"/>
                  </a:lnTo>
                  <a:close/>
                  <a:moveTo>
                    <a:pt x="24511" y="10528"/>
                  </a:moveTo>
                  <a:cubicBezTo>
                    <a:pt x="24595" y="10528"/>
                    <a:pt x="24684" y="10536"/>
                    <a:pt x="24768" y="10536"/>
                  </a:cubicBezTo>
                  <a:cubicBezTo>
                    <a:pt x="24795" y="10536"/>
                    <a:pt x="24823" y="10535"/>
                    <a:pt x="24849" y="10533"/>
                  </a:cubicBezTo>
                  <a:lnTo>
                    <a:pt x="24901" y="10602"/>
                  </a:lnTo>
                  <a:cubicBezTo>
                    <a:pt x="24658" y="10931"/>
                    <a:pt x="24398" y="11243"/>
                    <a:pt x="24103" y="11520"/>
                  </a:cubicBezTo>
                  <a:cubicBezTo>
                    <a:pt x="24022" y="11585"/>
                    <a:pt x="23907" y="11601"/>
                    <a:pt x="23776" y="11601"/>
                  </a:cubicBezTo>
                  <a:cubicBezTo>
                    <a:pt x="23654" y="11601"/>
                    <a:pt x="23518" y="11587"/>
                    <a:pt x="23382" y="11587"/>
                  </a:cubicBezTo>
                  <a:cubicBezTo>
                    <a:pt x="23351" y="11587"/>
                    <a:pt x="23320" y="11588"/>
                    <a:pt x="23289" y="11590"/>
                  </a:cubicBezTo>
                  <a:cubicBezTo>
                    <a:pt x="23566" y="11243"/>
                    <a:pt x="23896" y="10914"/>
                    <a:pt x="24225" y="10602"/>
                  </a:cubicBezTo>
                  <a:cubicBezTo>
                    <a:pt x="24294" y="10541"/>
                    <a:pt x="24398" y="10528"/>
                    <a:pt x="24511" y="10528"/>
                  </a:cubicBezTo>
                  <a:close/>
                  <a:moveTo>
                    <a:pt x="16967" y="10506"/>
                  </a:moveTo>
                  <a:cubicBezTo>
                    <a:pt x="17063" y="10506"/>
                    <a:pt x="17166" y="10521"/>
                    <a:pt x="17276" y="10550"/>
                  </a:cubicBezTo>
                  <a:cubicBezTo>
                    <a:pt x="17224" y="10619"/>
                    <a:pt x="17172" y="10689"/>
                    <a:pt x="17120" y="10740"/>
                  </a:cubicBezTo>
                  <a:lnTo>
                    <a:pt x="17120" y="10775"/>
                  </a:lnTo>
                  <a:cubicBezTo>
                    <a:pt x="16895" y="11018"/>
                    <a:pt x="16635" y="11260"/>
                    <a:pt x="16375" y="11486"/>
                  </a:cubicBezTo>
                  <a:cubicBezTo>
                    <a:pt x="16219" y="11590"/>
                    <a:pt x="15959" y="11572"/>
                    <a:pt x="15734" y="11607"/>
                  </a:cubicBezTo>
                  <a:lnTo>
                    <a:pt x="15665" y="11486"/>
                  </a:lnTo>
                  <a:cubicBezTo>
                    <a:pt x="15907" y="11295"/>
                    <a:pt x="16133" y="11087"/>
                    <a:pt x="16323" y="10862"/>
                  </a:cubicBezTo>
                  <a:cubicBezTo>
                    <a:pt x="16511" y="10611"/>
                    <a:pt x="16717" y="10506"/>
                    <a:pt x="16967" y="10506"/>
                  </a:cubicBezTo>
                  <a:close/>
                  <a:moveTo>
                    <a:pt x="31711" y="10533"/>
                  </a:moveTo>
                  <a:cubicBezTo>
                    <a:pt x="31589" y="10827"/>
                    <a:pt x="31503" y="11122"/>
                    <a:pt x="31364" y="11382"/>
                  </a:cubicBezTo>
                  <a:cubicBezTo>
                    <a:pt x="31312" y="11486"/>
                    <a:pt x="31156" y="11555"/>
                    <a:pt x="31017" y="11676"/>
                  </a:cubicBezTo>
                  <a:cubicBezTo>
                    <a:pt x="31173" y="11122"/>
                    <a:pt x="31433" y="10706"/>
                    <a:pt x="31711" y="10533"/>
                  </a:cubicBezTo>
                  <a:close/>
                  <a:moveTo>
                    <a:pt x="2149" y="11191"/>
                  </a:moveTo>
                  <a:lnTo>
                    <a:pt x="2599" y="11694"/>
                  </a:lnTo>
                  <a:lnTo>
                    <a:pt x="2131" y="12196"/>
                  </a:lnTo>
                  <a:lnTo>
                    <a:pt x="1698" y="11676"/>
                  </a:lnTo>
                  <a:lnTo>
                    <a:pt x="2149" y="11191"/>
                  </a:lnTo>
                  <a:close/>
                  <a:moveTo>
                    <a:pt x="30861" y="11208"/>
                  </a:moveTo>
                  <a:cubicBezTo>
                    <a:pt x="30636" y="11590"/>
                    <a:pt x="30602" y="12075"/>
                    <a:pt x="30116" y="12265"/>
                  </a:cubicBezTo>
                  <a:cubicBezTo>
                    <a:pt x="30168" y="12005"/>
                    <a:pt x="30272" y="11763"/>
                    <a:pt x="30376" y="11538"/>
                  </a:cubicBezTo>
                  <a:cubicBezTo>
                    <a:pt x="30515" y="11382"/>
                    <a:pt x="30671" y="11278"/>
                    <a:pt x="30861" y="11208"/>
                  </a:cubicBezTo>
                  <a:close/>
                  <a:moveTo>
                    <a:pt x="27136" y="10758"/>
                  </a:moveTo>
                  <a:lnTo>
                    <a:pt x="27136" y="10758"/>
                  </a:lnTo>
                  <a:cubicBezTo>
                    <a:pt x="27171" y="11156"/>
                    <a:pt x="27240" y="11503"/>
                    <a:pt x="26859" y="11746"/>
                  </a:cubicBezTo>
                  <a:cubicBezTo>
                    <a:pt x="26547" y="11953"/>
                    <a:pt x="26252" y="12213"/>
                    <a:pt x="25923" y="12473"/>
                  </a:cubicBezTo>
                  <a:cubicBezTo>
                    <a:pt x="25854" y="12092"/>
                    <a:pt x="25888" y="11815"/>
                    <a:pt x="26200" y="11572"/>
                  </a:cubicBezTo>
                  <a:cubicBezTo>
                    <a:pt x="26529" y="11347"/>
                    <a:pt x="26807" y="11052"/>
                    <a:pt x="27136" y="10758"/>
                  </a:cubicBezTo>
                  <a:close/>
                  <a:moveTo>
                    <a:pt x="2807" y="11901"/>
                  </a:moveTo>
                  <a:lnTo>
                    <a:pt x="3206" y="12248"/>
                  </a:lnTo>
                  <a:lnTo>
                    <a:pt x="2790" y="12820"/>
                  </a:lnTo>
                  <a:cubicBezTo>
                    <a:pt x="2634" y="12681"/>
                    <a:pt x="2513" y="12577"/>
                    <a:pt x="2339" y="12439"/>
                  </a:cubicBezTo>
                  <a:lnTo>
                    <a:pt x="2807" y="11901"/>
                  </a:lnTo>
                  <a:close/>
                  <a:moveTo>
                    <a:pt x="29874" y="11971"/>
                  </a:moveTo>
                  <a:cubicBezTo>
                    <a:pt x="29614" y="12387"/>
                    <a:pt x="29458" y="12872"/>
                    <a:pt x="28921" y="13097"/>
                  </a:cubicBezTo>
                  <a:cubicBezTo>
                    <a:pt x="29025" y="12595"/>
                    <a:pt x="29233" y="12352"/>
                    <a:pt x="29874" y="11971"/>
                  </a:cubicBezTo>
                  <a:close/>
                  <a:moveTo>
                    <a:pt x="3431" y="12473"/>
                  </a:moveTo>
                  <a:lnTo>
                    <a:pt x="3968" y="12820"/>
                  </a:lnTo>
                  <a:lnTo>
                    <a:pt x="3622" y="13340"/>
                  </a:lnTo>
                  <a:lnTo>
                    <a:pt x="3015" y="12993"/>
                  </a:lnTo>
                  <a:lnTo>
                    <a:pt x="3431" y="12473"/>
                  </a:lnTo>
                  <a:close/>
                  <a:moveTo>
                    <a:pt x="27153" y="430"/>
                  </a:moveTo>
                  <a:cubicBezTo>
                    <a:pt x="30203" y="2631"/>
                    <a:pt x="33322" y="4641"/>
                    <a:pt x="36043" y="7102"/>
                  </a:cubicBezTo>
                  <a:cubicBezTo>
                    <a:pt x="35904" y="7171"/>
                    <a:pt x="35765" y="7240"/>
                    <a:pt x="35644" y="7310"/>
                  </a:cubicBezTo>
                  <a:cubicBezTo>
                    <a:pt x="33062" y="9042"/>
                    <a:pt x="30636" y="10948"/>
                    <a:pt x="28193" y="12872"/>
                  </a:cubicBezTo>
                  <a:cubicBezTo>
                    <a:pt x="27968" y="13045"/>
                    <a:pt x="27742" y="13218"/>
                    <a:pt x="27534" y="13392"/>
                  </a:cubicBezTo>
                  <a:lnTo>
                    <a:pt x="27465" y="13392"/>
                  </a:lnTo>
                  <a:cubicBezTo>
                    <a:pt x="27448" y="13305"/>
                    <a:pt x="27448" y="13236"/>
                    <a:pt x="27448" y="13149"/>
                  </a:cubicBezTo>
                  <a:lnTo>
                    <a:pt x="27448" y="10740"/>
                  </a:lnTo>
                  <a:cubicBezTo>
                    <a:pt x="27448" y="10637"/>
                    <a:pt x="27465" y="10533"/>
                    <a:pt x="27482" y="10429"/>
                  </a:cubicBezTo>
                  <a:cubicBezTo>
                    <a:pt x="27525" y="10274"/>
                    <a:pt x="27487" y="10211"/>
                    <a:pt x="27370" y="10211"/>
                  </a:cubicBezTo>
                  <a:cubicBezTo>
                    <a:pt x="27342" y="10211"/>
                    <a:pt x="27311" y="10214"/>
                    <a:pt x="27275" y="10221"/>
                  </a:cubicBezTo>
                  <a:cubicBezTo>
                    <a:pt x="27188" y="10255"/>
                    <a:pt x="27084" y="10273"/>
                    <a:pt x="26997" y="10273"/>
                  </a:cubicBezTo>
                  <a:lnTo>
                    <a:pt x="14192" y="10273"/>
                  </a:lnTo>
                  <a:cubicBezTo>
                    <a:pt x="15439" y="7743"/>
                    <a:pt x="15301" y="5299"/>
                    <a:pt x="13724" y="2925"/>
                  </a:cubicBezTo>
                  <a:cubicBezTo>
                    <a:pt x="13811" y="2908"/>
                    <a:pt x="13880" y="2908"/>
                    <a:pt x="13966" y="2908"/>
                  </a:cubicBezTo>
                  <a:lnTo>
                    <a:pt x="26859" y="2908"/>
                  </a:lnTo>
                  <a:cubicBezTo>
                    <a:pt x="27188" y="2908"/>
                    <a:pt x="27153" y="2908"/>
                    <a:pt x="27153" y="2596"/>
                  </a:cubicBezTo>
                  <a:lnTo>
                    <a:pt x="27153" y="430"/>
                  </a:lnTo>
                  <a:close/>
                  <a:moveTo>
                    <a:pt x="7833" y="240"/>
                  </a:moveTo>
                  <a:cubicBezTo>
                    <a:pt x="7844" y="240"/>
                    <a:pt x="7856" y="240"/>
                    <a:pt x="7867" y="240"/>
                  </a:cubicBezTo>
                  <a:cubicBezTo>
                    <a:pt x="11766" y="274"/>
                    <a:pt x="14677" y="3185"/>
                    <a:pt x="14764" y="6963"/>
                  </a:cubicBezTo>
                  <a:lnTo>
                    <a:pt x="14764" y="6980"/>
                  </a:lnTo>
                  <a:cubicBezTo>
                    <a:pt x="14712" y="10687"/>
                    <a:pt x="11680" y="13653"/>
                    <a:pt x="8008" y="13653"/>
                  </a:cubicBezTo>
                  <a:cubicBezTo>
                    <a:pt x="7955" y="13653"/>
                    <a:pt x="7903" y="13653"/>
                    <a:pt x="7850" y="13652"/>
                  </a:cubicBezTo>
                  <a:cubicBezTo>
                    <a:pt x="3760" y="13634"/>
                    <a:pt x="953" y="10567"/>
                    <a:pt x="953" y="6946"/>
                  </a:cubicBezTo>
                  <a:cubicBezTo>
                    <a:pt x="953" y="3196"/>
                    <a:pt x="3968" y="240"/>
                    <a:pt x="7833" y="240"/>
                  </a:cubicBezTo>
                  <a:close/>
                  <a:moveTo>
                    <a:pt x="27119" y="11901"/>
                  </a:moveTo>
                  <a:lnTo>
                    <a:pt x="27119" y="11901"/>
                  </a:lnTo>
                  <a:cubicBezTo>
                    <a:pt x="27275" y="12300"/>
                    <a:pt x="27101" y="12768"/>
                    <a:pt x="26737" y="12976"/>
                  </a:cubicBezTo>
                  <a:cubicBezTo>
                    <a:pt x="26460" y="13184"/>
                    <a:pt x="26200" y="13426"/>
                    <a:pt x="25958" y="13669"/>
                  </a:cubicBezTo>
                  <a:cubicBezTo>
                    <a:pt x="25802" y="13322"/>
                    <a:pt x="25871" y="12924"/>
                    <a:pt x="26148" y="12664"/>
                  </a:cubicBezTo>
                  <a:cubicBezTo>
                    <a:pt x="26477" y="12404"/>
                    <a:pt x="26789" y="12161"/>
                    <a:pt x="27119" y="11901"/>
                  </a:cubicBezTo>
                  <a:close/>
                  <a:moveTo>
                    <a:pt x="4228" y="12993"/>
                  </a:moveTo>
                  <a:lnTo>
                    <a:pt x="4696" y="13218"/>
                  </a:lnTo>
                  <a:lnTo>
                    <a:pt x="4367" y="13738"/>
                  </a:lnTo>
                  <a:lnTo>
                    <a:pt x="3882" y="13513"/>
                  </a:lnTo>
                  <a:lnTo>
                    <a:pt x="4228" y="12993"/>
                  </a:lnTo>
                  <a:close/>
                  <a:moveTo>
                    <a:pt x="10414" y="13496"/>
                  </a:moveTo>
                  <a:lnTo>
                    <a:pt x="10432" y="13530"/>
                  </a:lnTo>
                  <a:lnTo>
                    <a:pt x="9132" y="14050"/>
                  </a:lnTo>
                  <a:cubicBezTo>
                    <a:pt x="9115" y="14033"/>
                    <a:pt x="9097" y="13998"/>
                    <a:pt x="9080" y="13981"/>
                  </a:cubicBezTo>
                  <a:cubicBezTo>
                    <a:pt x="9132" y="13912"/>
                    <a:pt x="9184" y="13808"/>
                    <a:pt x="9271" y="13790"/>
                  </a:cubicBezTo>
                  <a:cubicBezTo>
                    <a:pt x="9652" y="13686"/>
                    <a:pt x="10033" y="13600"/>
                    <a:pt x="10414" y="13496"/>
                  </a:cubicBezTo>
                  <a:close/>
                  <a:moveTo>
                    <a:pt x="5055" y="13432"/>
                  </a:moveTo>
                  <a:cubicBezTo>
                    <a:pt x="5181" y="13432"/>
                    <a:pt x="5356" y="13509"/>
                    <a:pt x="5649" y="13652"/>
                  </a:cubicBezTo>
                  <a:lnTo>
                    <a:pt x="5389" y="14085"/>
                  </a:lnTo>
                  <a:lnTo>
                    <a:pt x="5406" y="14102"/>
                  </a:lnTo>
                  <a:cubicBezTo>
                    <a:pt x="5268" y="14068"/>
                    <a:pt x="5129" y="14033"/>
                    <a:pt x="5008" y="13981"/>
                  </a:cubicBezTo>
                  <a:cubicBezTo>
                    <a:pt x="4887" y="13946"/>
                    <a:pt x="4765" y="13912"/>
                    <a:pt x="4661" y="13860"/>
                  </a:cubicBezTo>
                  <a:cubicBezTo>
                    <a:pt x="4809" y="13565"/>
                    <a:pt x="4889" y="13432"/>
                    <a:pt x="5055" y="13432"/>
                  </a:cubicBezTo>
                  <a:close/>
                  <a:moveTo>
                    <a:pt x="5944" y="13686"/>
                  </a:moveTo>
                  <a:lnTo>
                    <a:pt x="6498" y="13808"/>
                  </a:lnTo>
                  <a:lnTo>
                    <a:pt x="6255" y="14258"/>
                  </a:lnTo>
                  <a:lnTo>
                    <a:pt x="5666" y="14154"/>
                  </a:lnTo>
                  <a:cubicBezTo>
                    <a:pt x="5770" y="13981"/>
                    <a:pt x="5840" y="13842"/>
                    <a:pt x="5944" y="13686"/>
                  </a:cubicBezTo>
                  <a:close/>
                  <a:moveTo>
                    <a:pt x="7065" y="13884"/>
                  </a:moveTo>
                  <a:cubicBezTo>
                    <a:pt x="7187" y="13884"/>
                    <a:pt x="7352" y="13902"/>
                    <a:pt x="7590" y="13929"/>
                  </a:cubicBezTo>
                  <a:cubicBezTo>
                    <a:pt x="7520" y="14068"/>
                    <a:pt x="7468" y="14189"/>
                    <a:pt x="7416" y="14293"/>
                  </a:cubicBezTo>
                  <a:lnTo>
                    <a:pt x="6567" y="14293"/>
                  </a:lnTo>
                  <a:cubicBezTo>
                    <a:pt x="6736" y="13980"/>
                    <a:pt x="6787" y="13884"/>
                    <a:pt x="7065" y="13884"/>
                  </a:cubicBezTo>
                  <a:close/>
                  <a:moveTo>
                    <a:pt x="8768" y="13877"/>
                  </a:moveTo>
                  <a:cubicBezTo>
                    <a:pt x="8785" y="14102"/>
                    <a:pt x="8664" y="14171"/>
                    <a:pt x="8473" y="14189"/>
                  </a:cubicBezTo>
                  <a:lnTo>
                    <a:pt x="8491" y="14206"/>
                  </a:lnTo>
                  <a:cubicBezTo>
                    <a:pt x="8248" y="14241"/>
                    <a:pt x="8023" y="14275"/>
                    <a:pt x="7780" y="14293"/>
                  </a:cubicBezTo>
                  <a:cubicBezTo>
                    <a:pt x="7919" y="13912"/>
                    <a:pt x="8006" y="13877"/>
                    <a:pt x="8768" y="13877"/>
                  </a:cubicBezTo>
                  <a:close/>
                  <a:moveTo>
                    <a:pt x="28626" y="12941"/>
                  </a:moveTo>
                  <a:cubicBezTo>
                    <a:pt x="28470" y="13253"/>
                    <a:pt x="28453" y="13565"/>
                    <a:pt x="28124" y="13738"/>
                  </a:cubicBezTo>
                  <a:cubicBezTo>
                    <a:pt x="27794" y="13946"/>
                    <a:pt x="27500" y="14171"/>
                    <a:pt x="27205" y="14414"/>
                  </a:cubicBezTo>
                  <a:cubicBezTo>
                    <a:pt x="27136" y="14483"/>
                    <a:pt x="27067" y="14535"/>
                    <a:pt x="26997" y="14587"/>
                  </a:cubicBezTo>
                  <a:cubicBezTo>
                    <a:pt x="27171" y="14119"/>
                    <a:pt x="27794" y="13496"/>
                    <a:pt x="28626" y="12941"/>
                  </a:cubicBezTo>
                  <a:close/>
                  <a:moveTo>
                    <a:pt x="27119" y="12993"/>
                  </a:moveTo>
                  <a:cubicBezTo>
                    <a:pt x="27153" y="13253"/>
                    <a:pt x="27188" y="13478"/>
                    <a:pt x="27205" y="13686"/>
                  </a:cubicBezTo>
                  <a:lnTo>
                    <a:pt x="25940" y="15263"/>
                  </a:lnTo>
                  <a:cubicBezTo>
                    <a:pt x="25940" y="15055"/>
                    <a:pt x="25940" y="14917"/>
                    <a:pt x="25940" y="14830"/>
                  </a:cubicBezTo>
                  <a:cubicBezTo>
                    <a:pt x="25940" y="14726"/>
                    <a:pt x="25992" y="14622"/>
                    <a:pt x="25958" y="14553"/>
                  </a:cubicBezTo>
                  <a:cubicBezTo>
                    <a:pt x="25819" y="14241"/>
                    <a:pt x="25992" y="14033"/>
                    <a:pt x="26200" y="13842"/>
                  </a:cubicBezTo>
                  <a:cubicBezTo>
                    <a:pt x="26512" y="13582"/>
                    <a:pt x="26789" y="13305"/>
                    <a:pt x="27119" y="12993"/>
                  </a:cubicBezTo>
                  <a:close/>
                  <a:moveTo>
                    <a:pt x="7853" y="0"/>
                  </a:moveTo>
                  <a:cubicBezTo>
                    <a:pt x="6388" y="0"/>
                    <a:pt x="4912" y="436"/>
                    <a:pt x="3656" y="1331"/>
                  </a:cubicBezTo>
                  <a:cubicBezTo>
                    <a:pt x="3050" y="1799"/>
                    <a:pt x="2478" y="2319"/>
                    <a:pt x="1958" y="2891"/>
                  </a:cubicBezTo>
                  <a:cubicBezTo>
                    <a:pt x="728" y="4121"/>
                    <a:pt x="35" y="5767"/>
                    <a:pt x="17" y="7517"/>
                  </a:cubicBezTo>
                  <a:cubicBezTo>
                    <a:pt x="0" y="7985"/>
                    <a:pt x="52" y="8470"/>
                    <a:pt x="156" y="8956"/>
                  </a:cubicBezTo>
                  <a:cubicBezTo>
                    <a:pt x="815" y="12348"/>
                    <a:pt x="3880" y="14600"/>
                    <a:pt x="7180" y="14600"/>
                  </a:cubicBezTo>
                  <a:cubicBezTo>
                    <a:pt x="8129" y="14600"/>
                    <a:pt x="9097" y="14414"/>
                    <a:pt x="10033" y="14016"/>
                  </a:cubicBezTo>
                  <a:cubicBezTo>
                    <a:pt x="10934" y="13617"/>
                    <a:pt x="11748" y="13062"/>
                    <a:pt x="12442" y="12369"/>
                  </a:cubicBezTo>
                  <a:cubicBezTo>
                    <a:pt x="12684" y="12127"/>
                    <a:pt x="12909" y="11849"/>
                    <a:pt x="13343" y="11849"/>
                  </a:cubicBezTo>
                  <a:lnTo>
                    <a:pt x="25316" y="11849"/>
                  </a:lnTo>
                  <a:cubicBezTo>
                    <a:pt x="25403" y="11849"/>
                    <a:pt x="25490" y="11867"/>
                    <a:pt x="25594" y="11867"/>
                  </a:cubicBezTo>
                  <a:lnTo>
                    <a:pt x="25594" y="12109"/>
                  </a:lnTo>
                  <a:lnTo>
                    <a:pt x="25594" y="15280"/>
                  </a:lnTo>
                  <a:cubicBezTo>
                    <a:pt x="25594" y="15367"/>
                    <a:pt x="25559" y="15471"/>
                    <a:pt x="25559" y="15540"/>
                  </a:cubicBezTo>
                  <a:lnTo>
                    <a:pt x="25559" y="15766"/>
                  </a:lnTo>
                  <a:cubicBezTo>
                    <a:pt x="25663" y="15766"/>
                    <a:pt x="25767" y="15748"/>
                    <a:pt x="25854" y="15731"/>
                  </a:cubicBezTo>
                  <a:cubicBezTo>
                    <a:pt x="25958" y="15662"/>
                    <a:pt x="26044" y="15592"/>
                    <a:pt x="26131" y="15506"/>
                  </a:cubicBezTo>
                  <a:cubicBezTo>
                    <a:pt x="26599" y="15159"/>
                    <a:pt x="27084" y="14830"/>
                    <a:pt x="27569" y="14483"/>
                  </a:cubicBezTo>
                  <a:cubicBezTo>
                    <a:pt x="28245" y="13998"/>
                    <a:pt x="28903" y="13478"/>
                    <a:pt x="29596" y="12993"/>
                  </a:cubicBezTo>
                  <a:cubicBezTo>
                    <a:pt x="31156" y="11884"/>
                    <a:pt x="32733" y="10827"/>
                    <a:pt x="34292" y="9718"/>
                  </a:cubicBezTo>
                  <a:cubicBezTo>
                    <a:pt x="34604" y="9493"/>
                    <a:pt x="34899" y="9216"/>
                    <a:pt x="35141" y="8921"/>
                  </a:cubicBezTo>
                  <a:cubicBezTo>
                    <a:pt x="35453" y="8557"/>
                    <a:pt x="35713" y="8141"/>
                    <a:pt x="36008" y="7760"/>
                  </a:cubicBezTo>
                  <a:cubicBezTo>
                    <a:pt x="36493" y="7136"/>
                    <a:pt x="36476" y="6998"/>
                    <a:pt x="35852" y="6512"/>
                  </a:cubicBezTo>
                  <a:cubicBezTo>
                    <a:pt x="35176" y="5993"/>
                    <a:pt x="34518" y="5490"/>
                    <a:pt x="33842" y="4953"/>
                  </a:cubicBezTo>
                  <a:cubicBezTo>
                    <a:pt x="33149" y="4416"/>
                    <a:pt x="32473" y="3861"/>
                    <a:pt x="31762" y="3341"/>
                  </a:cubicBezTo>
                  <a:cubicBezTo>
                    <a:pt x="30463" y="2406"/>
                    <a:pt x="29129" y="1470"/>
                    <a:pt x="27812" y="552"/>
                  </a:cubicBezTo>
                  <a:cubicBezTo>
                    <a:pt x="27569" y="378"/>
                    <a:pt x="27309" y="240"/>
                    <a:pt x="27049" y="118"/>
                  </a:cubicBezTo>
                  <a:cubicBezTo>
                    <a:pt x="27026" y="115"/>
                    <a:pt x="27003" y="114"/>
                    <a:pt x="26980" y="114"/>
                  </a:cubicBezTo>
                  <a:cubicBezTo>
                    <a:pt x="26866" y="114"/>
                    <a:pt x="26758" y="150"/>
                    <a:pt x="26685" y="222"/>
                  </a:cubicBezTo>
                  <a:cubicBezTo>
                    <a:pt x="26356" y="534"/>
                    <a:pt x="26062" y="863"/>
                    <a:pt x="25767" y="1210"/>
                  </a:cubicBezTo>
                  <a:cubicBezTo>
                    <a:pt x="25715" y="1262"/>
                    <a:pt x="25680" y="1349"/>
                    <a:pt x="25663" y="1435"/>
                  </a:cubicBezTo>
                  <a:lnTo>
                    <a:pt x="25663" y="2648"/>
                  </a:lnTo>
                  <a:lnTo>
                    <a:pt x="13880" y="2648"/>
                  </a:lnTo>
                  <a:cubicBezTo>
                    <a:pt x="13861" y="2649"/>
                    <a:pt x="13843" y="2650"/>
                    <a:pt x="13824" y="2650"/>
                  </a:cubicBezTo>
                  <a:cubicBezTo>
                    <a:pt x="13583" y="2650"/>
                    <a:pt x="13348" y="2547"/>
                    <a:pt x="13187" y="2354"/>
                  </a:cubicBezTo>
                  <a:cubicBezTo>
                    <a:pt x="11819" y="806"/>
                    <a:pt x="9846" y="0"/>
                    <a:pt x="7853"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7"/>
            <p:cNvSpPr/>
            <p:nvPr/>
          </p:nvSpPr>
          <p:spPr>
            <a:xfrm>
              <a:off x="4195300" y="248950"/>
              <a:ext cx="558000" cy="324050"/>
            </a:xfrm>
            <a:custGeom>
              <a:avLst/>
              <a:gdLst/>
              <a:ahLst/>
              <a:cxnLst/>
              <a:rect l="l" t="t" r="r" b="b"/>
              <a:pathLst>
                <a:path w="22320" h="12962" extrusionOk="0">
                  <a:moveTo>
                    <a:pt x="13430" y="0"/>
                  </a:moveTo>
                  <a:cubicBezTo>
                    <a:pt x="13430" y="780"/>
                    <a:pt x="13413" y="1473"/>
                    <a:pt x="13430" y="2166"/>
                  </a:cubicBezTo>
                  <a:cubicBezTo>
                    <a:pt x="13448" y="2478"/>
                    <a:pt x="13465" y="2478"/>
                    <a:pt x="13136" y="2478"/>
                  </a:cubicBezTo>
                  <a:lnTo>
                    <a:pt x="243" y="2478"/>
                  </a:lnTo>
                  <a:cubicBezTo>
                    <a:pt x="174" y="2478"/>
                    <a:pt x="105" y="2495"/>
                    <a:pt x="1" y="2495"/>
                  </a:cubicBezTo>
                  <a:cubicBezTo>
                    <a:pt x="1578" y="4869"/>
                    <a:pt x="1734" y="7313"/>
                    <a:pt x="469" y="9843"/>
                  </a:cubicBezTo>
                  <a:lnTo>
                    <a:pt x="13274" y="9843"/>
                  </a:lnTo>
                  <a:cubicBezTo>
                    <a:pt x="13378" y="9843"/>
                    <a:pt x="13465" y="9825"/>
                    <a:pt x="13552" y="9808"/>
                  </a:cubicBezTo>
                  <a:cubicBezTo>
                    <a:pt x="13597" y="9795"/>
                    <a:pt x="13636" y="9789"/>
                    <a:pt x="13668" y="9789"/>
                  </a:cubicBezTo>
                  <a:cubicBezTo>
                    <a:pt x="13769" y="9789"/>
                    <a:pt x="13803" y="9854"/>
                    <a:pt x="13777" y="9999"/>
                  </a:cubicBezTo>
                  <a:cubicBezTo>
                    <a:pt x="13742" y="10103"/>
                    <a:pt x="13742" y="10207"/>
                    <a:pt x="13742" y="10328"/>
                  </a:cubicBezTo>
                  <a:lnTo>
                    <a:pt x="13742" y="12736"/>
                  </a:lnTo>
                  <a:cubicBezTo>
                    <a:pt x="13742" y="12806"/>
                    <a:pt x="13742" y="12892"/>
                    <a:pt x="13742" y="12962"/>
                  </a:cubicBezTo>
                  <a:lnTo>
                    <a:pt x="13811" y="12962"/>
                  </a:lnTo>
                  <a:cubicBezTo>
                    <a:pt x="14037" y="12788"/>
                    <a:pt x="14262" y="12632"/>
                    <a:pt x="14487" y="12459"/>
                  </a:cubicBezTo>
                  <a:cubicBezTo>
                    <a:pt x="16913" y="10536"/>
                    <a:pt x="19339" y="8630"/>
                    <a:pt x="21921" y="6897"/>
                  </a:cubicBezTo>
                  <a:cubicBezTo>
                    <a:pt x="22042" y="6810"/>
                    <a:pt x="22181" y="6741"/>
                    <a:pt x="22320" y="6672"/>
                  </a:cubicBezTo>
                  <a:cubicBezTo>
                    <a:pt x="19599" y="4211"/>
                    <a:pt x="16463" y="2218"/>
                    <a:pt x="13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7"/>
            <p:cNvSpPr/>
            <p:nvPr/>
          </p:nvSpPr>
          <p:spPr>
            <a:xfrm>
              <a:off x="3876050" y="245050"/>
              <a:ext cx="345275" cy="335350"/>
            </a:xfrm>
            <a:custGeom>
              <a:avLst/>
              <a:gdLst/>
              <a:ahLst/>
              <a:cxnLst/>
              <a:rect l="l" t="t" r="r" b="b"/>
              <a:pathLst>
                <a:path w="13811" h="13414" extrusionOk="0">
                  <a:moveTo>
                    <a:pt x="6880" y="0"/>
                  </a:moveTo>
                  <a:cubicBezTo>
                    <a:pt x="3015" y="0"/>
                    <a:pt x="0" y="2940"/>
                    <a:pt x="0" y="6689"/>
                  </a:cubicBezTo>
                  <a:cubicBezTo>
                    <a:pt x="0" y="10311"/>
                    <a:pt x="2790" y="13378"/>
                    <a:pt x="6879" y="13412"/>
                  </a:cubicBezTo>
                  <a:cubicBezTo>
                    <a:pt x="6922" y="13413"/>
                    <a:pt x="6965" y="13413"/>
                    <a:pt x="7008" y="13413"/>
                  </a:cubicBezTo>
                  <a:cubicBezTo>
                    <a:pt x="10727" y="13413"/>
                    <a:pt x="13759" y="10441"/>
                    <a:pt x="13811" y="6706"/>
                  </a:cubicBezTo>
                  <a:cubicBezTo>
                    <a:pt x="13724" y="2929"/>
                    <a:pt x="10813" y="18"/>
                    <a:pt x="6914" y="0"/>
                  </a:cubicBezTo>
                  <a:cubicBezTo>
                    <a:pt x="6903" y="0"/>
                    <a:pt x="6891" y="0"/>
                    <a:pt x="68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7"/>
            <p:cNvSpPr/>
            <p:nvPr/>
          </p:nvSpPr>
          <p:spPr>
            <a:xfrm>
              <a:off x="3970475" y="314800"/>
              <a:ext cx="100975" cy="195825"/>
            </a:xfrm>
            <a:custGeom>
              <a:avLst/>
              <a:gdLst/>
              <a:ahLst/>
              <a:cxnLst/>
              <a:rect l="l" t="t" r="r" b="b"/>
              <a:pathLst>
                <a:path w="4039" h="7833" extrusionOk="0">
                  <a:moveTo>
                    <a:pt x="3501" y="243"/>
                  </a:moveTo>
                  <a:lnTo>
                    <a:pt x="3224" y="659"/>
                  </a:lnTo>
                  <a:lnTo>
                    <a:pt x="3189" y="641"/>
                  </a:lnTo>
                  <a:cubicBezTo>
                    <a:pt x="3172" y="572"/>
                    <a:pt x="3189" y="520"/>
                    <a:pt x="3172" y="451"/>
                  </a:cubicBezTo>
                  <a:cubicBezTo>
                    <a:pt x="3172" y="399"/>
                    <a:pt x="3154" y="347"/>
                    <a:pt x="3154" y="260"/>
                  </a:cubicBezTo>
                  <a:lnTo>
                    <a:pt x="3501" y="243"/>
                  </a:lnTo>
                  <a:close/>
                  <a:moveTo>
                    <a:pt x="3622" y="503"/>
                  </a:moveTo>
                  <a:cubicBezTo>
                    <a:pt x="3726" y="936"/>
                    <a:pt x="3605" y="1213"/>
                    <a:pt x="3241" y="1490"/>
                  </a:cubicBezTo>
                  <a:cubicBezTo>
                    <a:pt x="3068" y="1057"/>
                    <a:pt x="3432" y="832"/>
                    <a:pt x="3622" y="503"/>
                  </a:cubicBezTo>
                  <a:close/>
                  <a:moveTo>
                    <a:pt x="3657" y="1386"/>
                  </a:moveTo>
                  <a:lnTo>
                    <a:pt x="3657" y="1386"/>
                  </a:lnTo>
                  <a:cubicBezTo>
                    <a:pt x="3777" y="1730"/>
                    <a:pt x="3625" y="2074"/>
                    <a:pt x="3266" y="2300"/>
                  </a:cubicBezTo>
                  <a:lnTo>
                    <a:pt x="3266" y="2300"/>
                  </a:lnTo>
                  <a:cubicBezTo>
                    <a:pt x="3097" y="1865"/>
                    <a:pt x="3435" y="1659"/>
                    <a:pt x="3657" y="1386"/>
                  </a:cubicBezTo>
                  <a:close/>
                  <a:moveTo>
                    <a:pt x="3691" y="2253"/>
                  </a:moveTo>
                  <a:lnTo>
                    <a:pt x="3691" y="2253"/>
                  </a:lnTo>
                  <a:cubicBezTo>
                    <a:pt x="3847" y="2703"/>
                    <a:pt x="3657" y="3033"/>
                    <a:pt x="3328" y="3292"/>
                  </a:cubicBezTo>
                  <a:cubicBezTo>
                    <a:pt x="3189" y="2859"/>
                    <a:pt x="3276" y="2599"/>
                    <a:pt x="3691" y="2253"/>
                  </a:cubicBezTo>
                  <a:close/>
                  <a:moveTo>
                    <a:pt x="3726" y="3240"/>
                  </a:moveTo>
                  <a:lnTo>
                    <a:pt x="3726" y="3240"/>
                  </a:lnTo>
                  <a:cubicBezTo>
                    <a:pt x="3812" y="3651"/>
                    <a:pt x="3728" y="3859"/>
                    <a:pt x="3359" y="4148"/>
                  </a:cubicBezTo>
                  <a:lnTo>
                    <a:pt x="3359" y="4148"/>
                  </a:lnTo>
                  <a:cubicBezTo>
                    <a:pt x="3243" y="3807"/>
                    <a:pt x="3349" y="3566"/>
                    <a:pt x="3726" y="3240"/>
                  </a:cubicBezTo>
                  <a:close/>
                  <a:moveTo>
                    <a:pt x="3726" y="4159"/>
                  </a:moveTo>
                  <a:lnTo>
                    <a:pt x="3726" y="4159"/>
                  </a:lnTo>
                  <a:cubicBezTo>
                    <a:pt x="3829" y="4501"/>
                    <a:pt x="3712" y="4775"/>
                    <a:pt x="3359" y="5016"/>
                  </a:cubicBezTo>
                  <a:lnTo>
                    <a:pt x="3359" y="5016"/>
                  </a:lnTo>
                  <a:cubicBezTo>
                    <a:pt x="3227" y="4623"/>
                    <a:pt x="3468" y="4382"/>
                    <a:pt x="3726" y="4159"/>
                  </a:cubicBezTo>
                  <a:close/>
                  <a:moveTo>
                    <a:pt x="3726" y="5043"/>
                  </a:moveTo>
                  <a:lnTo>
                    <a:pt x="3726" y="5043"/>
                  </a:lnTo>
                  <a:cubicBezTo>
                    <a:pt x="3845" y="5399"/>
                    <a:pt x="3581" y="5556"/>
                    <a:pt x="3375" y="5741"/>
                  </a:cubicBezTo>
                  <a:lnTo>
                    <a:pt x="3375" y="5741"/>
                  </a:lnTo>
                  <a:cubicBezTo>
                    <a:pt x="3279" y="5487"/>
                    <a:pt x="3385" y="5282"/>
                    <a:pt x="3726" y="5043"/>
                  </a:cubicBezTo>
                  <a:close/>
                  <a:moveTo>
                    <a:pt x="3709" y="5736"/>
                  </a:moveTo>
                  <a:lnTo>
                    <a:pt x="3709" y="5736"/>
                  </a:lnTo>
                  <a:cubicBezTo>
                    <a:pt x="3795" y="6082"/>
                    <a:pt x="3795" y="6082"/>
                    <a:pt x="3362" y="6429"/>
                  </a:cubicBezTo>
                  <a:lnTo>
                    <a:pt x="3362" y="6446"/>
                  </a:lnTo>
                  <a:cubicBezTo>
                    <a:pt x="3345" y="6273"/>
                    <a:pt x="3293" y="6134"/>
                    <a:pt x="3466" y="6013"/>
                  </a:cubicBezTo>
                  <a:cubicBezTo>
                    <a:pt x="3553" y="5926"/>
                    <a:pt x="3639" y="5840"/>
                    <a:pt x="3709" y="5736"/>
                  </a:cubicBezTo>
                  <a:close/>
                  <a:moveTo>
                    <a:pt x="3743" y="6464"/>
                  </a:moveTo>
                  <a:lnTo>
                    <a:pt x="3743" y="6464"/>
                  </a:lnTo>
                  <a:cubicBezTo>
                    <a:pt x="3813" y="6793"/>
                    <a:pt x="3726" y="6966"/>
                    <a:pt x="3380" y="7157"/>
                  </a:cubicBezTo>
                  <a:cubicBezTo>
                    <a:pt x="3310" y="6862"/>
                    <a:pt x="3432" y="6654"/>
                    <a:pt x="3743" y="6464"/>
                  </a:cubicBezTo>
                  <a:close/>
                  <a:moveTo>
                    <a:pt x="3743" y="7191"/>
                  </a:moveTo>
                  <a:lnTo>
                    <a:pt x="3743" y="7191"/>
                  </a:lnTo>
                  <a:cubicBezTo>
                    <a:pt x="3803" y="7400"/>
                    <a:pt x="3735" y="7493"/>
                    <a:pt x="3505" y="7493"/>
                  </a:cubicBezTo>
                  <a:cubicBezTo>
                    <a:pt x="3467" y="7493"/>
                    <a:pt x="3426" y="7491"/>
                    <a:pt x="3380" y="7486"/>
                  </a:cubicBezTo>
                  <a:lnTo>
                    <a:pt x="3743" y="7191"/>
                  </a:lnTo>
                  <a:close/>
                  <a:moveTo>
                    <a:pt x="2686" y="243"/>
                  </a:moveTo>
                  <a:cubicBezTo>
                    <a:pt x="2842" y="243"/>
                    <a:pt x="2929" y="277"/>
                    <a:pt x="2929" y="433"/>
                  </a:cubicBezTo>
                  <a:cubicBezTo>
                    <a:pt x="2929" y="918"/>
                    <a:pt x="2946" y="1404"/>
                    <a:pt x="2981" y="1872"/>
                  </a:cubicBezTo>
                  <a:cubicBezTo>
                    <a:pt x="3102" y="3656"/>
                    <a:pt x="3085" y="5441"/>
                    <a:pt x="3120" y="7209"/>
                  </a:cubicBezTo>
                  <a:cubicBezTo>
                    <a:pt x="3120" y="7330"/>
                    <a:pt x="3137" y="7434"/>
                    <a:pt x="3137" y="7555"/>
                  </a:cubicBezTo>
                  <a:lnTo>
                    <a:pt x="1768" y="7555"/>
                  </a:lnTo>
                  <a:cubicBezTo>
                    <a:pt x="1751" y="7469"/>
                    <a:pt x="1751" y="7417"/>
                    <a:pt x="1751" y="7347"/>
                  </a:cubicBezTo>
                  <a:cubicBezTo>
                    <a:pt x="1733" y="5909"/>
                    <a:pt x="1716" y="4471"/>
                    <a:pt x="1716" y="3033"/>
                  </a:cubicBezTo>
                  <a:cubicBezTo>
                    <a:pt x="1733" y="2929"/>
                    <a:pt x="1751" y="2825"/>
                    <a:pt x="1768" y="2703"/>
                  </a:cubicBezTo>
                  <a:cubicBezTo>
                    <a:pt x="1768" y="2669"/>
                    <a:pt x="1751" y="2582"/>
                    <a:pt x="1733" y="2565"/>
                  </a:cubicBezTo>
                  <a:cubicBezTo>
                    <a:pt x="1719" y="2560"/>
                    <a:pt x="1704" y="2558"/>
                    <a:pt x="1689" y="2558"/>
                  </a:cubicBezTo>
                  <a:cubicBezTo>
                    <a:pt x="1647" y="2558"/>
                    <a:pt x="1603" y="2574"/>
                    <a:pt x="1577" y="2599"/>
                  </a:cubicBezTo>
                  <a:cubicBezTo>
                    <a:pt x="1456" y="2669"/>
                    <a:pt x="1352" y="2773"/>
                    <a:pt x="1231" y="2859"/>
                  </a:cubicBezTo>
                  <a:cubicBezTo>
                    <a:pt x="1205" y="2877"/>
                    <a:pt x="1179" y="2885"/>
                    <a:pt x="1153" y="2885"/>
                  </a:cubicBezTo>
                  <a:cubicBezTo>
                    <a:pt x="1127" y="2885"/>
                    <a:pt x="1101" y="2877"/>
                    <a:pt x="1075" y="2859"/>
                  </a:cubicBezTo>
                  <a:cubicBezTo>
                    <a:pt x="815" y="2617"/>
                    <a:pt x="572" y="2339"/>
                    <a:pt x="330" y="2097"/>
                  </a:cubicBezTo>
                  <a:cubicBezTo>
                    <a:pt x="416" y="1993"/>
                    <a:pt x="503" y="1906"/>
                    <a:pt x="572" y="1820"/>
                  </a:cubicBezTo>
                  <a:cubicBezTo>
                    <a:pt x="1006" y="1404"/>
                    <a:pt x="1370" y="936"/>
                    <a:pt x="1664" y="433"/>
                  </a:cubicBezTo>
                  <a:cubicBezTo>
                    <a:pt x="1694" y="358"/>
                    <a:pt x="1751" y="309"/>
                    <a:pt x="1833" y="309"/>
                  </a:cubicBezTo>
                  <a:cubicBezTo>
                    <a:pt x="1846" y="309"/>
                    <a:pt x="1859" y="310"/>
                    <a:pt x="1872" y="312"/>
                  </a:cubicBezTo>
                  <a:cubicBezTo>
                    <a:pt x="2149" y="295"/>
                    <a:pt x="2409" y="277"/>
                    <a:pt x="2686" y="243"/>
                  </a:cubicBezTo>
                  <a:close/>
                  <a:moveTo>
                    <a:pt x="3639" y="0"/>
                  </a:moveTo>
                  <a:cubicBezTo>
                    <a:pt x="3224" y="17"/>
                    <a:pt x="2808" y="35"/>
                    <a:pt x="2375" y="52"/>
                  </a:cubicBezTo>
                  <a:lnTo>
                    <a:pt x="1681" y="52"/>
                  </a:lnTo>
                  <a:cubicBezTo>
                    <a:pt x="1629" y="52"/>
                    <a:pt x="1577" y="87"/>
                    <a:pt x="1543" y="139"/>
                  </a:cubicBezTo>
                  <a:cubicBezTo>
                    <a:pt x="1196" y="815"/>
                    <a:pt x="711" y="1438"/>
                    <a:pt x="105" y="1924"/>
                  </a:cubicBezTo>
                  <a:cubicBezTo>
                    <a:pt x="1" y="2010"/>
                    <a:pt x="1" y="2079"/>
                    <a:pt x="87" y="2183"/>
                  </a:cubicBezTo>
                  <a:cubicBezTo>
                    <a:pt x="347" y="2443"/>
                    <a:pt x="590" y="2703"/>
                    <a:pt x="832" y="2963"/>
                  </a:cubicBezTo>
                  <a:cubicBezTo>
                    <a:pt x="969" y="3110"/>
                    <a:pt x="1029" y="3174"/>
                    <a:pt x="1111" y="3174"/>
                  </a:cubicBezTo>
                  <a:cubicBezTo>
                    <a:pt x="1174" y="3174"/>
                    <a:pt x="1251" y="3135"/>
                    <a:pt x="1387" y="3067"/>
                  </a:cubicBezTo>
                  <a:lnTo>
                    <a:pt x="1456" y="3033"/>
                  </a:lnTo>
                  <a:cubicBezTo>
                    <a:pt x="1473" y="3102"/>
                    <a:pt x="1473" y="3154"/>
                    <a:pt x="1473" y="3206"/>
                  </a:cubicBezTo>
                  <a:cubicBezTo>
                    <a:pt x="1491" y="4090"/>
                    <a:pt x="1491" y="4991"/>
                    <a:pt x="1491" y="5892"/>
                  </a:cubicBezTo>
                  <a:lnTo>
                    <a:pt x="1491" y="7555"/>
                  </a:lnTo>
                  <a:cubicBezTo>
                    <a:pt x="1491" y="7659"/>
                    <a:pt x="1508" y="7763"/>
                    <a:pt x="1647" y="7763"/>
                  </a:cubicBezTo>
                  <a:cubicBezTo>
                    <a:pt x="2048" y="7773"/>
                    <a:pt x="2455" y="7832"/>
                    <a:pt x="2861" y="7832"/>
                  </a:cubicBezTo>
                  <a:cubicBezTo>
                    <a:pt x="3174" y="7832"/>
                    <a:pt x="3486" y="7797"/>
                    <a:pt x="3795" y="7676"/>
                  </a:cubicBezTo>
                  <a:cubicBezTo>
                    <a:pt x="3969" y="7625"/>
                    <a:pt x="4038" y="7555"/>
                    <a:pt x="4038" y="7365"/>
                  </a:cubicBezTo>
                  <a:cubicBezTo>
                    <a:pt x="4021" y="6758"/>
                    <a:pt x="4003" y="6169"/>
                    <a:pt x="4003" y="5562"/>
                  </a:cubicBezTo>
                  <a:cubicBezTo>
                    <a:pt x="3986" y="4349"/>
                    <a:pt x="3986" y="3136"/>
                    <a:pt x="3969" y="1924"/>
                  </a:cubicBezTo>
                  <a:cubicBezTo>
                    <a:pt x="3951" y="1352"/>
                    <a:pt x="3882" y="763"/>
                    <a:pt x="3847" y="191"/>
                  </a:cubicBezTo>
                  <a:cubicBezTo>
                    <a:pt x="3830" y="69"/>
                    <a:pt x="3778" y="0"/>
                    <a:pt x="3639"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7"/>
            <p:cNvSpPr/>
            <p:nvPr/>
          </p:nvSpPr>
          <p:spPr>
            <a:xfrm>
              <a:off x="3978700" y="320775"/>
              <a:ext cx="70200" cy="182925"/>
            </a:xfrm>
            <a:custGeom>
              <a:avLst/>
              <a:gdLst/>
              <a:ahLst/>
              <a:cxnLst/>
              <a:rect l="l" t="t" r="r" b="b"/>
              <a:pathLst>
                <a:path w="2808" h="7317" extrusionOk="0">
                  <a:moveTo>
                    <a:pt x="2410" y="1"/>
                  </a:moveTo>
                  <a:cubicBezTo>
                    <a:pt x="2394" y="1"/>
                    <a:pt x="2376" y="2"/>
                    <a:pt x="2357" y="4"/>
                  </a:cubicBezTo>
                  <a:cubicBezTo>
                    <a:pt x="2080" y="38"/>
                    <a:pt x="1820" y="73"/>
                    <a:pt x="1543" y="73"/>
                  </a:cubicBezTo>
                  <a:cubicBezTo>
                    <a:pt x="1530" y="71"/>
                    <a:pt x="1517" y="70"/>
                    <a:pt x="1504" y="70"/>
                  </a:cubicBezTo>
                  <a:cubicBezTo>
                    <a:pt x="1422" y="70"/>
                    <a:pt x="1365" y="119"/>
                    <a:pt x="1335" y="194"/>
                  </a:cubicBezTo>
                  <a:cubicBezTo>
                    <a:pt x="1041" y="697"/>
                    <a:pt x="677" y="1165"/>
                    <a:pt x="243" y="1581"/>
                  </a:cubicBezTo>
                  <a:cubicBezTo>
                    <a:pt x="174" y="1667"/>
                    <a:pt x="87" y="1754"/>
                    <a:pt x="1" y="1858"/>
                  </a:cubicBezTo>
                  <a:cubicBezTo>
                    <a:pt x="243" y="2100"/>
                    <a:pt x="503" y="2360"/>
                    <a:pt x="746" y="2620"/>
                  </a:cubicBezTo>
                  <a:cubicBezTo>
                    <a:pt x="772" y="2629"/>
                    <a:pt x="798" y="2633"/>
                    <a:pt x="824" y="2633"/>
                  </a:cubicBezTo>
                  <a:cubicBezTo>
                    <a:pt x="850" y="2633"/>
                    <a:pt x="876" y="2629"/>
                    <a:pt x="902" y="2620"/>
                  </a:cubicBezTo>
                  <a:cubicBezTo>
                    <a:pt x="1023" y="2534"/>
                    <a:pt x="1127" y="2430"/>
                    <a:pt x="1248" y="2360"/>
                  </a:cubicBezTo>
                  <a:cubicBezTo>
                    <a:pt x="1274" y="2335"/>
                    <a:pt x="1318" y="2319"/>
                    <a:pt x="1360" y="2319"/>
                  </a:cubicBezTo>
                  <a:cubicBezTo>
                    <a:pt x="1375" y="2319"/>
                    <a:pt x="1390" y="2321"/>
                    <a:pt x="1404" y="2326"/>
                  </a:cubicBezTo>
                  <a:cubicBezTo>
                    <a:pt x="1422" y="2343"/>
                    <a:pt x="1439" y="2430"/>
                    <a:pt x="1439" y="2464"/>
                  </a:cubicBezTo>
                  <a:cubicBezTo>
                    <a:pt x="1422" y="2568"/>
                    <a:pt x="1404" y="2690"/>
                    <a:pt x="1387" y="2794"/>
                  </a:cubicBezTo>
                  <a:cubicBezTo>
                    <a:pt x="1404" y="4232"/>
                    <a:pt x="1404" y="5670"/>
                    <a:pt x="1422" y="7108"/>
                  </a:cubicBezTo>
                  <a:cubicBezTo>
                    <a:pt x="1439" y="7160"/>
                    <a:pt x="1439" y="7230"/>
                    <a:pt x="1439" y="7316"/>
                  </a:cubicBezTo>
                  <a:lnTo>
                    <a:pt x="2808" y="7316"/>
                  </a:lnTo>
                  <a:cubicBezTo>
                    <a:pt x="2808" y="7195"/>
                    <a:pt x="2791" y="7091"/>
                    <a:pt x="2791" y="6970"/>
                  </a:cubicBezTo>
                  <a:cubicBezTo>
                    <a:pt x="2756" y="5202"/>
                    <a:pt x="2773" y="3417"/>
                    <a:pt x="2652" y="1633"/>
                  </a:cubicBezTo>
                  <a:cubicBezTo>
                    <a:pt x="2617" y="1165"/>
                    <a:pt x="2600" y="679"/>
                    <a:pt x="2600" y="194"/>
                  </a:cubicBezTo>
                  <a:cubicBezTo>
                    <a:pt x="2585" y="57"/>
                    <a:pt x="2529" y="1"/>
                    <a:pt x="2410" y="1"/>
                  </a:cubicBezTo>
                  <a:close/>
                </a:path>
              </a:pathLst>
            </a:custGeom>
            <a:solidFill>
              <a:srgbClr val="FF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073586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62"/>
        <p:cNvGrpSpPr/>
        <p:nvPr/>
      </p:nvGrpSpPr>
      <p:grpSpPr>
        <a:xfrm>
          <a:off x="0" y="0"/>
          <a:ext cx="0" cy="0"/>
          <a:chOff x="0" y="0"/>
          <a:chExt cx="0" cy="0"/>
        </a:xfrm>
      </p:grpSpPr>
      <p:sp>
        <p:nvSpPr>
          <p:cNvPr id="763" name="Google Shape;763;p33"/>
          <p:cNvSpPr txBox="1">
            <a:spLocks noGrp="1"/>
          </p:cNvSpPr>
          <p:nvPr>
            <p:ph type="title" idx="15"/>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600" b="1" dirty="0">
                <a:solidFill>
                  <a:schemeClr val="dk1"/>
                </a:solidFill>
              </a:rPr>
              <a:t>TOPICS COVERED</a:t>
            </a:r>
            <a:endParaRPr sz="3600" b="1" dirty="0">
              <a:solidFill>
                <a:schemeClr val="dk1"/>
              </a:solidFill>
            </a:endParaRPr>
          </a:p>
        </p:txBody>
      </p:sp>
      <p:sp>
        <p:nvSpPr>
          <p:cNvPr id="764" name="Google Shape;764;p33"/>
          <p:cNvSpPr txBox="1">
            <a:spLocks noGrp="1"/>
          </p:cNvSpPr>
          <p:nvPr>
            <p:ph type="ctrTitle" idx="4"/>
          </p:nvPr>
        </p:nvSpPr>
        <p:spPr>
          <a:xfrm>
            <a:off x="728064" y="3338248"/>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765" name="Google Shape;765;p33"/>
          <p:cNvSpPr txBox="1">
            <a:spLocks noGrp="1"/>
          </p:cNvSpPr>
          <p:nvPr>
            <p:ph type="ctrTitle"/>
          </p:nvPr>
        </p:nvSpPr>
        <p:spPr>
          <a:xfrm>
            <a:off x="3512387" y="1661743"/>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766" name="Google Shape;766;p33"/>
          <p:cNvSpPr txBox="1">
            <a:spLocks noGrp="1"/>
          </p:cNvSpPr>
          <p:nvPr>
            <p:ph type="subTitle" idx="1"/>
          </p:nvPr>
        </p:nvSpPr>
        <p:spPr>
          <a:xfrm>
            <a:off x="3512388" y="2051575"/>
            <a:ext cx="21360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767" name="Google Shape;767;p33"/>
          <p:cNvSpPr txBox="1">
            <a:spLocks noGrp="1"/>
          </p:cNvSpPr>
          <p:nvPr>
            <p:ph type="ctrTitle" idx="2"/>
          </p:nvPr>
        </p:nvSpPr>
        <p:spPr>
          <a:xfrm>
            <a:off x="6287162" y="3314203"/>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768" name="Google Shape;768;p33"/>
          <p:cNvSpPr txBox="1">
            <a:spLocks noGrp="1"/>
          </p:cNvSpPr>
          <p:nvPr>
            <p:ph type="subTitle" idx="3"/>
          </p:nvPr>
        </p:nvSpPr>
        <p:spPr>
          <a:xfrm>
            <a:off x="6287162" y="3721299"/>
            <a:ext cx="21360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769" name="Google Shape;769;p33"/>
          <p:cNvSpPr txBox="1">
            <a:spLocks noGrp="1"/>
          </p:cNvSpPr>
          <p:nvPr>
            <p:ph type="subTitle" idx="5"/>
          </p:nvPr>
        </p:nvSpPr>
        <p:spPr>
          <a:xfrm>
            <a:off x="885612" y="3727295"/>
            <a:ext cx="18210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770" name="Google Shape;770;p33"/>
          <p:cNvSpPr txBox="1">
            <a:spLocks noGrp="1"/>
          </p:cNvSpPr>
          <p:nvPr>
            <p:ph type="ctrTitle" idx="6"/>
          </p:nvPr>
        </p:nvSpPr>
        <p:spPr>
          <a:xfrm>
            <a:off x="3512387" y="3338248"/>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771" name="Google Shape;771;p33"/>
          <p:cNvSpPr txBox="1">
            <a:spLocks noGrp="1"/>
          </p:cNvSpPr>
          <p:nvPr>
            <p:ph type="subTitle" idx="7"/>
          </p:nvPr>
        </p:nvSpPr>
        <p:spPr>
          <a:xfrm>
            <a:off x="3571337" y="3727291"/>
            <a:ext cx="20181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772" name="Google Shape;772;p33"/>
          <p:cNvSpPr txBox="1">
            <a:spLocks noGrp="1"/>
          </p:cNvSpPr>
          <p:nvPr>
            <p:ph type="ctrTitle" idx="8"/>
          </p:nvPr>
        </p:nvSpPr>
        <p:spPr>
          <a:xfrm>
            <a:off x="695664" y="1661743"/>
            <a:ext cx="22008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Mercury</a:t>
            </a:r>
            <a:endParaRPr dirty="0"/>
          </a:p>
        </p:txBody>
      </p:sp>
      <p:sp>
        <p:nvSpPr>
          <p:cNvPr id="773" name="Google Shape;773;p33"/>
          <p:cNvSpPr txBox="1">
            <a:spLocks noGrp="1"/>
          </p:cNvSpPr>
          <p:nvPr>
            <p:ph type="subTitle" idx="9"/>
          </p:nvPr>
        </p:nvSpPr>
        <p:spPr>
          <a:xfrm>
            <a:off x="787013" y="2051575"/>
            <a:ext cx="20181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774" name="Google Shape;774;p33"/>
          <p:cNvSpPr txBox="1">
            <a:spLocks noGrp="1"/>
          </p:cNvSpPr>
          <p:nvPr>
            <p:ph type="ctrTitle" idx="13"/>
          </p:nvPr>
        </p:nvSpPr>
        <p:spPr>
          <a:xfrm>
            <a:off x="6287162" y="1661753"/>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775" name="Google Shape;775;p33"/>
          <p:cNvSpPr txBox="1">
            <a:spLocks noGrp="1"/>
          </p:cNvSpPr>
          <p:nvPr>
            <p:ph type="subTitle" idx="14"/>
          </p:nvPr>
        </p:nvSpPr>
        <p:spPr>
          <a:xfrm>
            <a:off x="6390850" y="2051575"/>
            <a:ext cx="19287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ringed one and a gas giant</a:t>
            </a:r>
            <a:endParaRPr/>
          </a:p>
        </p:txBody>
      </p:sp>
      <p:grpSp>
        <p:nvGrpSpPr>
          <p:cNvPr id="776" name="Google Shape;776;p33"/>
          <p:cNvGrpSpPr/>
          <p:nvPr/>
        </p:nvGrpSpPr>
        <p:grpSpPr>
          <a:xfrm>
            <a:off x="7180870" y="1339500"/>
            <a:ext cx="348562" cy="406318"/>
            <a:chOff x="5261825" y="2163150"/>
            <a:chExt cx="266750" cy="310950"/>
          </a:xfrm>
        </p:grpSpPr>
        <p:sp>
          <p:nvSpPr>
            <p:cNvPr id="777" name="Google Shape;777;p33"/>
            <p:cNvSpPr/>
            <p:nvPr/>
          </p:nvSpPr>
          <p:spPr>
            <a:xfrm>
              <a:off x="5307500" y="2289950"/>
              <a:ext cx="206475" cy="184150"/>
            </a:xfrm>
            <a:custGeom>
              <a:avLst/>
              <a:gdLst/>
              <a:ahLst/>
              <a:cxnLst/>
              <a:rect l="l" t="t" r="r" b="b"/>
              <a:pathLst>
                <a:path w="8259" h="7366" extrusionOk="0">
                  <a:moveTo>
                    <a:pt x="4177" y="4993"/>
                  </a:moveTo>
                  <a:lnTo>
                    <a:pt x="4177" y="4993"/>
                  </a:lnTo>
                  <a:cubicBezTo>
                    <a:pt x="4081" y="5127"/>
                    <a:pt x="4005" y="5261"/>
                    <a:pt x="3918" y="5395"/>
                  </a:cubicBezTo>
                  <a:cubicBezTo>
                    <a:pt x="3871" y="5338"/>
                    <a:pt x="3823" y="5271"/>
                    <a:pt x="3765" y="5204"/>
                  </a:cubicBezTo>
                  <a:cubicBezTo>
                    <a:pt x="3918" y="5175"/>
                    <a:pt x="4062" y="5098"/>
                    <a:pt x="4177" y="4993"/>
                  </a:cubicBezTo>
                  <a:close/>
                  <a:moveTo>
                    <a:pt x="4323" y="0"/>
                  </a:moveTo>
                  <a:cubicBezTo>
                    <a:pt x="3654" y="0"/>
                    <a:pt x="2913" y="207"/>
                    <a:pt x="2462" y="433"/>
                  </a:cubicBezTo>
                  <a:cubicBezTo>
                    <a:pt x="2223" y="548"/>
                    <a:pt x="2194" y="864"/>
                    <a:pt x="2319" y="1065"/>
                  </a:cubicBezTo>
                  <a:cubicBezTo>
                    <a:pt x="2309" y="1113"/>
                    <a:pt x="2299" y="1151"/>
                    <a:pt x="2299" y="1189"/>
                  </a:cubicBezTo>
                  <a:cubicBezTo>
                    <a:pt x="2280" y="1295"/>
                    <a:pt x="2271" y="1400"/>
                    <a:pt x="2271" y="1506"/>
                  </a:cubicBezTo>
                  <a:cubicBezTo>
                    <a:pt x="2146" y="1525"/>
                    <a:pt x="1964" y="1573"/>
                    <a:pt x="1907" y="1582"/>
                  </a:cubicBezTo>
                  <a:cubicBezTo>
                    <a:pt x="1581" y="1611"/>
                    <a:pt x="1255" y="1640"/>
                    <a:pt x="929" y="1659"/>
                  </a:cubicBezTo>
                  <a:cubicBezTo>
                    <a:pt x="422" y="1707"/>
                    <a:pt x="0" y="2243"/>
                    <a:pt x="316" y="2732"/>
                  </a:cubicBezTo>
                  <a:cubicBezTo>
                    <a:pt x="1293" y="4265"/>
                    <a:pt x="2366" y="5740"/>
                    <a:pt x="3506" y="7158"/>
                  </a:cubicBezTo>
                  <a:cubicBezTo>
                    <a:pt x="3623" y="7302"/>
                    <a:pt x="3797" y="7365"/>
                    <a:pt x="3976" y="7365"/>
                  </a:cubicBezTo>
                  <a:cubicBezTo>
                    <a:pt x="4237" y="7365"/>
                    <a:pt x="4508" y="7230"/>
                    <a:pt x="4627" y="7014"/>
                  </a:cubicBezTo>
                  <a:cubicBezTo>
                    <a:pt x="5461" y="5491"/>
                    <a:pt x="6524" y="4102"/>
                    <a:pt x="7770" y="2885"/>
                  </a:cubicBezTo>
                  <a:cubicBezTo>
                    <a:pt x="8259" y="2404"/>
                    <a:pt x="7815" y="1674"/>
                    <a:pt x="7247" y="1674"/>
                  </a:cubicBezTo>
                  <a:cubicBezTo>
                    <a:pt x="7136" y="1674"/>
                    <a:pt x="7021" y="1702"/>
                    <a:pt x="6907" y="1764"/>
                  </a:cubicBezTo>
                  <a:cubicBezTo>
                    <a:pt x="6743" y="1858"/>
                    <a:pt x="6544" y="1882"/>
                    <a:pt x="6333" y="1882"/>
                  </a:cubicBezTo>
                  <a:cubicBezTo>
                    <a:pt x="6176" y="1882"/>
                    <a:pt x="6013" y="1868"/>
                    <a:pt x="5854" y="1860"/>
                  </a:cubicBezTo>
                  <a:cubicBezTo>
                    <a:pt x="5902" y="1228"/>
                    <a:pt x="5834" y="595"/>
                    <a:pt x="5394" y="279"/>
                  </a:cubicBezTo>
                  <a:cubicBezTo>
                    <a:pt x="5120" y="79"/>
                    <a:pt x="4735" y="0"/>
                    <a:pt x="4323"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3"/>
            <p:cNvSpPr/>
            <p:nvPr/>
          </p:nvSpPr>
          <p:spPr>
            <a:xfrm>
              <a:off x="5261825" y="2163150"/>
              <a:ext cx="266750" cy="301700"/>
            </a:xfrm>
            <a:custGeom>
              <a:avLst/>
              <a:gdLst/>
              <a:ahLst/>
              <a:cxnLst/>
              <a:rect l="l" t="t" r="r" b="b"/>
              <a:pathLst>
                <a:path w="10670" h="12068" extrusionOk="0">
                  <a:moveTo>
                    <a:pt x="5075" y="540"/>
                  </a:moveTo>
                  <a:cubicBezTo>
                    <a:pt x="5820" y="540"/>
                    <a:pt x="6546" y="829"/>
                    <a:pt x="6598" y="1701"/>
                  </a:cubicBezTo>
                  <a:cubicBezTo>
                    <a:pt x="6742" y="1922"/>
                    <a:pt x="6972" y="2075"/>
                    <a:pt x="7230" y="2132"/>
                  </a:cubicBezTo>
                  <a:cubicBezTo>
                    <a:pt x="7550" y="1975"/>
                    <a:pt x="7906" y="1883"/>
                    <a:pt x="8259" y="1883"/>
                  </a:cubicBezTo>
                  <a:cubicBezTo>
                    <a:pt x="8593" y="1883"/>
                    <a:pt x="8925" y="1965"/>
                    <a:pt x="9223" y="2151"/>
                  </a:cubicBezTo>
                  <a:cubicBezTo>
                    <a:pt x="9597" y="2391"/>
                    <a:pt x="9875" y="2755"/>
                    <a:pt x="9999" y="3177"/>
                  </a:cubicBezTo>
                  <a:cubicBezTo>
                    <a:pt x="10181" y="3751"/>
                    <a:pt x="10181" y="4058"/>
                    <a:pt x="9693" y="4412"/>
                  </a:cubicBezTo>
                  <a:cubicBezTo>
                    <a:pt x="8878" y="5006"/>
                    <a:pt x="7374" y="4872"/>
                    <a:pt x="6368" y="4968"/>
                  </a:cubicBezTo>
                  <a:cubicBezTo>
                    <a:pt x="5401" y="5054"/>
                    <a:pt x="4423" y="5141"/>
                    <a:pt x="3456" y="5150"/>
                  </a:cubicBezTo>
                  <a:cubicBezTo>
                    <a:pt x="3212" y="5150"/>
                    <a:pt x="2937" y="5167"/>
                    <a:pt x="2663" y="5167"/>
                  </a:cubicBezTo>
                  <a:cubicBezTo>
                    <a:pt x="2354" y="5167"/>
                    <a:pt x="2047" y="5146"/>
                    <a:pt x="1789" y="5054"/>
                  </a:cubicBezTo>
                  <a:cubicBezTo>
                    <a:pt x="1367" y="4911"/>
                    <a:pt x="898" y="4470"/>
                    <a:pt x="927" y="4020"/>
                  </a:cubicBezTo>
                  <a:cubicBezTo>
                    <a:pt x="963" y="3410"/>
                    <a:pt x="1516" y="2932"/>
                    <a:pt x="2107" y="2932"/>
                  </a:cubicBezTo>
                  <a:cubicBezTo>
                    <a:pt x="2296" y="2932"/>
                    <a:pt x="2489" y="2981"/>
                    <a:pt x="2670" y="3090"/>
                  </a:cubicBezTo>
                  <a:cubicBezTo>
                    <a:pt x="2692" y="3101"/>
                    <a:pt x="2715" y="3106"/>
                    <a:pt x="2737" y="3106"/>
                  </a:cubicBezTo>
                  <a:cubicBezTo>
                    <a:pt x="2827" y="3106"/>
                    <a:pt x="2902" y="3018"/>
                    <a:pt x="2871" y="2918"/>
                  </a:cubicBezTo>
                  <a:cubicBezTo>
                    <a:pt x="2871" y="2908"/>
                    <a:pt x="2871" y="2899"/>
                    <a:pt x="2871" y="2899"/>
                  </a:cubicBezTo>
                  <a:cubicBezTo>
                    <a:pt x="2833" y="2420"/>
                    <a:pt x="2728" y="1893"/>
                    <a:pt x="2996" y="1443"/>
                  </a:cubicBezTo>
                  <a:cubicBezTo>
                    <a:pt x="3235" y="1031"/>
                    <a:pt x="3676" y="829"/>
                    <a:pt x="4098" y="695"/>
                  </a:cubicBezTo>
                  <a:cubicBezTo>
                    <a:pt x="4385" y="602"/>
                    <a:pt x="4732" y="540"/>
                    <a:pt x="5075" y="540"/>
                  </a:cubicBezTo>
                  <a:close/>
                  <a:moveTo>
                    <a:pt x="7259" y="5409"/>
                  </a:moveTo>
                  <a:cubicBezTo>
                    <a:pt x="7173" y="5917"/>
                    <a:pt x="7182" y="6463"/>
                    <a:pt x="7192" y="6970"/>
                  </a:cubicBezTo>
                  <a:cubicBezTo>
                    <a:pt x="7192" y="7028"/>
                    <a:pt x="7211" y="7085"/>
                    <a:pt x="7259" y="7124"/>
                  </a:cubicBezTo>
                  <a:cubicBezTo>
                    <a:pt x="7240" y="7210"/>
                    <a:pt x="7297" y="7296"/>
                    <a:pt x="7384" y="7306"/>
                  </a:cubicBezTo>
                  <a:cubicBezTo>
                    <a:pt x="7623" y="7330"/>
                    <a:pt x="7865" y="7342"/>
                    <a:pt x="8107" y="7342"/>
                  </a:cubicBezTo>
                  <a:cubicBezTo>
                    <a:pt x="8349" y="7342"/>
                    <a:pt x="8591" y="7330"/>
                    <a:pt x="8830" y="7306"/>
                  </a:cubicBezTo>
                  <a:lnTo>
                    <a:pt x="8830" y="7306"/>
                  </a:lnTo>
                  <a:cubicBezTo>
                    <a:pt x="7767" y="8580"/>
                    <a:pt x="6857" y="10026"/>
                    <a:pt x="5927" y="11396"/>
                  </a:cubicBezTo>
                  <a:cubicBezTo>
                    <a:pt x="4787" y="10007"/>
                    <a:pt x="3686" y="8513"/>
                    <a:pt x="2364" y="7296"/>
                  </a:cubicBezTo>
                  <a:lnTo>
                    <a:pt x="2383" y="7296"/>
                  </a:lnTo>
                  <a:cubicBezTo>
                    <a:pt x="2787" y="7365"/>
                    <a:pt x="3200" y="7399"/>
                    <a:pt x="3613" y="7399"/>
                  </a:cubicBezTo>
                  <a:cubicBezTo>
                    <a:pt x="3778" y="7399"/>
                    <a:pt x="3943" y="7393"/>
                    <a:pt x="4107" y="7382"/>
                  </a:cubicBezTo>
                  <a:cubicBezTo>
                    <a:pt x="4270" y="7382"/>
                    <a:pt x="4366" y="7191"/>
                    <a:pt x="4280" y="7057"/>
                  </a:cubicBezTo>
                  <a:cubicBezTo>
                    <a:pt x="4299" y="7028"/>
                    <a:pt x="4308" y="6999"/>
                    <a:pt x="4308" y="6961"/>
                  </a:cubicBezTo>
                  <a:cubicBezTo>
                    <a:pt x="4251" y="6520"/>
                    <a:pt x="4184" y="6070"/>
                    <a:pt x="4136" y="5620"/>
                  </a:cubicBezTo>
                  <a:cubicBezTo>
                    <a:pt x="4826" y="5591"/>
                    <a:pt x="5506" y="5533"/>
                    <a:pt x="6186" y="5476"/>
                  </a:cubicBezTo>
                  <a:cubicBezTo>
                    <a:pt x="6531" y="5438"/>
                    <a:pt x="6895" y="5428"/>
                    <a:pt x="7259" y="5409"/>
                  </a:cubicBezTo>
                  <a:close/>
                  <a:moveTo>
                    <a:pt x="5044" y="0"/>
                  </a:moveTo>
                  <a:cubicBezTo>
                    <a:pt x="3602" y="0"/>
                    <a:pt x="2024" y="997"/>
                    <a:pt x="2479" y="2640"/>
                  </a:cubicBezTo>
                  <a:cubicBezTo>
                    <a:pt x="2311" y="2565"/>
                    <a:pt x="2140" y="2530"/>
                    <a:pt x="1970" y="2530"/>
                  </a:cubicBezTo>
                  <a:cubicBezTo>
                    <a:pt x="951" y="2530"/>
                    <a:pt x="0" y="3765"/>
                    <a:pt x="534" y="4824"/>
                  </a:cubicBezTo>
                  <a:cubicBezTo>
                    <a:pt x="812" y="5380"/>
                    <a:pt x="1434" y="5514"/>
                    <a:pt x="2000" y="5581"/>
                  </a:cubicBezTo>
                  <a:cubicBezTo>
                    <a:pt x="2455" y="5623"/>
                    <a:pt x="2911" y="5650"/>
                    <a:pt x="3371" y="5650"/>
                  </a:cubicBezTo>
                  <a:cubicBezTo>
                    <a:pt x="3539" y="5650"/>
                    <a:pt x="3708" y="5646"/>
                    <a:pt x="3877" y="5639"/>
                  </a:cubicBezTo>
                  <a:lnTo>
                    <a:pt x="3877" y="5639"/>
                  </a:lnTo>
                  <a:cubicBezTo>
                    <a:pt x="3849" y="6079"/>
                    <a:pt x="3877" y="6520"/>
                    <a:pt x="3944" y="6961"/>
                  </a:cubicBezTo>
                  <a:cubicBezTo>
                    <a:pt x="3843" y="6957"/>
                    <a:pt x="3741" y="6955"/>
                    <a:pt x="3639" y="6955"/>
                  </a:cubicBezTo>
                  <a:cubicBezTo>
                    <a:pt x="3221" y="6955"/>
                    <a:pt x="2801" y="6987"/>
                    <a:pt x="2392" y="7057"/>
                  </a:cubicBezTo>
                  <a:cubicBezTo>
                    <a:pt x="2306" y="7076"/>
                    <a:pt x="2268" y="7162"/>
                    <a:pt x="2306" y="7239"/>
                  </a:cubicBezTo>
                  <a:lnTo>
                    <a:pt x="2287" y="7219"/>
                  </a:lnTo>
                  <a:cubicBezTo>
                    <a:pt x="2266" y="7198"/>
                    <a:pt x="2240" y="7189"/>
                    <a:pt x="2215" y="7189"/>
                  </a:cubicBezTo>
                  <a:cubicBezTo>
                    <a:pt x="2139" y="7189"/>
                    <a:pt x="2064" y="7274"/>
                    <a:pt x="2115" y="7354"/>
                  </a:cubicBezTo>
                  <a:cubicBezTo>
                    <a:pt x="3140" y="9021"/>
                    <a:pt x="4529" y="10486"/>
                    <a:pt x="5774" y="11990"/>
                  </a:cubicBezTo>
                  <a:cubicBezTo>
                    <a:pt x="5817" y="12044"/>
                    <a:pt x="5875" y="12067"/>
                    <a:pt x="5934" y="12067"/>
                  </a:cubicBezTo>
                  <a:cubicBezTo>
                    <a:pt x="6021" y="12067"/>
                    <a:pt x="6112" y="12017"/>
                    <a:pt x="6157" y="11943"/>
                  </a:cubicBezTo>
                  <a:cubicBezTo>
                    <a:pt x="7211" y="10438"/>
                    <a:pt x="8390" y="8944"/>
                    <a:pt x="9271" y="7334"/>
                  </a:cubicBezTo>
                  <a:cubicBezTo>
                    <a:pt x="9290" y="7306"/>
                    <a:pt x="9300" y="7277"/>
                    <a:pt x="9290" y="7248"/>
                  </a:cubicBezTo>
                  <a:cubicBezTo>
                    <a:pt x="9450" y="7135"/>
                    <a:pt x="9434" y="6846"/>
                    <a:pt x="9196" y="6846"/>
                  </a:cubicBezTo>
                  <a:cubicBezTo>
                    <a:pt x="9193" y="6846"/>
                    <a:pt x="9189" y="6846"/>
                    <a:pt x="9185" y="6846"/>
                  </a:cubicBezTo>
                  <a:cubicBezTo>
                    <a:pt x="8648" y="6855"/>
                    <a:pt x="8121" y="6913"/>
                    <a:pt x="7594" y="7009"/>
                  </a:cubicBezTo>
                  <a:cubicBezTo>
                    <a:pt x="7594" y="6999"/>
                    <a:pt x="7594" y="6990"/>
                    <a:pt x="7594" y="6980"/>
                  </a:cubicBezTo>
                  <a:cubicBezTo>
                    <a:pt x="7594" y="6472"/>
                    <a:pt x="7614" y="5926"/>
                    <a:pt x="7508" y="5418"/>
                  </a:cubicBezTo>
                  <a:cubicBezTo>
                    <a:pt x="8265" y="5380"/>
                    <a:pt x="9022" y="5342"/>
                    <a:pt x="9712" y="5160"/>
                  </a:cubicBezTo>
                  <a:cubicBezTo>
                    <a:pt x="10401" y="4978"/>
                    <a:pt x="10670" y="4336"/>
                    <a:pt x="10641" y="3656"/>
                  </a:cubicBezTo>
                  <a:cubicBezTo>
                    <a:pt x="10567" y="2254"/>
                    <a:pt x="9425" y="1398"/>
                    <a:pt x="8202" y="1398"/>
                  </a:cubicBezTo>
                  <a:cubicBezTo>
                    <a:pt x="7845" y="1398"/>
                    <a:pt x="7481" y="1471"/>
                    <a:pt x="7135" y="1625"/>
                  </a:cubicBezTo>
                  <a:cubicBezTo>
                    <a:pt x="7019" y="500"/>
                    <a:pt x="6066" y="0"/>
                    <a:pt x="504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 name="Google Shape;779;p33"/>
          <p:cNvGrpSpPr/>
          <p:nvPr/>
        </p:nvGrpSpPr>
        <p:grpSpPr>
          <a:xfrm>
            <a:off x="4332112" y="1478370"/>
            <a:ext cx="475443" cy="267449"/>
            <a:chOff x="3530100" y="2221475"/>
            <a:chExt cx="363850" cy="204675"/>
          </a:xfrm>
        </p:grpSpPr>
        <p:grpSp>
          <p:nvGrpSpPr>
            <p:cNvPr id="780" name="Google Shape;780;p33"/>
            <p:cNvGrpSpPr/>
            <p:nvPr/>
          </p:nvGrpSpPr>
          <p:grpSpPr>
            <a:xfrm>
              <a:off x="3530100" y="2221475"/>
              <a:ext cx="363850" cy="204675"/>
              <a:chOff x="3530100" y="2221475"/>
              <a:chExt cx="363850" cy="204675"/>
            </a:xfrm>
          </p:grpSpPr>
          <p:sp>
            <p:nvSpPr>
              <p:cNvPr id="781" name="Google Shape;781;p33"/>
              <p:cNvSpPr/>
              <p:nvPr/>
            </p:nvSpPr>
            <p:spPr>
              <a:xfrm>
                <a:off x="3543775" y="2232650"/>
                <a:ext cx="338225" cy="191575"/>
              </a:xfrm>
              <a:custGeom>
                <a:avLst/>
                <a:gdLst/>
                <a:ahLst/>
                <a:cxnLst/>
                <a:rect l="l" t="t" r="r" b="b"/>
                <a:pathLst>
                  <a:path w="13529" h="7663" extrusionOk="0">
                    <a:moveTo>
                      <a:pt x="3709" y="1426"/>
                    </a:moveTo>
                    <a:cubicBezTo>
                      <a:pt x="4679" y="1426"/>
                      <a:pt x="5482" y="2150"/>
                      <a:pt x="5700" y="3117"/>
                    </a:cubicBezTo>
                    <a:cubicBezTo>
                      <a:pt x="5997" y="4372"/>
                      <a:pt x="5240" y="5311"/>
                      <a:pt x="4321" y="6039"/>
                    </a:cubicBezTo>
                    <a:cubicBezTo>
                      <a:pt x="4299" y="6040"/>
                      <a:pt x="4277" y="6040"/>
                      <a:pt x="4255" y="6040"/>
                    </a:cubicBezTo>
                    <a:cubicBezTo>
                      <a:pt x="3237" y="6040"/>
                      <a:pt x="2330" y="5386"/>
                      <a:pt x="1993" y="4420"/>
                    </a:cubicBezTo>
                    <a:cubicBezTo>
                      <a:pt x="1600" y="3271"/>
                      <a:pt x="1964" y="1747"/>
                      <a:pt x="3296" y="1470"/>
                    </a:cubicBezTo>
                    <a:cubicBezTo>
                      <a:pt x="3436" y="1440"/>
                      <a:pt x="3574" y="1426"/>
                      <a:pt x="3709" y="1426"/>
                    </a:cubicBezTo>
                    <a:close/>
                    <a:moveTo>
                      <a:pt x="3701" y="1"/>
                    </a:moveTo>
                    <a:cubicBezTo>
                      <a:pt x="3337" y="1"/>
                      <a:pt x="2965" y="63"/>
                      <a:pt x="2596" y="195"/>
                    </a:cubicBezTo>
                    <a:cubicBezTo>
                      <a:pt x="680" y="885"/>
                      <a:pt x="0" y="3156"/>
                      <a:pt x="690" y="4966"/>
                    </a:cubicBezTo>
                    <a:cubicBezTo>
                      <a:pt x="1025" y="5877"/>
                      <a:pt x="1686" y="6672"/>
                      <a:pt x="2577" y="7064"/>
                    </a:cubicBezTo>
                    <a:cubicBezTo>
                      <a:pt x="3009" y="7257"/>
                      <a:pt x="3466" y="7362"/>
                      <a:pt x="3934" y="7362"/>
                    </a:cubicBezTo>
                    <a:cubicBezTo>
                      <a:pt x="3954" y="7362"/>
                      <a:pt x="3975" y="7362"/>
                      <a:pt x="3995" y="7361"/>
                    </a:cubicBezTo>
                    <a:cubicBezTo>
                      <a:pt x="4206" y="7361"/>
                      <a:pt x="4426" y="7323"/>
                      <a:pt x="4627" y="7246"/>
                    </a:cubicBezTo>
                    <a:cubicBezTo>
                      <a:pt x="4682" y="7259"/>
                      <a:pt x="4737" y="7266"/>
                      <a:pt x="4792" y="7266"/>
                    </a:cubicBezTo>
                    <a:cubicBezTo>
                      <a:pt x="4902" y="7266"/>
                      <a:pt x="5011" y="7240"/>
                      <a:pt x="5106" y="7189"/>
                    </a:cubicBezTo>
                    <a:cubicBezTo>
                      <a:pt x="5787" y="6835"/>
                      <a:pt x="6333" y="6269"/>
                      <a:pt x="6687" y="5589"/>
                    </a:cubicBezTo>
                    <a:cubicBezTo>
                      <a:pt x="7013" y="5829"/>
                      <a:pt x="7415" y="5934"/>
                      <a:pt x="7789" y="6078"/>
                    </a:cubicBezTo>
                    <a:cubicBezTo>
                      <a:pt x="8297" y="6269"/>
                      <a:pt x="8804" y="6451"/>
                      <a:pt x="9312" y="6624"/>
                    </a:cubicBezTo>
                    <a:cubicBezTo>
                      <a:pt x="10328" y="6978"/>
                      <a:pt x="11343" y="7333"/>
                      <a:pt x="12368" y="7630"/>
                    </a:cubicBezTo>
                    <a:cubicBezTo>
                      <a:pt x="12446" y="7652"/>
                      <a:pt x="12520" y="7663"/>
                      <a:pt x="12590" y="7663"/>
                    </a:cubicBezTo>
                    <a:cubicBezTo>
                      <a:pt x="13310" y="7663"/>
                      <a:pt x="13528" y="6532"/>
                      <a:pt x="12742" y="6269"/>
                    </a:cubicBezTo>
                    <a:cubicBezTo>
                      <a:pt x="11765" y="5934"/>
                      <a:pt x="10778" y="5637"/>
                      <a:pt x="9791" y="5302"/>
                    </a:cubicBezTo>
                    <a:cubicBezTo>
                      <a:pt x="9322" y="5139"/>
                      <a:pt x="8852" y="4966"/>
                      <a:pt x="8383" y="4804"/>
                    </a:cubicBezTo>
                    <a:cubicBezTo>
                      <a:pt x="7971" y="4669"/>
                      <a:pt x="7540" y="4449"/>
                      <a:pt x="7099" y="4420"/>
                    </a:cubicBezTo>
                    <a:cubicBezTo>
                      <a:pt x="7243" y="3721"/>
                      <a:pt x="7195" y="3002"/>
                      <a:pt x="6955" y="2332"/>
                    </a:cubicBezTo>
                    <a:cubicBezTo>
                      <a:pt x="6436" y="951"/>
                      <a:pt x="5127" y="1"/>
                      <a:pt x="3701"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3"/>
              <p:cNvSpPr/>
              <p:nvPr/>
            </p:nvSpPr>
            <p:spPr>
              <a:xfrm>
                <a:off x="3530100" y="2221475"/>
                <a:ext cx="363850" cy="204675"/>
              </a:xfrm>
              <a:custGeom>
                <a:avLst/>
                <a:gdLst/>
                <a:ahLst/>
                <a:cxnLst/>
                <a:rect l="l" t="t" r="r" b="b"/>
                <a:pathLst>
                  <a:path w="14554" h="8187" extrusionOk="0">
                    <a:moveTo>
                      <a:pt x="4418" y="540"/>
                    </a:moveTo>
                    <a:cubicBezTo>
                      <a:pt x="4930" y="540"/>
                      <a:pt x="5444" y="659"/>
                      <a:pt x="5912" y="911"/>
                    </a:cubicBezTo>
                    <a:cubicBezTo>
                      <a:pt x="7742" y="1888"/>
                      <a:pt x="8135" y="4072"/>
                      <a:pt x="7454" y="5883"/>
                    </a:cubicBezTo>
                    <a:cubicBezTo>
                      <a:pt x="6735" y="6919"/>
                      <a:pt x="5738" y="7353"/>
                      <a:pt x="4744" y="7353"/>
                    </a:cubicBezTo>
                    <a:cubicBezTo>
                      <a:pt x="2366" y="7353"/>
                      <a:pt x="5" y="4866"/>
                      <a:pt x="1505" y="2204"/>
                    </a:cubicBezTo>
                    <a:cubicBezTo>
                      <a:pt x="2097" y="1153"/>
                      <a:pt x="3253" y="540"/>
                      <a:pt x="4418" y="540"/>
                    </a:cubicBezTo>
                    <a:close/>
                    <a:moveTo>
                      <a:pt x="8221" y="5298"/>
                    </a:moveTo>
                    <a:cubicBezTo>
                      <a:pt x="8240" y="5318"/>
                      <a:pt x="8269" y="5327"/>
                      <a:pt x="8307" y="5337"/>
                    </a:cubicBezTo>
                    <a:cubicBezTo>
                      <a:pt x="9083" y="5528"/>
                      <a:pt x="9869" y="5739"/>
                      <a:pt x="10645" y="5969"/>
                    </a:cubicBezTo>
                    <a:cubicBezTo>
                      <a:pt x="11114" y="6113"/>
                      <a:pt x="11584" y="6247"/>
                      <a:pt x="12043" y="6419"/>
                    </a:cubicBezTo>
                    <a:cubicBezTo>
                      <a:pt x="12398" y="6563"/>
                      <a:pt x="13902" y="7128"/>
                      <a:pt x="12522" y="7665"/>
                    </a:cubicBezTo>
                    <a:cubicBezTo>
                      <a:pt x="12488" y="7679"/>
                      <a:pt x="12448" y="7686"/>
                      <a:pt x="12404" y="7686"/>
                    </a:cubicBezTo>
                    <a:cubicBezTo>
                      <a:pt x="12098" y="7686"/>
                      <a:pt x="11604" y="7373"/>
                      <a:pt x="11344" y="7272"/>
                    </a:cubicBezTo>
                    <a:cubicBezTo>
                      <a:pt x="10865" y="7100"/>
                      <a:pt x="10386" y="6908"/>
                      <a:pt x="9907" y="6726"/>
                    </a:cubicBezTo>
                    <a:cubicBezTo>
                      <a:pt x="9265" y="6486"/>
                      <a:pt x="8623" y="6256"/>
                      <a:pt x="7981" y="6046"/>
                    </a:cubicBezTo>
                    <a:cubicBezTo>
                      <a:pt x="8077" y="5806"/>
                      <a:pt x="8154" y="5557"/>
                      <a:pt x="8221" y="5298"/>
                    </a:cubicBezTo>
                    <a:close/>
                    <a:moveTo>
                      <a:pt x="4436" y="1"/>
                    </a:moveTo>
                    <a:cubicBezTo>
                      <a:pt x="3017" y="1"/>
                      <a:pt x="1614" y="774"/>
                      <a:pt x="949" y="2089"/>
                    </a:cubicBezTo>
                    <a:cubicBezTo>
                      <a:pt x="1" y="4005"/>
                      <a:pt x="700" y="6324"/>
                      <a:pt x="2559" y="7397"/>
                    </a:cubicBezTo>
                    <a:cubicBezTo>
                      <a:pt x="3160" y="7745"/>
                      <a:pt x="3892" y="7928"/>
                      <a:pt x="4618" y="7928"/>
                    </a:cubicBezTo>
                    <a:cubicBezTo>
                      <a:pt x="5849" y="7928"/>
                      <a:pt x="7061" y="7401"/>
                      <a:pt x="7579" y="6256"/>
                    </a:cubicBezTo>
                    <a:cubicBezTo>
                      <a:pt x="7623" y="6286"/>
                      <a:pt x="7678" y="6298"/>
                      <a:pt x="7731" y="6298"/>
                    </a:cubicBezTo>
                    <a:cubicBezTo>
                      <a:pt x="7748" y="6298"/>
                      <a:pt x="7764" y="6297"/>
                      <a:pt x="7780" y="6295"/>
                    </a:cubicBezTo>
                    <a:cubicBezTo>
                      <a:pt x="9093" y="6927"/>
                      <a:pt x="10434" y="7483"/>
                      <a:pt x="11813" y="7971"/>
                    </a:cubicBezTo>
                    <a:cubicBezTo>
                      <a:pt x="12087" y="8061"/>
                      <a:pt x="12532" y="8186"/>
                      <a:pt x="12941" y="8186"/>
                    </a:cubicBezTo>
                    <a:cubicBezTo>
                      <a:pt x="13320" y="8186"/>
                      <a:pt x="13668" y="8078"/>
                      <a:pt x="13816" y="7732"/>
                    </a:cubicBezTo>
                    <a:cubicBezTo>
                      <a:pt x="14553" y="5969"/>
                      <a:pt x="9265" y="5011"/>
                      <a:pt x="8403" y="4800"/>
                    </a:cubicBezTo>
                    <a:cubicBezTo>
                      <a:pt x="8384" y="4795"/>
                      <a:pt x="8367" y="4793"/>
                      <a:pt x="8350" y="4793"/>
                    </a:cubicBezTo>
                    <a:cubicBezTo>
                      <a:pt x="8333" y="4793"/>
                      <a:pt x="8317" y="4795"/>
                      <a:pt x="8297" y="4800"/>
                    </a:cubicBezTo>
                    <a:cubicBezTo>
                      <a:pt x="8518" y="3066"/>
                      <a:pt x="7818" y="1275"/>
                      <a:pt x="6151" y="412"/>
                    </a:cubicBezTo>
                    <a:cubicBezTo>
                      <a:pt x="5611" y="132"/>
                      <a:pt x="5022" y="1"/>
                      <a:pt x="44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3" name="Google Shape;783;p33"/>
            <p:cNvSpPr/>
            <p:nvPr/>
          </p:nvSpPr>
          <p:spPr>
            <a:xfrm>
              <a:off x="3563175" y="2255675"/>
              <a:ext cx="143725" cy="132475"/>
            </a:xfrm>
            <a:custGeom>
              <a:avLst/>
              <a:gdLst/>
              <a:ahLst/>
              <a:cxnLst/>
              <a:rect l="l" t="t" r="r" b="b"/>
              <a:pathLst>
                <a:path w="5749" h="5299" extrusionOk="0">
                  <a:moveTo>
                    <a:pt x="2859" y="434"/>
                  </a:moveTo>
                  <a:cubicBezTo>
                    <a:pt x="3196" y="434"/>
                    <a:pt x="3540" y="514"/>
                    <a:pt x="3861" y="683"/>
                  </a:cubicBezTo>
                  <a:cubicBezTo>
                    <a:pt x="4972" y="1258"/>
                    <a:pt x="5250" y="2704"/>
                    <a:pt x="4819" y="3806"/>
                  </a:cubicBezTo>
                  <a:cubicBezTo>
                    <a:pt x="4771" y="3930"/>
                    <a:pt x="4828" y="4074"/>
                    <a:pt x="4943" y="4132"/>
                  </a:cubicBezTo>
                  <a:cubicBezTo>
                    <a:pt x="4484" y="4588"/>
                    <a:pt x="3897" y="4789"/>
                    <a:pt x="3311" y="4789"/>
                  </a:cubicBezTo>
                  <a:cubicBezTo>
                    <a:pt x="1816" y="4789"/>
                    <a:pt x="322" y="3482"/>
                    <a:pt x="948" y="1756"/>
                  </a:cubicBezTo>
                  <a:cubicBezTo>
                    <a:pt x="1248" y="918"/>
                    <a:pt x="2032" y="434"/>
                    <a:pt x="2859" y="434"/>
                  </a:cubicBezTo>
                  <a:close/>
                  <a:moveTo>
                    <a:pt x="2868" y="0"/>
                  </a:moveTo>
                  <a:cubicBezTo>
                    <a:pt x="1906" y="0"/>
                    <a:pt x="974" y="522"/>
                    <a:pt x="575" y="1468"/>
                  </a:cubicBezTo>
                  <a:cubicBezTo>
                    <a:pt x="0" y="2867"/>
                    <a:pt x="757" y="4429"/>
                    <a:pt x="2098" y="5042"/>
                  </a:cubicBezTo>
                  <a:cubicBezTo>
                    <a:pt x="2456" y="5210"/>
                    <a:pt x="2871" y="5298"/>
                    <a:pt x="3284" y="5298"/>
                  </a:cubicBezTo>
                  <a:cubicBezTo>
                    <a:pt x="4188" y="5298"/>
                    <a:pt x="5083" y="4877"/>
                    <a:pt x="5346" y="3950"/>
                  </a:cubicBezTo>
                  <a:cubicBezTo>
                    <a:pt x="5365" y="3921"/>
                    <a:pt x="5346" y="3883"/>
                    <a:pt x="5317" y="3863"/>
                  </a:cubicBezTo>
                  <a:cubicBezTo>
                    <a:pt x="5748" y="2532"/>
                    <a:pt x="5375" y="951"/>
                    <a:pt x="4052" y="280"/>
                  </a:cubicBezTo>
                  <a:cubicBezTo>
                    <a:pt x="3677" y="91"/>
                    <a:pt x="3270" y="0"/>
                    <a:pt x="28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 name="Google Shape;784;p33"/>
          <p:cNvGrpSpPr/>
          <p:nvPr/>
        </p:nvGrpSpPr>
        <p:grpSpPr>
          <a:xfrm>
            <a:off x="4380137" y="3197692"/>
            <a:ext cx="395342" cy="214103"/>
            <a:chOff x="4181100" y="3838875"/>
            <a:chExt cx="302550" cy="163850"/>
          </a:xfrm>
        </p:grpSpPr>
        <p:sp>
          <p:nvSpPr>
            <p:cNvPr id="785" name="Google Shape;785;p33"/>
            <p:cNvSpPr/>
            <p:nvPr/>
          </p:nvSpPr>
          <p:spPr>
            <a:xfrm>
              <a:off x="4191150" y="3932050"/>
              <a:ext cx="236900" cy="61250"/>
            </a:xfrm>
            <a:custGeom>
              <a:avLst/>
              <a:gdLst/>
              <a:ahLst/>
              <a:cxnLst/>
              <a:rect l="l" t="t" r="r" b="b"/>
              <a:pathLst>
                <a:path w="9476" h="2450" extrusionOk="0">
                  <a:moveTo>
                    <a:pt x="2041" y="0"/>
                  </a:moveTo>
                  <a:cubicBezTo>
                    <a:pt x="1466" y="48"/>
                    <a:pt x="844" y="96"/>
                    <a:pt x="422" y="527"/>
                  </a:cubicBezTo>
                  <a:cubicBezTo>
                    <a:pt x="0" y="968"/>
                    <a:pt x="20" y="1648"/>
                    <a:pt x="594" y="1935"/>
                  </a:cubicBezTo>
                  <a:cubicBezTo>
                    <a:pt x="623" y="1945"/>
                    <a:pt x="642" y="1974"/>
                    <a:pt x="662" y="2012"/>
                  </a:cubicBezTo>
                  <a:cubicBezTo>
                    <a:pt x="1348" y="2364"/>
                    <a:pt x="2206" y="2450"/>
                    <a:pt x="3044" y="2450"/>
                  </a:cubicBezTo>
                  <a:cubicBezTo>
                    <a:pt x="3621" y="2450"/>
                    <a:pt x="4189" y="2409"/>
                    <a:pt x="4685" y="2386"/>
                  </a:cubicBezTo>
                  <a:cubicBezTo>
                    <a:pt x="5433" y="2357"/>
                    <a:pt x="6161" y="2290"/>
                    <a:pt x="6898" y="2213"/>
                  </a:cubicBezTo>
                  <a:cubicBezTo>
                    <a:pt x="7674" y="2136"/>
                    <a:pt x="9284" y="2232"/>
                    <a:pt x="9475" y="1236"/>
                  </a:cubicBezTo>
                  <a:cubicBezTo>
                    <a:pt x="9456" y="1217"/>
                    <a:pt x="9437" y="1198"/>
                    <a:pt x="9447" y="1169"/>
                  </a:cubicBezTo>
                  <a:cubicBezTo>
                    <a:pt x="9475" y="307"/>
                    <a:pt x="8096" y="393"/>
                    <a:pt x="7435" y="316"/>
                  </a:cubicBezTo>
                  <a:cubicBezTo>
                    <a:pt x="6764" y="786"/>
                    <a:pt x="5988" y="1073"/>
                    <a:pt x="5174" y="1169"/>
                  </a:cubicBezTo>
                  <a:cubicBezTo>
                    <a:pt x="5026" y="1187"/>
                    <a:pt x="4877" y="1196"/>
                    <a:pt x="4730" y="1196"/>
                  </a:cubicBezTo>
                  <a:cubicBezTo>
                    <a:pt x="3713" y="1196"/>
                    <a:pt x="2727" y="770"/>
                    <a:pt x="2041"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3"/>
            <p:cNvSpPr/>
            <p:nvPr/>
          </p:nvSpPr>
          <p:spPr>
            <a:xfrm>
              <a:off x="4406700" y="3860100"/>
              <a:ext cx="69100" cy="64075"/>
            </a:xfrm>
            <a:custGeom>
              <a:avLst/>
              <a:gdLst/>
              <a:ahLst/>
              <a:cxnLst/>
              <a:rect l="l" t="t" r="r" b="b"/>
              <a:pathLst>
                <a:path w="2764" h="2563" extrusionOk="0">
                  <a:moveTo>
                    <a:pt x="1323" y="1"/>
                  </a:moveTo>
                  <a:cubicBezTo>
                    <a:pt x="1080" y="1"/>
                    <a:pt x="831" y="67"/>
                    <a:pt x="604" y="215"/>
                  </a:cubicBezTo>
                  <a:cubicBezTo>
                    <a:pt x="595" y="311"/>
                    <a:pt x="585" y="416"/>
                    <a:pt x="566" y="512"/>
                  </a:cubicBezTo>
                  <a:cubicBezTo>
                    <a:pt x="674" y="498"/>
                    <a:pt x="785" y="489"/>
                    <a:pt x="895" y="489"/>
                  </a:cubicBezTo>
                  <a:cubicBezTo>
                    <a:pt x="1164" y="489"/>
                    <a:pt x="1428" y="543"/>
                    <a:pt x="1639" y="713"/>
                  </a:cubicBezTo>
                  <a:cubicBezTo>
                    <a:pt x="1917" y="914"/>
                    <a:pt x="2022" y="1269"/>
                    <a:pt x="1907" y="1575"/>
                  </a:cubicBezTo>
                  <a:cubicBezTo>
                    <a:pt x="1758" y="1927"/>
                    <a:pt x="1495" y="2055"/>
                    <a:pt x="1203" y="2055"/>
                  </a:cubicBezTo>
                  <a:cubicBezTo>
                    <a:pt x="858" y="2055"/>
                    <a:pt x="473" y="1877"/>
                    <a:pt x="183" y="1681"/>
                  </a:cubicBezTo>
                  <a:cubicBezTo>
                    <a:pt x="125" y="1786"/>
                    <a:pt x="68" y="1901"/>
                    <a:pt x="1" y="1997"/>
                  </a:cubicBezTo>
                  <a:cubicBezTo>
                    <a:pt x="370" y="2310"/>
                    <a:pt x="753" y="2563"/>
                    <a:pt x="1229" y="2563"/>
                  </a:cubicBezTo>
                  <a:cubicBezTo>
                    <a:pt x="1320" y="2563"/>
                    <a:pt x="1415" y="2553"/>
                    <a:pt x="1514" y="2533"/>
                  </a:cubicBezTo>
                  <a:cubicBezTo>
                    <a:pt x="2022" y="2418"/>
                    <a:pt x="2425" y="2025"/>
                    <a:pt x="2540" y="1518"/>
                  </a:cubicBezTo>
                  <a:cubicBezTo>
                    <a:pt x="2764" y="641"/>
                    <a:pt x="2074" y="1"/>
                    <a:pt x="1323"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3"/>
            <p:cNvSpPr/>
            <p:nvPr/>
          </p:nvSpPr>
          <p:spPr>
            <a:xfrm>
              <a:off x="4222525" y="3850875"/>
              <a:ext cx="189000" cy="100600"/>
            </a:xfrm>
            <a:custGeom>
              <a:avLst/>
              <a:gdLst/>
              <a:ahLst/>
              <a:cxnLst/>
              <a:rect l="l" t="t" r="r" b="b"/>
              <a:pathLst>
                <a:path w="7560" h="4024" extrusionOk="0">
                  <a:moveTo>
                    <a:pt x="4863" y="0"/>
                  </a:moveTo>
                  <a:cubicBezTo>
                    <a:pt x="4396" y="0"/>
                    <a:pt x="3929" y="5"/>
                    <a:pt x="3459" y="18"/>
                  </a:cubicBezTo>
                  <a:cubicBezTo>
                    <a:pt x="2622" y="33"/>
                    <a:pt x="1720" y="151"/>
                    <a:pt x="847" y="151"/>
                  </a:cubicBezTo>
                  <a:cubicBezTo>
                    <a:pt x="561" y="151"/>
                    <a:pt x="277" y="138"/>
                    <a:pt x="1" y="105"/>
                  </a:cubicBezTo>
                  <a:lnTo>
                    <a:pt x="1" y="105"/>
                  </a:lnTo>
                  <a:cubicBezTo>
                    <a:pt x="154" y="1159"/>
                    <a:pt x="393" y="2155"/>
                    <a:pt x="1083" y="3008"/>
                  </a:cubicBezTo>
                  <a:cubicBezTo>
                    <a:pt x="1660" y="3729"/>
                    <a:pt x="2509" y="4023"/>
                    <a:pt x="3395" y="4023"/>
                  </a:cubicBezTo>
                  <a:cubicBezTo>
                    <a:pt x="3626" y="4023"/>
                    <a:pt x="3859" y="4003"/>
                    <a:pt x="4091" y="3966"/>
                  </a:cubicBezTo>
                  <a:cubicBezTo>
                    <a:pt x="6170" y="3630"/>
                    <a:pt x="7483" y="2088"/>
                    <a:pt x="7559" y="28"/>
                  </a:cubicBezTo>
                  <a:cubicBezTo>
                    <a:pt x="7540" y="28"/>
                    <a:pt x="7521" y="28"/>
                    <a:pt x="7511" y="38"/>
                  </a:cubicBezTo>
                  <a:cubicBezTo>
                    <a:pt x="6627" y="19"/>
                    <a:pt x="5747" y="0"/>
                    <a:pt x="4863"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3"/>
            <p:cNvSpPr/>
            <p:nvPr/>
          </p:nvSpPr>
          <p:spPr>
            <a:xfrm>
              <a:off x="4181100" y="3838875"/>
              <a:ext cx="302550" cy="163850"/>
            </a:xfrm>
            <a:custGeom>
              <a:avLst/>
              <a:gdLst/>
              <a:ahLst/>
              <a:cxnLst/>
              <a:rect l="l" t="t" r="r" b="b"/>
              <a:pathLst>
                <a:path w="12102" h="6554" extrusionOk="0">
                  <a:moveTo>
                    <a:pt x="9916" y="1691"/>
                  </a:moveTo>
                  <a:cubicBezTo>
                    <a:pt x="10029" y="1691"/>
                    <a:pt x="10141" y="1704"/>
                    <a:pt x="10251" y="1744"/>
                  </a:cubicBezTo>
                  <a:cubicBezTo>
                    <a:pt x="10529" y="1830"/>
                    <a:pt x="10759" y="2127"/>
                    <a:pt x="10548" y="2395"/>
                  </a:cubicBezTo>
                  <a:cubicBezTo>
                    <a:pt x="10424" y="2549"/>
                    <a:pt x="10269" y="2606"/>
                    <a:pt x="10104" y="2606"/>
                  </a:cubicBezTo>
                  <a:cubicBezTo>
                    <a:pt x="9837" y="2606"/>
                    <a:pt x="9543" y="2455"/>
                    <a:pt x="9312" y="2319"/>
                  </a:cubicBezTo>
                  <a:cubicBezTo>
                    <a:pt x="9398" y="2127"/>
                    <a:pt x="9465" y="1926"/>
                    <a:pt x="9523" y="1725"/>
                  </a:cubicBezTo>
                  <a:cubicBezTo>
                    <a:pt x="9652" y="1709"/>
                    <a:pt x="9784" y="1691"/>
                    <a:pt x="9916" y="1691"/>
                  </a:cubicBezTo>
                  <a:close/>
                  <a:moveTo>
                    <a:pt x="10347" y="850"/>
                  </a:moveTo>
                  <a:cubicBezTo>
                    <a:pt x="11098" y="850"/>
                    <a:pt x="11788" y="1490"/>
                    <a:pt x="11564" y="2367"/>
                  </a:cubicBezTo>
                  <a:cubicBezTo>
                    <a:pt x="11449" y="2874"/>
                    <a:pt x="11046" y="3267"/>
                    <a:pt x="10538" y="3382"/>
                  </a:cubicBezTo>
                  <a:cubicBezTo>
                    <a:pt x="10439" y="3402"/>
                    <a:pt x="10344" y="3412"/>
                    <a:pt x="10252" y="3412"/>
                  </a:cubicBezTo>
                  <a:cubicBezTo>
                    <a:pt x="9775" y="3412"/>
                    <a:pt x="9386" y="3159"/>
                    <a:pt x="9025" y="2846"/>
                  </a:cubicBezTo>
                  <a:cubicBezTo>
                    <a:pt x="9092" y="2740"/>
                    <a:pt x="9149" y="2635"/>
                    <a:pt x="9207" y="2530"/>
                  </a:cubicBezTo>
                  <a:cubicBezTo>
                    <a:pt x="9497" y="2721"/>
                    <a:pt x="9883" y="2897"/>
                    <a:pt x="10228" y="2897"/>
                  </a:cubicBezTo>
                  <a:cubicBezTo>
                    <a:pt x="10520" y="2897"/>
                    <a:pt x="10782" y="2771"/>
                    <a:pt x="10931" y="2424"/>
                  </a:cubicBezTo>
                  <a:cubicBezTo>
                    <a:pt x="11046" y="2108"/>
                    <a:pt x="10941" y="1763"/>
                    <a:pt x="10673" y="1562"/>
                  </a:cubicBezTo>
                  <a:cubicBezTo>
                    <a:pt x="10455" y="1392"/>
                    <a:pt x="10189" y="1338"/>
                    <a:pt x="9920" y="1338"/>
                  </a:cubicBezTo>
                  <a:cubicBezTo>
                    <a:pt x="9809" y="1338"/>
                    <a:pt x="9698" y="1347"/>
                    <a:pt x="9590" y="1361"/>
                  </a:cubicBezTo>
                  <a:cubicBezTo>
                    <a:pt x="9609" y="1265"/>
                    <a:pt x="9619" y="1160"/>
                    <a:pt x="9628" y="1064"/>
                  </a:cubicBezTo>
                  <a:cubicBezTo>
                    <a:pt x="9855" y="916"/>
                    <a:pt x="10104" y="850"/>
                    <a:pt x="10347" y="850"/>
                  </a:cubicBezTo>
                  <a:close/>
                  <a:moveTo>
                    <a:pt x="6535" y="475"/>
                  </a:moveTo>
                  <a:cubicBezTo>
                    <a:pt x="7412" y="475"/>
                    <a:pt x="8285" y="489"/>
                    <a:pt x="9159" y="508"/>
                  </a:cubicBezTo>
                  <a:cubicBezTo>
                    <a:pt x="9178" y="508"/>
                    <a:pt x="9197" y="508"/>
                    <a:pt x="9216" y="498"/>
                  </a:cubicBezTo>
                  <a:lnTo>
                    <a:pt x="9216" y="498"/>
                  </a:lnTo>
                  <a:cubicBezTo>
                    <a:pt x="9140" y="2558"/>
                    <a:pt x="7827" y="4110"/>
                    <a:pt x="5758" y="4446"/>
                  </a:cubicBezTo>
                  <a:cubicBezTo>
                    <a:pt x="5528" y="4483"/>
                    <a:pt x="5295" y="4503"/>
                    <a:pt x="5065" y="4503"/>
                  </a:cubicBezTo>
                  <a:cubicBezTo>
                    <a:pt x="4182" y="4503"/>
                    <a:pt x="3327" y="4209"/>
                    <a:pt x="2750" y="3488"/>
                  </a:cubicBezTo>
                  <a:cubicBezTo>
                    <a:pt x="2060" y="2635"/>
                    <a:pt x="1820" y="1629"/>
                    <a:pt x="1667" y="575"/>
                  </a:cubicBezTo>
                  <a:lnTo>
                    <a:pt x="1667" y="575"/>
                  </a:lnTo>
                  <a:cubicBezTo>
                    <a:pt x="1952" y="609"/>
                    <a:pt x="2244" y="622"/>
                    <a:pt x="2540" y="622"/>
                  </a:cubicBezTo>
                  <a:cubicBezTo>
                    <a:pt x="3405" y="622"/>
                    <a:pt x="4297" y="510"/>
                    <a:pt x="5126" y="489"/>
                  </a:cubicBezTo>
                  <a:cubicBezTo>
                    <a:pt x="5596" y="479"/>
                    <a:pt x="6066" y="475"/>
                    <a:pt x="6535" y="475"/>
                  </a:cubicBezTo>
                  <a:close/>
                  <a:moveTo>
                    <a:pt x="2434" y="3727"/>
                  </a:moveTo>
                  <a:cubicBezTo>
                    <a:pt x="3129" y="4490"/>
                    <a:pt x="4118" y="4923"/>
                    <a:pt x="5138" y="4923"/>
                  </a:cubicBezTo>
                  <a:cubicBezTo>
                    <a:pt x="5283" y="4923"/>
                    <a:pt x="5430" y="4914"/>
                    <a:pt x="5576" y="4896"/>
                  </a:cubicBezTo>
                  <a:cubicBezTo>
                    <a:pt x="6390" y="4800"/>
                    <a:pt x="7166" y="4503"/>
                    <a:pt x="7837" y="4043"/>
                  </a:cubicBezTo>
                  <a:cubicBezTo>
                    <a:pt x="8498" y="4120"/>
                    <a:pt x="9877" y="4034"/>
                    <a:pt x="9849" y="4896"/>
                  </a:cubicBezTo>
                  <a:cubicBezTo>
                    <a:pt x="9839" y="4925"/>
                    <a:pt x="9858" y="4944"/>
                    <a:pt x="9877" y="4963"/>
                  </a:cubicBezTo>
                  <a:cubicBezTo>
                    <a:pt x="9686" y="5959"/>
                    <a:pt x="8076" y="5863"/>
                    <a:pt x="7300" y="5940"/>
                  </a:cubicBezTo>
                  <a:cubicBezTo>
                    <a:pt x="6563" y="6017"/>
                    <a:pt x="5825" y="6084"/>
                    <a:pt x="5087" y="6113"/>
                  </a:cubicBezTo>
                  <a:cubicBezTo>
                    <a:pt x="4591" y="6136"/>
                    <a:pt x="4023" y="6177"/>
                    <a:pt x="3446" y="6177"/>
                  </a:cubicBezTo>
                  <a:cubicBezTo>
                    <a:pt x="2608" y="6177"/>
                    <a:pt x="1750" y="6091"/>
                    <a:pt x="1064" y="5739"/>
                  </a:cubicBezTo>
                  <a:cubicBezTo>
                    <a:pt x="1044" y="5701"/>
                    <a:pt x="1025" y="5672"/>
                    <a:pt x="996" y="5662"/>
                  </a:cubicBezTo>
                  <a:cubicBezTo>
                    <a:pt x="422" y="5375"/>
                    <a:pt x="402" y="4695"/>
                    <a:pt x="824" y="4254"/>
                  </a:cubicBezTo>
                  <a:cubicBezTo>
                    <a:pt x="1255" y="3823"/>
                    <a:pt x="1868" y="3775"/>
                    <a:pt x="2434" y="3727"/>
                  </a:cubicBezTo>
                  <a:close/>
                  <a:moveTo>
                    <a:pt x="6938" y="41"/>
                  </a:moveTo>
                  <a:cubicBezTo>
                    <a:pt x="6333" y="41"/>
                    <a:pt x="5728" y="50"/>
                    <a:pt x="5126" y="67"/>
                  </a:cubicBezTo>
                  <a:cubicBezTo>
                    <a:pt x="3938" y="96"/>
                    <a:pt x="2558" y="0"/>
                    <a:pt x="1418" y="374"/>
                  </a:cubicBezTo>
                  <a:cubicBezTo>
                    <a:pt x="1351" y="393"/>
                    <a:pt x="1332" y="508"/>
                    <a:pt x="1408" y="537"/>
                  </a:cubicBezTo>
                  <a:cubicBezTo>
                    <a:pt x="1303" y="1610"/>
                    <a:pt x="1610" y="2673"/>
                    <a:pt x="2261" y="3526"/>
                  </a:cubicBezTo>
                  <a:cubicBezTo>
                    <a:pt x="2172" y="3518"/>
                    <a:pt x="2081" y="3513"/>
                    <a:pt x="1990" y="3513"/>
                  </a:cubicBezTo>
                  <a:cubicBezTo>
                    <a:pt x="1339" y="3513"/>
                    <a:pt x="672" y="3734"/>
                    <a:pt x="335" y="4331"/>
                  </a:cubicBezTo>
                  <a:cubicBezTo>
                    <a:pt x="0" y="4915"/>
                    <a:pt x="201" y="5720"/>
                    <a:pt x="872" y="5940"/>
                  </a:cubicBezTo>
                  <a:cubicBezTo>
                    <a:pt x="891" y="5950"/>
                    <a:pt x="910" y="5950"/>
                    <a:pt x="929" y="5950"/>
                  </a:cubicBezTo>
                  <a:cubicBezTo>
                    <a:pt x="1332" y="6180"/>
                    <a:pt x="1772" y="6323"/>
                    <a:pt x="2232" y="6371"/>
                  </a:cubicBezTo>
                  <a:cubicBezTo>
                    <a:pt x="2874" y="6457"/>
                    <a:pt x="3521" y="6491"/>
                    <a:pt x="4168" y="6491"/>
                  </a:cubicBezTo>
                  <a:cubicBezTo>
                    <a:pt x="4814" y="6491"/>
                    <a:pt x="5461" y="6457"/>
                    <a:pt x="6103" y="6410"/>
                  </a:cubicBezTo>
                  <a:cubicBezTo>
                    <a:pt x="7118" y="6342"/>
                    <a:pt x="10519" y="6553"/>
                    <a:pt x="10203" y="4743"/>
                  </a:cubicBezTo>
                  <a:cubicBezTo>
                    <a:pt x="10194" y="4681"/>
                    <a:pt x="10146" y="4636"/>
                    <a:pt x="10086" y="4636"/>
                  </a:cubicBezTo>
                  <a:cubicBezTo>
                    <a:pt x="10080" y="4636"/>
                    <a:pt x="10075" y="4636"/>
                    <a:pt x="10069" y="4637"/>
                  </a:cubicBezTo>
                  <a:cubicBezTo>
                    <a:pt x="10031" y="4369"/>
                    <a:pt x="9858" y="4139"/>
                    <a:pt x="9619" y="4024"/>
                  </a:cubicBezTo>
                  <a:cubicBezTo>
                    <a:pt x="9226" y="3823"/>
                    <a:pt x="8689" y="3785"/>
                    <a:pt x="8210" y="3756"/>
                  </a:cubicBezTo>
                  <a:cubicBezTo>
                    <a:pt x="8431" y="3564"/>
                    <a:pt x="8632" y="3363"/>
                    <a:pt x="8814" y="3143"/>
                  </a:cubicBezTo>
                  <a:cubicBezTo>
                    <a:pt x="9135" y="3582"/>
                    <a:pt x="9620" y="3779"/>
                    <a:pt x="10114" y="3779"/>
                  </a:cubicBezTo>
                  <a:cubicBezTo>
                    <a:pt x="10946" y="3779"/>
                    <a:pt x="11802" y="3220"/>
                    <a:pt x="11947" y="2319"/>
                  </a:cubicBezTo>
                  <a:cubicBezTo>
                    <a:pt x="12101" y="1327"/>
                    <a:pt x="11280" y="515"/>
                    <a:pt x="10409" y="515"/>
                  </a:cubicBezTo>
                  <a:cubicBezTo>
                    <a:pt x="10145" y="515"/>
                    <a:pt x="9876" y="590"/>
                    <a:pt x="9628" y="757"/>
                  </a:cubicBezTo>
                  <a:cubicBezTo>
                    <a:pt x="9628" y="633"/>
                    <a:pt x="9609" y="508"/>
                    <a:pt x="9600" y="384"/>
                  </a:cubicBezTo>
                  <a:cubicBezTo>
                    <a:pt x="9584" y="279"/>
                    <a:pt x="9494" y="202"/>
                    <a:pt x="9397" y="202"/>
                  </a:cubicBezTo>
                  <a:cubicBezTo>
                    <a:pt x="9379" y="202"/>
                    <a:pt x="9360" y="205"/>
                    <a:pt x="9341" y="211"/>
                  </a:cubicBezTo>
                  <a:cubicBezTo>
                    <a:pt x="9312" y="134"/>
                    <a:pt x="9236" y="96"/>
                    <a:pt x="9159" y="87"/>
                  </a:cubicBezTo>
                  <a:cubicBezTo>
                    <a:pt x="8420" y="55"/>
                    <a:pt x="7679" y="41"/>
                    <a:pt x="6938" y="4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33"/>
          <p:cNvGrpSpPr/>
          <p:nvPr/>
        </p:nvGrpSpPr>
        <p:grpSpPr>
          <a:xfrm>
            <a:off x="1694569" y="2999335"/>
            <a:ext cx="203029" cy="412460"/>
            <a:chOff x="2156885" y="3868275"/>
            <a:chExt cx="155375" cy="315650"/>
          </a:xfrm>
        </p:grpSpPr>
        <p:sp>
          <p:nvSpPr>
            <p:cNvPr id="790" name="Google Shape;790;p33"/>
            <p:cNvSpPr/>
            <p:nvPr/>
          </p:nvSpPr>
          <p:spPr>
            <a:xfrm>
              <a:off x="2200850" y="3874350"/>
              <a:ext cx="67950" cy="28025"/>
            </a:xfrm>
            <a:custGeom>
              <a:avLst/>
              <a:gdLst/>
              <a:ahLst/>
              <a:cxnLst/>
              <a:rect l="l" t="t" r="r" b="b"/>
              <a:pathLst>
                <a:path w="2718" h="1121" extrusionOk="0">
                  <a:moveTo>
                    <a:pt x="1176" y="1"/>
                  </a:moveTo>
                  <a:cubicBezTo>
                    <a:pt x="1115" y="1"/>
                    <a:pt x="1055" y="3"/>
                    <a:pt x="997" y="9"/>
                  </a:cubicBezTo>
                  <a:cubicBezTo>
                    <a:pt x="527" y="47"/>
                    <a:pt x="135" y="363"/>
                    <a:pt x="0" y="804"/>
                  </a:cubicBezTo>
                  <a:cubicBezTo>
                    <a:pt x="240" y="449"/>
                    <a:pt x="738" y="287"/>
                    <a:pt x="1160" y="267"/>
                  </a:cubicBezTo>
                  <a:cubicBezTo>
                    <a:pt x="1171" y="267"/>
                    <a:pt x="1182" y="267"/>
                    <a:pt x="1194" y="267"/>
                  </a:cubicBezTo>
                  <a:cubicBezTo>
                    <a:pt x="1751" y="267"/>
                    <a:pt x="2382" y="498"/>
                    <a:pt x="2635" y="1024"/>
                  </a:cubicBezTo>
                  <a:cubicBezTo>
                    <a:pt x="2654" y="1053"/>
                    <a:pt x="2664" y="1082"/>
                    <a:pt x="2673" y="1120"/>
                  </a:cubicBezTo>
                  <a:cubicBezTo>
                    <a:pt x="2717" y="361"/>
                    <a:pt x="1884" y="1"/>
                    <a:pt x="11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3"/>
            <p:cNvSpPr/>
            <p:nvPr/>
          </p:nvSpPr>
          <p:spPr>
            <a:xfrm>
              <a:off x="2201575" y="3888200"/>
              <a:ext cx="62525" cy="35475"/>
            </a:xfrm>
            <a:custGeom>
              <a:avLst/>
              <a:gdLst/>
              <a:ahLst/>
              <a:cxnLst/>
              <a:rect l="l" t="t" r="r" b="b"/>
              <a:pathLst>
                <a:path w="2501" h="1419" extrusionOk="0">
                  <a:moveTo>
                    <a:pt x="1198" y="1"/>
                  </a:moveTo>
                  <a:cubicBezTo>
                    <a:pt x="786" y="1"/>
                    <a:pt x="249" y="154"/>
                    <a:pt x="106" y="595"/>
                  </a:cubicBezTo>
                  <a:cubicBezTo>
                    <a:pt x="0" y="892"/>
                    <a:pt x="115" y="1208"/>
                    <a:pt x="383" y="1371"/>
                  </a:cubicBezTo>
                  <a:cubicBezTo>
                    <a:pt x="403" y="1256"/>
                    <a:pt x="431" y="1150"/>
                    <a:pt x="451" y="1045"/>
                  </a:cubicBezTo>
                  <a:cubicBezTo>
                    <a:pt x="460" y="997"/>
                    <a:pt x="489" y="949"/>
                    <a:pt x="537" y="940"/>
                  </a:cubicBezTo>
                  <a:cubicBezTo>
                    <a:pt x="702" y="662"/>
                    <a:pt x="1047" y="506"/>
                    <a:pt x="1380" y="506"/>
                  </a:cubicBezTo>
                  <a:cubicBezTo>
                    <a:pt x="1643" y="506"/>
                    <a:pt x="1898" y="604"/>
                    <a:pt x="2050" y="815"/>
                  </a:cubicBezTo>
                  <a:cubicBezTo>
                    <a:pt x="2060" y="825"/>
                    <a:pt x="2060" y="834"/>
                    <a:pt x="2070" y="853"/>
                  </a:cubicBezTo>
                  <a:cubicBezTo>
                    <a:pt x="2127" y="873"/>
                    <a:pt x="2165" y="921"/>
                    <a:pt x="2165" y="988"/>
                  </a:cubicBezTo>
                  <a:cubicBezTo>
                    <a:pt x="2175" y="1131"/>
                    <a:pt x="2194" y="1275"/>
                    <a:pt x="2204" y="1419"/>
                  </a:cubicBezTo>
                  <a:cubicBezTo>
                    <a:pt x="2501" y="1150"/>
                    <a:pt x="2462" y="710"/>
                    <a:pt x="2223" y="413"/>
                  </a:cubicBezTo>
                  <a:cubicBezTo>
                    <a:pt x="1974" y="125"/>
                    <a:pt x="1571" y="10"/>
                    <a:pt x="11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3"/>
            <p:cNvSpPr/>
            <p:nvPr/>
          </p:nvSpPr>
          <p:spPr>
            <a:xfrm>
              <a:off x="2156885" y="3868275"/>
              <a:ext cx="155375" cy="315650"/>
            </a:xfrm>
            <a:custGeom>
              <a:avLst/>
              <a:gdLst/>
              <a:ahLst/>
              <a:cxnLst/>
              <a:rect l="l" t="t" r="r" b="b"/>
              <a:pathLst>
                <a:path w="6215" h="12626" extrusionOk="0">
                  <a:moveTo>
                    <a:pt x="2951" y="242"/>
                  </a:moveTo>
                  <a:cubicBezTo>
                    <a:pt x="3648" y="242"/>
                    <a:pt x="4467" y="610"/>
                    <a:pt x="4432" y="1354"/>
                  </a:cubicBezTo>
                  <a:lnTo>
                    <a:pt x="4432" y="1363"/>
                  </a:lnTo>
                  <a:cubicBezTo>
                    <a:pt x="4423" y="1325"/>
                    <a:pt x="4413" y="1296"/>
                    <a:pt x="4394" y="1267"/>
                  </a:cubicBezTo>
                  <a:cubicBezTo>
                    <a:pt x="4145" y="742"/>
                    <a:pt x="3533" y="509"/>
                    <a:pt x="2984" y="509"/>
                  </a:cubicBezTo>
                  <a:cubicBezTo>
                    <a:pt x="2962" y="509"/>
                    <a:pt x="2940" y="510"/>
                    <a:pt x="2919" y="510"/>
                  </a:cubicBezTo>
                  <a:cubicBezTo>
                    <a:pt x="2497" y="520"/>
                    <a:pt x="1999" y="692"/>
                    <a:pt x="1759" y="1047"/>
                  </a:cubicBezTo>
                  <a:cubicBezTo>
                    <a:pt x="1894" y="606"/>
                    <a:pt x="2286" y="290"/>
                    <a:pt x="2756" y="252"/>
                  </a:cubicBezTo>
                  <a:cubicBezTo>
                    <a:pt x="2819" y="245"/>
                    <a:pt x="2884" y="242"/>
                    <a:pt x="2951" y="242"/>
                  </a:cubicBezTo>
                  <a:close/>
                  <a:moveTo>
                    <a:pt x="2976" y="798"/>
                  </a:moveTo>
                  <a:cubicBezTo>
                    <a:pt x="3350" y="798"/>
                    <a:pt x="3762" y="922"/>
                    <a:pt x="4011" y="1210"/>
                  </a:cubicBezTo>
                  <a:cubicBezTo>
                    <a:pt x="4250" y="1497"/>
                    <a:pt x="4289" y="1947"/>
                    <a:pt x="3992" y="2206"/>
                  </a:cubicBezTo>
                  <a:cubicBezTo>
                    <a:pt x="3982" y="2062"/>
                    <a:pt x="3963" y="1919"/>
                    <a:pt x="3953" y="1775"/>
                  </a:cubicBezTo>
                  <a:cubicBezTo>
                    <a:pt x="3953" y="1708"/>
                    <a:pt x="3905" y="1660"/>
                    <a:pt x="3848" y="1641"/>
                  </a:cubicBezTo>
                  <a:cubicBezTo>
                    <a:pt x="3848" y="1622"/>
                    <a:pt x="3838" y="1612"/>
                    <a:pt x="3838" y="1603"/>
                  </a:cubicBezTo>
                  <a:cubicBezTo>
                    <a:pt x="3681" y="1394"/>
                    <a:pt x="3422" y="1297"/>
                    <a:pt x="3157" y="1297"/>
                  </a:cubicBezTo>
                  <a:cubicBezTo>
                    <a:pt x="2825" y="1297"/>
                    <a:pt x="2485" y="1450"/>
                    <a:pt x="2325" y="1727"/>
                  </a:cubicBezTo>
                  <a:cubicBezTo>
                    <a:pt x="2277" y="1737"/>
                    <a:pt x="2239" y="1785"/>
                    <a:pt x="2239" y="1833"/>
                  </a:cubicBezTo>
                  <a:cubicBezTo>
                    <a:pt x="2210" y="1938"/>
                    <a:pt x="2191" y="2043"/>
                    <a:pt x="2162" y="2158"/>
                  </a:cubicBezTo>
                  <a:cubicBezTo>
                    <a:pt x="1903" y="2005"/>
                    <a:pt x="1779" y="1679"/>
                    <a:pt x="1884" y="1382"/>
                  </a:cubicBezTo>
                  <a:cubicBezTo>
                    <a:pt x="2028" y="942"/>
                    <a:pt x="2574" y="798"/>
                    <a:pt x="2976" y="798"/>
                  </a:cubicBezTo>
                  <a:close/>
                  <a:moveTo>
                    <a:pt x="3048" y="1563"/>
                  </a:moveTo>
                  <a:cubicBezTo>
                    <a:pt x="3264" y="1563"/>
                    <a:pt x="3477" y="1630"/>
                    <a:pt x="3656" y="1756"/>
                  </a:cubicBezTo>
                  <a:lnTo>
                    <a:pt x="3656" y="1775"/>
                  </a:lnTo>
                  <a:cubicBezTo>
                    <a:pt x="3656" y="1928"/>
                    <a:pt x="3656" y="2082"/>
                    <a:pt x="3666" y="2235"/>
                  </a:cubicBezTo>
                  <a:lnTo>
                    <a:pt x="3666" y="2244"/>
                  </a:lnTo>
                  <a:cubicBezTo>
                    <a:pt x="3714" y="3097"/>
                    <a:pt x="3867" y="3940"/>
                    <a:pt x="4135" y="4745"/>
                  </a:cubicBezTo>
                  <a:lnTo>
                    <a:pt x="4145" y="4755"/>
                  </a:lnTo>
                  <a:cubicBezTo>
                    <a:pt x="3858" y="4652"/>
                    <a:pt x="3557" y="4601"/>
                    <a:pt x="3256" y="4601"/>
                  </a:cubicBezTo>
                  <a:cubicBezTo>
                    <a:pt x="3105" y="4601"/>
                    <a:pt x="2954" y="4614"/>
                    <a:pt x="2804" y="4640"/>
                  </a:cubicBezTo>
                  <a:cubicBezTo>
                    <a:pt x="2516" y="4687"/>
                    <a:pt x="2229" y="4764"/>
                    <a:pt x="1961" y="4879"/>
                  </a:cubicBezTo>
                  <a:cubicBezTo>
                    <a:pt x="2114" y="4467"/>
                    <a:pt x="2152" y="3998"/>
                    <a:pt x="2229" y="3557"/>
                  </a:cubicBezTo>
                  <a:cubicBezTo>
                    <a:pt x="2325" y="3011"/>
                    <a:pt x="2430" y="2465"/>
                    <a:pt x="2535" y="1909"/>
                  </a:cubicBezTo>
                  <a:cubicBezTo>
                    <a:pt x="2535" y="1871"/>
                    <a:pt x="2526" y="1823"/>
                    <a:pt x="2507" y="1794"/>
                  </a:cubicBezTo>
                  <a:cubicBezTo>
                    <a:pt x="2641" y="1670"/>
                    <a:pt x="2823" y="1583"/>
                    <a:pt x="3005" y="1564"/>
                  </a:cubicBezTo>
                  <a:cubicBezTo>
                    <a:pt x="3019" y="1564"/>
                    <a:pt x="3034" y="1563"/>
                    <a:pt x="3048" y="1563"/>
                  </a:cubicBezTo>
                  <a:close/>
                  <a:moveTo>
                    <a:pt x="3323" y="4911"/>
                  </a:moveTo>
                  <a:cubicBezTo>
                    <a:pt x="3649" y="4911"/>
                    <a:pt x="3974" y="4967"/>
                    <a:pt x="4270" y="5099"/>
                  </a:cubicBezTo>
                  <a:cubicBezTo>
                    <a:pt x="4289" y="5119"/>
                    <a:pt x="4317" y="5138"/>
                    <a:pt x="4346" y="5138"/>
                  </a:cubicBezTo>
                  <a:cubicBezTo>
                    <a:pt x="4822" y="5376"/>
                    <a:pt x="5184" y="5812"/>
                    <a:pt x="5499" y="6259"/>
                  </a:cubicBezTo>
                  <a:lnTo>
                    <a:pt x="5499" y="6259"/>
                  </a:lnTo>
                  <a:cubicBezTo>
                    <a:pt x="5098" y="6030"/>
                    <a:pt x="4603" y="5979"/>
                    <a:pt x="4105" y="5979"/>
                  </a:cubicBezTo>
                  <a:cubicBezTo>
                    <a:pt x="3772" y="5979"/>
                    <a:pt x="3438" y="6002"/>
                    <a:pt x="3129" y="6010"/>
                  </a:cubicBezTo>
                  <a:cubicBezTo>
                    <a:pt x="3072" y="6010"/>
                    <a:pt x="3013" y="6010"/>
                    <a:pt x="2954" y="6010"/>
                  </a:cubicBezTo>
                  <a:cubicBezTo>
                    <a:pt x="2845" y="6010"/>
                    <a:pt x="2734" y="6010"/>
                    <a:pt x="2622" y="6010"/>
                  </a:cubicBezTo>
                  <a:cubicBezTo>
                    <a:pt x="1892" y="6010"/>
                    <a:pt x="1111" y="6040"/>
                    <a:pt x="562" y="6489"/>
                  </a:cubicBezTo>
                  <a:cubicBezTo>
                    <a:pt x="552" y="6469"/>
                    <a:pt x="533" y="6460"/>
                    <a:pt x="514" y="6450"/>
                  </a:cubicBezTo>
                  <a:cubicBezTo>
                    <a:pt x="983" y="5741"/>
                    <a:pt x="1702" y="5224"/>
                    <a:pt x="2535" y="5013"/>
                  </a:cubicBezTo>
                  <a:cubicBezTo>
                    <a:pt x="2789" y="4949"/>
                    <a:pt x="3057" y="4911"/>
                    <a:pt x="3323" y="4911"/>
                  </a:cubicBezTo>
                  <a:close/>
                  <a:moveTo>
                    <a:pt x="4076" y="6267"/>
                  </a:moveTo>
                  <a:cubicBezTo>
                    <a:pt x="4762" y="6267"/>
                    <a:pt x="5441" y="6380"/>
                    <a:pt x="5802" y="6987"/>
                  </a:cubicBezTo>
                  <a:cubicBezTo>
                    <a:pt x="5802" y="6996"/>
                    <a:pt x="5812" y="7006"/>
                    <a:pt x="5812" y="7006"/>
                  </a:cubicBezTo>
                  <a:cubicBezTo>
                    <a:pt x="5420" y="7429"/>
                    <a:pt x="4878" y="7661"/>
                    <a:pt x="4315" y="7661"/>
                  </a:cubicBezTo>
                  <a:cubicBezTo>
                    <a:pt x="4163" y="7661"/>
                    <a:pt x="4010" y="7644"/>
                    <a:pt x="3858" y="7609"/>
                  </a:cubicBezTo>
                  <a:cubicBezTo>
                    <a:pt x="3867" y="7418"/>
                    <a:pt x="3886" y="7226"/>
                    <a:pt x="3896" y="7035"/>
                  </a:cubicBezTo>
                  <a:cubicBezTo>
                    <a:pt x="3911" y="6959"/>
                    <a:pt x="3855" y="6895"/>
                    <a:pt x="3788" y="6895"/>
                  </a:cubicBezTo>
                  <a:cubicBezTo>
                    <a:pt x="3770" y="6895"/>
                    <a:pt x="3751" y="6900"/>
                    <a:pt x="3733" y="6910"/>
                  </a:cubicBezTo>
                  <a:cubicBezTo>
                    <a:pt x="3569" y="6730"/>
                    <a:pt x="3344" y="6638"/>
                    <a:pt x="3119" y="6638"/>
                  </a:cubicBezTo>
                  <a:cubicBezTo>
                    <a:pt x="2936" y="6638"/>
                    <a:pt x="2753" y="6699"/>
                    <a:pt x="2603" y="6824"/>
                  </a:cubicBezTo>
                  <a:cubicBezTo>
                    <a:pt x="2593" y="6833"/>
                    <a:pt x="2583" y="6853"/>
                    <a:pt x="2574" y="6862"/>
                  </a:cubicBezTo>
                  <a:cubicBezTo>
                    <a:pt x="2561" y="6856"/>
                    <a:pt x="2547" y="6853"/>
                    <a:pt x="2533" y="6853"/>
                  </a:cubicBezTo>
                  <a:cubicBezTo>
                    <a:pt x="2486" y="6853"/>
                    <a:pt x="2440" y="6889"/>
                    <a:pt x="2440" y="6948"/>
                  </a:cubicBezTo>
                  <a:lnTo>
                    <a:pt x="2440" y="7475"/>
                  </a:lnTo>
                  <a:cubicBezTo>
                    <a:pt x="2393" y="7477"/>
                    <a:pt x="2346" y="7477"/>
                    <a:pt x="2299" y="7477"/>
                  </a:cubicBezTo>
                  <a:cubicBezTo>
                    <a:pt x="1971" y="7477"/>
                    <a:pt x="1637" y="7448"/>
                    <a:pt x="1319" y="7389"/>
                  </a:cubicBezTo>
                  <a:cubicBezTo>
                    <a:pt x="1108" y="7341"/>
                    <a:pt x="35" y="7063"/>
                    <a:pt x="533" y="6709"/>
                  </a:cubicBezTo>
                  <a:cubicBezTo>
                    <a:pt x="543" y="6699"/>
                    <a:pt x="552" y="6690"/>
                    <a:pt x="562" y="6680"/>
                  </a:cubicBezTo>
                  <a:cubicBezTo>
                    <a:pt x="1064" y="6346"/>
                    <a:pt x="1682" y="6300"/>
                    <a:pt x="2291" y="6300"/>
                  </a:cubicBezTo>
                  <a:cubicBezTo>
                    <a:pt x="2520" y="6300"/>
                    <a:pt x="2747" y="6307"/>
                    <a:pt x="2967" y="6307"/>
                  </a:cubicBezTo>
                  <a:cubicBezTo>
                    <a:pt x="3301" y="6303"/>
                    <a:pt x="3690" y="6267"/>
                    <a:pt x="4076" y="6267"/>
                  </a:cubicBezTo>
                  <a:close/>
                  <a:moveTo>
                    <a:pt x="3046" y="6866"/>
                  </a:moveTo>
                  <a:cubicBezTo>
                    <a:pt x="3241" y="6866"/>
                    <a:pt x="3433" y="6947"/>
                    <a:pt x="3570" y="7102"/>
                  </a:cubicBezTo>
                  <a:cubicBezTo>
                    <a:pt x="3580" y="7111"/>
                    <a:pt x="3589" y="7121"/>
                    <a:pt x="3599" y="7121"/>
                  </a:cubicBezTo>
                  <a:cubicBezTo>
                    <a:pt x="3446" y="8625"/>
                    <a:pt x="3513" y="10330"/>
                    <a:pt x="3129" y="11815"/>
                  </a:cubicBezTo>
                  <a:cubicBezTo>
                    <a:pt x="2909" y="10206"/>
                    <a:pt x="2785" y="8587"/>
                    <a:pt x="2631" y="6958"/>
                  </a:cubicBezTo>
                  <a:lnTo>
                    <a:pt x="2631" y="6958"/>
                  </a:lnTo>
                  <a:cubicBezTo>
                    <a:pt x="2641" y="6963"/>
                    <a:pt x="2653" y="6965"/>
                    <a:pt x="2665" y="6965"/>
                  </a:cubicBezTo>
                  <a:cubicBezTo>
                    <a:pt x="2677" y="6965"/>
                    <a:pt x="2689" y="6963"/>
                    <a:pt x="2698" y="6958"/>
                  </a:cubicBezTo>
                  <a:cubicBezTo>
                    <a:pt x="2807" y="6896"/>
                    <a:pt x="2927" y="6866"/>
                    <a:pt x="3046" y="6866"/>
                  </a:cubicBezTo>
                  <a:close/>
                  <a:moveTo>
                    <a:pt x="2923" y="1"/>
                  </a:moveTo>
                  <a:cubicBezTo>
                    <a:pt x="2850" y="1"/>
                    <a:pt x="2778" y="5"/>
                    <a:pt x="2708" y="12"/>
                  </a:cubicBezTo>
                  <a:cubicBezTo>
                    <a:pt x="1874" y="108"/>
                    <a:pt x="1348" y="874"/>
                    <a:pt x="1606" y="1603"/>
                  </a:cubicBezTo>
                  <a:cubicBezTo>
                    <a:pt x="1597" y="1938"/>
                    <a:pt x="1807" y="2235"/>
                    <a:pt x="2133" y="2350"/>
                  </a:cubicBezTo>
                  <a:cubicBezTo>
                    <a:pt x="1951" y="3183"/>
                    <a:pt x="1740" y="4151"/>
                    <a:pt x="1855" y="4937"/>
                  </a:cubicBezTo>
                  <a:cubicBezTo>
                    <a:pt x="1003" y="5320"/>
                    <a:pt x="342" y="6038"/>
                    <a:pt x="25" y="6920"/>
                  </a:cubicBezTo>
                  <a:cubicBezTo>
                    <a:pt x="1" y="6986"/>
                    <a:pt x="62" y="7038"/>
                    <a:pt x="117" y="7038"/>
                  </a:cubicBezTo>
                  <a:cubicBezTo>
                    <a:pt x="125" y="7038"/>
                    <a:pt x="133" y="7037"/>
                    <a:pt x="140" y="7035"/>
                  </a:cubicBezTo>
                  <a:cubicBezTo>
                    <a:pt x="188" y="7178"/>
                    <a:pt x="284" y="7312"/>
                    <a:pt x="409" y="7399"/>
                  </a:cubicBezTo>
                  <a:cubicBezTo>
                    <a:pt x="760" y="7643"/>
                    <a:pt x="1250" y="7736"/>
                    <a:pt x="1724" y="7736"/>
                  </a:cubicBezTo>
                  <a:cubicBezTo>
                    <a:pt x="1975" y="7736"/>
                    <a:pt x="2221" y="7710"/>
                    <a:pt x="2440" y="7667"/>
                  </a:cubicBezTo>
                  <a:cubicBezTo>
                    <a:pt x="2478" y="9296"/>
                    <a:pt x="2689" y="10924"/>
                    <a:pt x="2928" y="12524"/>
                  </a:cubicBezTo>
                  <a:cubicBezTo>
                    <a:pt x="2942" y="12595"/>
                    <a:pt x="2994" y="12625"/>
                    <a:pt x="3052" y="12625"/>
                  </a:cubicBezTo>
                  <a:cubicBezTo>
                    <a:pt x="3118" y="12625"/>
                    <a:pt x="3190" y="12586"/>
                    <a:pt x="3216" y="12524"/>
                  </a:cubicBezTo>
                  <a:cubicBezTo>
                    <a:pt x="3494" y="11758"/>
                    <a:pt x="3541" y="10953"/>
                    <a:pt x="3618" y="10139"/>
                  </a:cubicBezTo>
                  <a:cubicBezTo>
                    <a:pt x="3685" y="9363"/>
                    <a:pt x="3771" y="8596"/>
                    <a:pt x="3838" y="7820"/>
                  </a:cubicBezTo>
                  <a:cubicBezTo>
                    <a:pt x="4053" y="7895"/>
                    <a:pt x="4274" y="7931"/>
                    <a:pt x="4493" y="7931"/>
                  </a:cubicBezTo>
                  <a:cubicBezTo>
                    <a:pt x="5145" y="7931"/>
                    <a:pt x="5779" y="7613"/>
                    <a:pt x="6166" y="7054"/>
                  </a:cubicBezTo>
                  <a:cubicBezTo>
                    <a:pt x="6214" y="6958"/>
                    <a:pt x="6157" y="6843"/>
                    <a:pt x="6051" y="6833"/>
                  </a:cubicBezTo>
                  <a:cubicBezTo>
                    <a:pt x="6042" y="6805"/>
                    <a:pt x="6023" y="6795"/>
                    <a:pt x="6023" y="6766"/>
                  </a:cubicBezTo>
                  <a:cubicBezTo>
                    <a:pt x="6109" y="6738"/>
                    <a:pt x="6138" y="6642"/>
                    <a:pt x="6090" y="6565"/>
                  </a:cubicBezTo>
                  <a:cubicBezTo>
                    <a:pt x="5582" y="5837"/>
                    <a:pt x="5074" y="5205"/>
                    <a:pt x="4413" y="4869"/>
                  </a:cubicBezTo>
                  <a:cubicBezTo>
                    <a:pt x="4241" y="4103"/>
                    <a:pt x="4116" y="3327"/>
                    <a:pt x="4030" y="2541"/>
                  </a:cubicBezTo>
                  <a:cubicBezTo>
                    <a:pt x="4040" y="2541"/>
                    <a:pt x="4059" y="2532"/>
                    <a:pt x="4078" y="2522"/>
                  </a:cubicBezTo>
                  <a:cubicBezTo>
                    <a:pt x="4327" y="2359"/>
                    <a:pt x="4480" y="2082"/>
                    <a:pt x="4499" y="1785"/>
                  </a:cubicBezTo>
                  <a:cubicBezTo>
                    <a:pt x="4505" y="1786"/>
                    <a:pt x="4511" y="1786"/>
                    <a:pt x="4517" y="1786"/>
                  </a:cubicBezTo>
                  <a:cubicBezTo>
                    <a:pt x="4567" y="1786"/>
                    <a:pt x="4607" y="1751"/>
                    <a:pt x="4624" y="1708"/>
                  </a:cubicBezTo>
                  <a:cubicBezTo>
                    <a:pt x="5006" y="616"/>
                    <a:pt x="3856" y="1"/>
                    <a:pt x="292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3"/>
            <p:cNvSpPr/>
            <p:nvPr/>
          </p:nvSpPr>
          <p:spPr>
            <a:xfrm>
              <a:off x="2157750" y="4025000"/>
              <a:ext cx="144425" cy="34800"/>
            </a:xfrm>
            <a:custGeom>
              <a:avLst/>
              <a:gdLst/>
              <a:ahLst/>
              <a:cxnLst/>
              <a:rect l="l" t="t" r="r" b="b"/>
              <a:pathLst>
                <a:path w="5777" h="1392" extrusionOk="0">
                  <a:moveTo>
                    <a:pt x="4020" y="1"/>
                  </a:moveTo>
                  <a:cubicBezTo>
                    <a:pt x="3638" y="1"/>
                    <a:pt x="3255" y="34"/>
                    <a:pt x="2922" y="38"/>
                  </a:cubicBezTo>
                  <a:cubicBezTo>
                    <a:pt x="2878" y="38"/>
                    <a:pt x="2833" y="38"/>
                    <a:pt x="2789" y="38"/>
                  </a:cubicBezTo>
                  <a:cubicBezTo>
                    <a:pt x="2618" y="38"/>
                    <a:pt x="2444" y="35"/>
                    <a:pt x="2269" y="35"/>
                  </a:cubicBezTo>
                  <a:cubicBezTo>
                    <a:pt x="1653" y="35"/>
                    <a:pt x="1028" y="73"/>
                    <a:pt x="527" y="411"/>
                  </a:cubicBezTo>
                  <a:cubicBezTo>
                    <a:pt x="517" y="430"/>
                    <a:pt x="508" y="430"/>
                    <a:pt x="498" y="440"/>
                  </a:cubicBezTo>
                  <a:cubicBezTo>
                    <a:pt x="0" y="794"/>
                    <a:pt x="1073" y="1072"/>
                    <a:pt x="1274" y="1120"/>
                  </a:cubicBezTo>
                  <a:cubicBezTo>
                    <a:pt x="1610" y="1180"/>
                    <a:pt x="1945" y="1217"/>
                    <a:pt x="2288" y="1217"/>
                  </a:cubicBezTo>
                  <a:cubicBezTo>
                    <a:pt x="2327" y="1217"/>
                    <a:pt x="2366" y="1217"/>
                    <a:pt x="2405" y="1216"/>
                  </a:cubicBezTo>
                  <a:lnTo>
                    <a:pt x="2405" y="679"/>
                  </a:lnTo>
                  <a:cubicBezTo>
                    <a:pt x="2405" y="620"/>
                    <a:pt x="2451" y="584"/>
                    <a:pt x="2498" y="584"/>
                  </a:cubicBezTo>
                  <a:cubicBezTo>
                    <a:pt x="2512" y="584"/>
                    <a:pt x="2526" y="587"/>
                    <a:pt x="2539" y="593"/>
                  </a:cubicBezTo>
                  <a:cubicBezTo>
                    <a:pt x="2539" y="584"/>
                    <a:pt x="2548" y="564"/>
                    <a:pt x="2558" y="555"/>
                  </a:cubicBezTo>
                  <a:cubicBezTo>
                    <a:pt x="2713" y="430"/>
                    <a:pt x="2898" y="369"/>
                    <a:pt x="3082" y="369"/>
                  </a:cubicBezTo>
                  <a:cubicBezTo>
                    <a:pt x="3307" y="369"/>
                    <a:pt x="3530" y="461"/>
                    <a:pt x="3688" y="641"/>
                  </a:cubicBezTo>
                  <a:cubicBezTo>
                    <a:pt x="3707" y="631"/>
                    <a:pt x="3726" y="626"/>
                    <a:pt x="3744" y="626"/>
                  </a:cubicBezTo>
                  <a:cubicBezTo>
                    <a:pt x="3814" y="626"/>
                    <a:pt x="3876" y="690"/>
                    <a:pt x="3861" y="766"/>
                  </a:cubicBezTo>
                  <a:cubicBezTo>
                    <a:pt x="3851" y="957"/>
                    <a:pt x="3832" y="1149"/>
                    <a:pt x="3813" y="1340"/>
                  </a:cubicBezTo>
                  <a:lnTo>
                    <a:pt x="3823" y="1340"/>
                  </a:lnTo>
                  <a:cubicBezTo>
                    <a:pt x="3975" y="1375"/>
                    <a:pt x="4128" y="1392"/>
                    <a:pt x="4280" y="1392"/>
                  </a:cubicBezTo>
                  <a:cubicBezTo>
                    <a:pt x="4843" y="1392"/>
                    <a:pt x="5385" y="1160"/>
                    <a:pt x="5777" y="737"/>
                  </a:cubicBezTo>
                  <a:cubicBezTo>
                    <a:pt x="5777" y="727"/>
                    <a:pt x="5767" y="727"/>
                    <a:pt x="5767" y="718"/>
                  </a:cubicBezTo>
                  <a:cubicBezTo>
                    <a:pt x="5403" y="112"/>
                    <a:pt x="4714" y="1"/>
                    <a:pt x="40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3"/>
            <p:cNvSpPr/>
            <p:nvPr/>
          </p:nvSpPr>
          <p:spPr>
            <a:xfrm>
              <a:off x="2169725" y="3990800"/>
              <a:ext cx="124800" cy="39450"/>
            </a:xfrm>
            <a:custGeom>
              <a:avLst/>
              <a:gdLst/>
              <a:ahLst/>
              <a:cxnLst/>
              <a:rect l="l" t="t" r="r" b="b"/>
              <a:pathLst>
                <a:path w="4992" h="1578" extrusionOk="0">
                  <a:moveTo>
                    <a:pt x="2809" y="1"/>
                  </a:moveTo>
                  <a:cubicBezTo>
                    <a:pt x="2543" y="1"/>
                    <a:pt x="2275" y="38"/>
                    <a:pt x="2021" y="103"/>
                  </a:cubicBezTo>
                  <a:cubicBezTo>
                    <a:pt x="1188" y="313"/>
                    <a:pt x="469" y="831"/>
                    <a:pt x="0" y="1540"/>
                  </a:cubicBezTo>
                  <a:cubicBezTo>
                    <a:pt x="19" y="1549"/>
                    <a:pt x="38" y="1559"/>
                    <a:pt x="48" y="1578"/>
                  </a:cubicBezTo>
                  <a:cubicBezTo>
                    <a:pt x="621" y="1118"/>
                    <a:pt x="1446" y="1100"/>
                    <a:pt x="2201" y="1100"/>
                  </a:cubicBezTo>
                  <a:cubicBezTo>
                    <a:pt x="2266" y="1100"/>
                    <a:pt x="2329" y="1100"/>
                    <a:pt x="2392" y="1100"/>
                  </a:cubicBezTo>
                  <a:cubicBezTo>
                    <a:pt x="2468" y="1100"/>
                    <a:pt x="2542" y="1100"/>
                    <a:pt x="2615" y="1099"/>
                  </a:cubicBezTo>
                  <a:cubicBezTo>
                    <a:pt x="2914" y="1095"/>
                    <a:pt x="3236" y="1076"/>
                    <a:pt x="3558" y="1076"/>
                  </a:cubicBezTo>
                  <a:cubicBezTo>
                    <a:pt x="4072" y="1076"/>
                    <a:pt x="4584" y="1125"/>
                    <a:pt x="4991" y="1367"/>
                  </a:cubicBezTo>
                  <a:cubicBezTo>
                    <a:pt x="4666" y="917"/>
                    <a:pt x="4311" y="476"/>
                    <a:pt x="3832" y="237"/>
                  </a:cubicBezTo>
                  <a:cubicBezTo>
                    <a:pt x="3803" y="237"/>
                    <a:pt x="3775" y="218"/>
                    <a:pt x="3756" y="189"/>
                  </a:cubicBezTo>
                  <a:cubicBezTo>
                    <a:pt x="3460" y="57"/>
                    <a:pt x="3135" y="1"/>
                    <a:pt x="28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3"/>
            <p:cNvSpPr/>
            <p:nvPr/>
          </p:nvSpPr>
          <p:spPr>
            <a:xfrm>
              <a:off x="2206125" y="3907575"/>
              <a:ext cx="54375" cy="82925"/>
            </a:xfrm>
            <a:custGeom>
              <a:avLst/>
              <a:gdLst/>
              <a:ahLst/>
              <a:cxnLst/>
              <a:rect l="l" t="t" r="r" b="b"/>
              <a:pathLst>
                <a:path w="2175" h="3317" extrusionOk="0">
                  <a:moveTo>
                    <a:pt x="1097" y="1"/>
                  </a:moveTo>
                  <a:cubicBezTo>
                    <a:pt x="1083" y="1"/>
                    <a:pt x="1069" y="1"/>
                    <a:pt x="1054" y="2"/>
                  </a:cubicBezTo>
                  <a:cubicBezTo>
                    <a:pt x="862" y="21"/>
                    <a:pt x="690" y="107"/>
                    <a:pt x="546" y="232"/>
                  </a:cubicBezTo>
                  <a:cubicBezTo>
                    <a:pt x="575" y="261"/>
                    <a:pt x="585" y="308"/>
                    <a:pt x="575" y="347"/>
                  </a:cubicBezTo>
                  <a:cubicBezTo>
                    <a:pt x="470" y="893"/>
                    <a:pt x="364" y="1448"/>
                    <a:pt x="269" y="1995"/>
                  </a:cubicBezTo>
                  <a:cubicBezTo>
                    <a:pt x="192" y="2435"/>
                    <a:pt x="163" y="2895"/>
                    <a:pt x="0" y="3317"/>
                  </a:cubicBezTo>
                  <a:cubicBezTo>
                    <a:pt x="269" y="3202"/>
                    <a:pt x="556" y="3115"/>
                    <a:pt x="843" y="3077"/>
                  </a:cubicBezTo>
                  <a:cubicBezTo>
                    <a:pt x="998" y="3047"/>
                    <a:pt x="1155" y="3032"/>
                    <a:pt x="1312" y="3032"/>
                  </a:cubicBezTo>
                  <a:cubicBezTo>
                    <a:pt x="1603" y="3032"/>
                    <a:pt x="1895" y="3083"/>
                    <a:pt x="2175" y="3183"/>
                  </a:cubicBezTo>
                  <a:cubicBezTo>
                    <a:pt x="1907" y="2368"/>
                    <a:pt x="1744" y="1525"/>
                    <a:pt x="1706" y="682"/>
                  </a:cubicBezTo>
                  <a:lnTo>
                    <a:pt x="1706" y="672"/>
                  </a:lnTo>
                  <a:cubicBezTo>
                    <a:pt x="1706" y="519"/>
                    <a:pt x="1696" y="366"/>
                    <a:pt x="1696" y="213"/>
                  </a:cubicBezTo>
                  <a:lnTo>
                    <a:pt x="1696" y="193"/>
                  </a:lnTo>
                  <a:cubicBezTo>
                    <a:pt x="1516" y="68"/>
                    <a:pt x="1312" y="1"/>
                    <a:pt x="1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33"/>
          <p:cNvGrpSpPr/>
          <p:nvPr/>
        </p:nvGrpSpPr>
        <p:grpSpPr>
          <a:xfrm>
            <a:off x="1584575" y="1252706"/>
            <a:ext cx="423001" cy="493113"/>
            <a:chOff x="4478800" y="4423725"/>
            <a:chExt cx="375300" cy="463975"/>
          </a:xfrm>
        </p:grpSpPr>
        <p:sp>
          <p:nvSpPr>
            <p:cNvPr id="797" name="Google Shape;797;p33"/>
            <p:cNvSpPr/>
            <p:nvPr/>
          </p:nvSpPr>
          <p:spPr>
            <a:xfrm>
              <a:off x="4813275" y="4548400"/>
              <a:ext cx="40825" cy="15325"/>
            </a:xfrm>
            <a:custGeom>
              <a:avLst/>
              <a:gdLst/>
              <a:ahLst/>
              <a:cxnLst/>
              <a:rect l="l" t="t" r="r" b="b"/>
              <a:pathLst>
                <a:path w="1633" h="613" extrusionOk="0">
                  <a:moveTo>
                    <a:pt x="1412" y="0"/>
                  </a:moveTo>
                  <a:cubicBezTo>
                    <a:pt x="1380" y="0"/>
                    <a:pt x="1348" y="10"/>
                    <a:pt x="1318" y="34"/>
                  </a:cubicBezTo>
                  <a:cubicBezTo>
                    <a:pt x="1053" y="253"/>
                    <a:pt x="718" y="369"/>
                    <a:pt x="381" y="369"/>
                  </a:cubicBezTo>
                  <a:cubicBezTo>
                    <a:pt x="303" y="369"/>
                    <a:pt x="226" y="363"/>
                    <a:pt x="149" y="351"/>
                  </a:cubicBezTo>
                  <a:cubicBezTo>
                    <a:pt x="143" y="350"/>
                    <a:pt x="138" y="349"/>
                    <a:pt x="133" y="349"/>
                  </a:cubicBezTo>
                  <a:cubicBezTo>
                    <a:pt x="22" y="349"/>
                    <a:pt x="1" y="543"/>
                    <a:pt x="120" y="571"/>
                  </a:cubicBezTo>
                  <a:cubicBezTo>
                    <a:pt x="240" y="599"/>
                    <a:pt x="361" y="613"/>
                    <a:pt x="483" y="613"/>
                  </a:cubicBezTo>
                  <a:cubicBezTo>
                    <a:pt x="858" y="613"/>
                    <a:pt x="1229" y="482"/>
                    <a:pt x="1519" y="236"/>
                  </a:cubicBezTo>
                  <a:cubicBezTo>
                    <a:pt x="1632" y="145"/>
                    <a:pt x="1530" y="0"/>
                    <a:pt x="14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3"/>
            <p:cNvSpPr/>
            <p:nvPr/>
          </p:nvSpPr>
          <p:spPr>
            <a:xfrm>
              <a:off x="4804525" y="4619675"/>
              <a:ext cx="37975" cy="10350"/>
            </a:xfrm>
            <a:custGeom>
              <a:avLst/>
              <a:gdLst/>
              <a:ahLst/>
              <a:cxnLst/>
              <a:rect l="l" t="t" r="r" b="b"/>
              <a:pathLst>
                <a:path w="1519" h="414" extrusionOk="0">
                  <a:moveTo>
                    <a:pt x="144" y="0"/>
                  </a:moveTo>
                  <a:cubicBezTo>
                    <a:pt x="29" y="0"/>
                    <a:pt x="1" y="173"/>
                    <a:pt x="116" y="201"/>
                  </a:cubicBezTo>
                  <a:cubicBezTo>
                    <a:pt x="518" y="297"/>
                    <a:pt x="920" y="355"/>
                    <a:pt x="1323" y="412"/>
                  </a:cubicBezTo>
                  <a:cubicBezTo>
                    <a:pt x="1328" y="413"/>
                    <a:pt x="1334" y="413"/>
                    <a:pt x="1339" y="413"/>
                  </a:cubicBezTo>
                  <a:cubicBezTo>
                    <a:pt x="1488" y="413"/>
                    <a:pt x="1518" y="162"/>
                    <a:pt x="1361" y="134"/>
                  </a:cubicBezTo>
                  <a:cubicBezTo>
                    <a:pt x="959" y="77"/>
                    <a:pt x="556" y="19"/>
                    <a:pt x="14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3"/>
            <p:cNvSpPr/>
            <p:nvPr/>
          </p:nvSpPr>
          <p:spPr>
            <a:xfrm>
              <a:off x="4789375" y="4487325"/>
              <a:ext cx="28375" cy="22725"/>
            </a:xfrm>
            <a:custGeom>
              <a:avLst/>
              <a:gdLst/>
              <a:ahLst/>
              <a:cxnLst/>
              <a:rect l="l" t="t" r="r" b="b"/>
              <a:pathLst>
                <a:path w="1135" h="909" extrusionOk="0">
                  <a:moveTo>
                    <a:pt x="916" y="0"/>
                  </a:moveTo>
                  <a:cubicBezTo>
                    <a:pt x="886" y="0"/>
                    <a:pt x="855" y="10"/>
                    <a:pt x="827" y="35"/>
                  </a:cubicBezTo>
                  <a:cubicBezTo>
                    <a:pt x="578" y="264"/>
                    <a:pt x="329" y="494"/>
                    <a:pt x="70" y="734"/>
                  </a:cubicBezTo>
                  <a:cubicBezTo>
                    <a:pt x="0" y="796"/>
                    <a:pt x="62" y="908"/>
                    <a:pt x="134" y="908"/>
                  </a:cubicBezTo>
                  <a:cubicBezTo>
                    <a:pt x="151" y="908"/>
                    <a:pt x="169" y="902"/>
                    <a:pt x="185" y="887"/>
                  </a:cubicBezTo>
                  <a:cubicBezTo>
                    <a:pt x="472" y="676"/>
                    <a:pt x="750" y="456"/>
                    <a:pt x="1028" y="236"/>
                  </a:cubicBezTo>
                  <a:cubicBezTo>
                    <a:pt x="1134" y="145"/>
                    <a:pt x="1031" y="0"/>
                    <a:pt x="91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3"/>
            <p:cNvSpPr/>
            <p:nvPr/>
          </p:nvSpPr>
          <p:spPr>
            <a:xfrm>
              <a:off x="4762275" y="4690275"/>
              <a:ext cx="22875" cy="12100"/>
            </a:xfrm>
            <a:custGeom>
              <a:avLst/>
              <a:gdLst/>
              <a:ahLst/>
              <a:cxnLst/>
              <a:rect l="l" t="t" r="r" b="b"/>
              <a:pathLst>
                <a:path w="915" h="484" extrusionOk="0">
                  <a:moveTo>
                    <a:pt x="119" y="0"/>
                  </a:moveTo>
                  <a:cubicBezTo>
                    <a:pt x="37" y="0"/>
                    <a:pt x="0" y="111"/>
                    <a:pt x="71" y="156"/>
                  </a:cubicBezTo>
                  <a:cubicBezTo>
                    <a:pt x="273" y="271"/>
                    <a:pt x="483" y="376"/>
                    <a:pt x="685" y="472"/>
                  </a:cubicBezTo>
                  <a:cubicBezTo>
                    <a:pt x="704" y="480"/>
                    <a:pt x="722" y="484"/>
                    <a:pt x="739" y="484"/>
                  </a:cubicBezTo>
                  <a:cubicBezTo>
                    <a:pt x="858" y="484"/>
                    <a:pt x="915" y="300"/>
                    <a:pt x="780" y="242"/>
                  </a:cubicBezTo>
                  <a:cubicBezTo>
                    <a:pt x="570" y="156"/>
                    <a:pt x="359" y="69"/>
                    <a:pt x="139" y="2"/>
                  </a:cubicBezTo>
                  <a:cubicBezTo>
                    <a:pt x="132" y="1"/>
                    <a:pt x="125" y="0"/>
                    <a:pt x="11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3"/>
            <p:cNvSpPr/>
            <p:nvPr/>
          </p:nvSpPr>
          <p:spPr>
            <a:xfrm>
              <a:off x="4550900" y="4491750"/>
              <a:ext cx="232825" cy="395950"/>
            </a:xfrm>
            <a:custGeom>
              <a:avLst/>
              <a:gdLst/>
              <a:ahLst/>
              <a:cxnLst/>
              <a:rect l="l" t="t" r="r" b="b"/>
              <a:pathLst>
                <a:path w="9313" h="15838" extrusionOk="0">
                  <a:moveTo>
                    <a:pt x="4924" y="432"/>
                  </a:moveTo>
                  <a:cubicBezTo>
                    <a:pt x="5992" y="432"/>
                    <a:pt x="7083" y="811"/>
                    <a:pt x="7837" y="1592"/>
                  </a:cubicBezTo>
                  <a:cubicBezTo>
                    <a:pt x="8756" y="2550"/>
                    <a:pt x="8910" y="4111"/>
                    <a:pt x="8699" y="5376"/>
                  </a:cubicBezTo>
                  <a:cubicBezTo>
                    <a:pt x="8498" y="6573"/>
                    <a:pt x="7281" y="7100"/>
                    <a:pt x="6764" y="8173"/>
                  </a:cubicBezTo>
                  <a:cubicBezTo>
                    <a:pt x="6409" y="8901"/>
                    <a:pt x="6285" y="9725"/>
                    <a:pt x="6428" y="10530"/>
                  </a:cubicBezTo>
                  <a:cubicBezTo>
                    <a:pt x="6093" y="10741"/>
                    <a:pt x="5729" y="10894"/>
                    <a:pt x="5355" y="11009"/>
                  </a:cubicBezTo>
                  <a:lnTo>
                    <a:pt x="5078" y="11028"/>
                  </a:lnTo>
                  <a:lnTo>
                    <a:pt x="5078" y="11066"/>
                  </a:lnTo>
                  <a:cubicBezTo>
                    <a:pt x="4769" y="11138"/>
                    <a:pt x="4450" y="11172"/>
                    <a:pt x="4131" y="11172"/>
                  </a:cubicBezTo>
                  <a:cubicBezTo>
                    <a:pt x="3934" y="11172"/>
                    <a:pt x="3738" y="11159"/>
                    <a:pt x="3545" y="11134"/>
                  </a:cubicBezTo>
                  <a:lnTo>
                    <a:pt x="3286" y="11086"/>
                  </a:lnTo>
                  <a:cubicBezTo>
                    <a:pt x="2970" y="11028"/>
                    <a:pt x="2663" y="10942"/>
                    <a:pt x="2357" y="10827"/>
                  </a:cubicBezTo>
                  <a:cubicBezTo>
                    <a:pt x="2491" y="9955"/>
                    <a:pt x="2587" y="9064"/>
                    <a:pt x="2251" y="8221"/>
                  </a:cubicBezTo>
                  <a:cubicBezTo>
                    <a:pt x="1878" y="7292"/>
                    <a:pt x="1083" y="6583"/>
                    <a:pt x="786" y="5615"/>
                  </a:cubicBezTo>
                  <a:cubicBezTo>
                    <a:pt x="0" y="3029"/>
                    <a:pt x="2060" y="605"/>
                    <a:pt x="4627" y="442"/>
                  </a:cubicBezTo>
                  <a:cubicBezTo>
                    <a:pt x="4726" y="435"/>
                    <a:pt x="4825" y="432"/>
                    <a:pt x="4924" y="432"/>
                  </a:cubicBezTo>
                  <a:close/>
                  <a:moveTo>
                    <a:pt x="2041" y="10798"/>
                  </a:moveTo>
                  <a:cubicBezTo>
                    <a:pt x="2041" y="10875"/>
                    <a:pt x="2031" y="10942"/>
                    <a:pt x="2021" y="11009"/>
                  </a:cubicBezTo>
                  <a:cubicBezTo>
                    <a:pt x="2015" y="11105"/>
                    <a:pt x="2101" y="11162"/>
                    <a:pt x="2182" y="11162"/>
                  </a:cubicBezTo>
                  <a:cubicBezTo>
                    <a:pt x="2214" y="11162"/>
                    <a:pt x="2246" y="11153"/>
                    <a:pt x="2271" y="11134"/>
                  </a:cubicBezTo>
                  <a:cubicBezTo>
                    <a:pt x="2884" y="11453"/>
                    <a:pt x="3546" y="11605"/>
                    <a:pt x="4208" y="11605"/>
                  </a:cubicBezTo>
                  <a:cubicBezTo>
                    <a:pt x="5054" y="11605"/>
                    <a:pt x="5901" y="11356"/>
                    <a:pt x="6649" y="10894"/>
                  </a:cubicBezTo>
                  <a:lnTo>
                    <a:pt x="6649" y="10894"/>
                  </a:lnTo>
                  <a:cubicBezTo>
                    <a:pt x="7386" y="11517"/>
                    <a:pt x="6486" y="12283"/>
                    <a:pt x="5873" y="12446"/>
                  </a:cubicBezTo>
                  <a:cubicBezTo>
                    <a:pt x="5346" y="12571"/>
                    <a:pt x="4800" y="12628"/>
                    <a:pt x="4254" y="12638"/>
                  </a:cubicBezTo>
                  <a:cubicBezTo>
                    <a:pt x="4101" y="12651"/>
                    <a:pt x="3948" y="12658"/>
                    <a:pt x="3796" y="12658"/>
                  </a:cubicBezTo>
                  <a:cubicBezTo>
                    <a:pt x="3518" y="12658"/>
                    <a:pt x="3242" y="12636"/>
                    <a:pt x="2970" y="12599"/>
                  </a:cubicBezTo>
                  <a:cubicBezTo>
                    <a:pt x="2194" y="12456"/>
                    <a:pt x="1140" y="11478"/>
                    <a:pt x="2041" y="10798"/>
                  </a:cubicBezTo>
                  <a:close/>
                  <a:moveTo>
                    <a:pt x="6745" y="12475"/>
                  </a:moveTo>
                  <a:lnTo>
                    <a:pt x="6745" y="12475"/>
                  </a:lnTo>
                  <a:cubicBezTo>
                    <a:pt x="7204" y="13921"/>
                    <a:pt x="5461" y="14276"/>
                    <a:pt x="4369" y="14305"/>
                  </a:cubicBezTo>
                  <a:lnTo>
                    <a:pt x="4359" y="14305"/>
                  </a:lnTo>
                  <a:cubicBezTo>
                    <a:pt x="4251" y="14311"/>
                    <a:pt x="4143" y="14314"/>
                    <a:pt x="4035" y="14314"/>
                  </a:cubicBezTo>
                  <a:cubicBezTo>
                    <a:pt x="3624" y="14314"/>
                    <a:pt x="3211" y="14269"/>
                    <a:pt x="2817" y="14170"/>
                  </a:cubicBezTo>
                  <a:cubicBezTo>
                    <a:pt x="2136" y="13979"/>
                    <a:pt x="1265" y="13299"/>
                    <a:pt x="1830" y="12504"/>
                  </a:cubicBezTo>
                  <a:lnTo>
                    <a:pt x="1830" y="12504"/>
                  </a:lnTo>
                  <a:cubicBezTo>
                    <a:pt x="2328" y="12935"/>
                    <a:pt x="3104" y="13030"/>
                    <a:pt x="3756" y="13030"/>
                  </a:cubicBezTo>
                  <a:cubicBezTo>
                    <a:pt x="3833" y="13030"/>
                    <a:pt x="3914" y="13031"/>
                    <a:pt x="3998" y="13031"/>
                  </a:cubicBezTo>
                  <a:cubicBezTo>
                    <a:pt x="4857" y="13031"/>
                    <a:pt x="6047" y="13007"/>
                    <a:pt x="6745" y="12475"/>
                  </a:cubicBezTo>
                  <a:close/>
                  <a:moveTo>
                    <a:pt x="6237" y="14257"/>
                  </a:moveTo>
                  <a:cubicBezTo>
                    <a:pt x="5728" y="15019"/>
                    <a:pt x="4928" y="15450"/>
                    <a:pt x="4148" y="15450"/>
                  </a:cubicBezTo>
                  <a:cubicBezTo>
                    <a:pt x="3458" y="15450"/>
                    <a:pt x="2783" y="15113"/>
                    <a:pt x="2338" y="14372"/>
                  </a:cubicBezTo>
                  <a:lnTo>
                    <a:pt x="2338" y="14372"/>
                  </a:lnTo>
                  <a:cubicBezTo>
                    <a:pt x="2807" y="14573"/>
                    <a:pt x="3363" y="14640"/>
                    <a:pt x="3842" y="14659"/>
                  </a:cubicBezTo>
                  <a:cubicBezTo>
                    <a:pt x="3914" y="14662"/>
                    <a:pt x="3985" y="14663"/>
                    <a:pt x="4057" y="14663"/>
                  </a:cubicBezTo>
                  <a:cubicBezTo>
                    <a:pt x="4799" y="14663"/>
                    <a:pt x="5538" y="14527"/>
                    <a:pt x="6237" y="14257"/>
                  </a:cubicBezTo>
                  <a:close/>
                  <a:moveTo>
                    <a:pt x="4950" y="1"/>
                  </a:moveTo>
                  <a:cubicBezTo>
                    <a:pt x="4846" y="1"/>
                    <a:pt x="4742" y="4"/>
                    <a:pt x="4637" y="11"/>
                  </a:cubicBezTo>
                  <a:cubicBezTo>
                    <a:pt x="2501" y="135"/>
                    <a:pt x="613" y="1620"/>
                    <a:pt x="259" y="3776"/>
                  </a:cubicBezTo>
                  <a:cubicBezTo>
                    <a:pt x="86" y="4811"/>
                    <a:pt x="307" y="5864"/>
                    <a:pt x="862" y="6746"/>
                  </a:cubicBezTo>
                  <a:cubicBezTo>
                    <a:pt x="1226" y="7359"/>
                    <a:pt x="1705" y="7905"/>
                    <a:pt x="1935" y="8585"/>
                  </a:cubicBezTo>
                  <a:cubicBezTo>
                    <a:pt x="2146" y="9217"/>
                    <a:pt x="2136" y="9879"/>
                    <a:pt x="2079" y="10530"/>
                  </a:cubicBezTo>
                  <a:cubicBezTo>
                    <a:pt x="1447" y="10712"/>
                    <a:pt x="1198" y="11392"/>
                    <a:pt x="1456" y="11986"/>
                  </a:cubicBezTo>
                  <a:cubicBezTo>
                    <a:pt x="1504" y="12111"/>
                    <a:pt x="1581" y="12216"/>
                    <a:pt x="1657" y="12321"/>
                  </a:cubicBezTo>
                  <a:cubicBezTo>
                    <a:pt x="1303" y="12714"/>
                    <a:pt x="1255" y="13289"/>
                    <a:pt x="1552" y="13730"/>
                  </a:cubicBezTo>
                  <a:cubicBezTo>
                    <a:pt x="1686" y="13941"/>
                    <a:pt x="1859" y="14113"/>
                    <a:pt x="2069" y="14228"/>
                  </a:cubicBezTo>
                  <a:cubicBezTo>
                    <a:pt x="2290" y="15196"/>
                    <a:pt x="3229" y="15837"/>
                    <a:pt x="4206" y="15837"/>
                  </a:cubicBezTo>
                  <a:cubicBezTo>
                    <a:pt x="4213" y="15838"/>
                    <a:pt x="4219" y="15838"/>
                    <a:pt x="4226" y="15838"/>
                  </a:cubicBezTo>
                  <a:cubicBezTo>
                    <a:pt x="5338" y="15838"/>
                    <a:pt x="6278" y="15065"/>
                    <a:pt x="6735" y="14094"/>
                  </a:cubicBezTo>
                  <a:cubicBezTo>
                    <a:pt x="6745" y="14056"/>
                    <a:pt x="6754" y="14008"/>
                    <a:pt x="6745" y="13969"/>
                  </a:cubicBezTo>
                  <a:cubicBezTo>
                    <a:pt x="7281" y="13586"/>
                    <a:pt x="7521" y="13021"/>
                    <a:pt x="7032" y="12216"/>
                  </a:cubicBezTo>
                  <a:cubicBezTo>
                    <a:pt x="7415" y="11728"/>
                    <a:pt x="7415" y="11009"/>
                    <a:pt x="6907" y="10616"/>
                  </a:cubicBezTo>
                  <a:cubicBezTo>
                    <a:pt x="6888" y="10597"/>
                    <a:pt x="6860" y="10587"/>
                    <a:pt x="6831" y="10578"/>
                  </a:cubicBezTo>
                  <a:cubicBezTo>
                    <a:pt x="6831" y="10568"/>
                    <a:pt x="6831" y="10559"/>
                    <a:pt x="6831" y="10549"/>
                  </a:cubicBezTo>
                  <a:cubicBezTo>
                    <a:pt x="6764" y="9744"/>
                    <a:pt x="6831" y="8959"/>
                    <a:pt x="7195" y="8259"/>
                  </a:cubicBezTo>
                  <a:cubicBezTo>
                    <a:pt x="7568" y="7560"/>
                    <a:pt x="8201" y="7206"/>
                    <a:pt x="8670" y="6602"/>
                  </a:cubicBezTo>
                  <a:cubicBezTo>
                    <a:pt x="9312" y="5778"/>
                    <a:pt x="9264" y="4542"/>
                    <a:pt x="9149" y="3556"/>
                  </a:cubicBezTo>
                  <a:cubicBezTo>
                    <a:pt x="8884" y="1374"/>
                    <a:pt x="7054" y="1"/>
                    <a:pt x="49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3"/>
            <p:cNvSpPr/>
            <p:nvPr/>
          </p:nvSpPr>
          <p:spPr>
            <a:xfrm>
              <a:off x="4550650" y="4502550"/>
              <a:ext cx="223000" cy="266350"/>
            </a:xfrm>
            <a:custGeom>
              <a:avLst/>
              <a:gdLst/>
              <a:ahLst/>
              <a:cxnLst/>
              <a:rect l="l" t="t" r="r" b="b"/>
              <a:pathLst>
                <a:path w="8920" h="10654" extrusionOk="0">
                  <a:moveTo>
                    <a:pt x="4926" y="0"/>
                  </a:moveTo>
                  <a:cubicBezTo>
                    <a:pt x="4827" y="0"/>
                    <a:pt x="4727" y="3"/>
                    <a:pt x="4628" y="10"/>
                  </a:cubicBezTo>
                  <a:cubicBezTo>
                    <a:pt x="2060" y="173"/>
                    <a:pt x="0" y="2597"/>
                    <a:pt x="786" y="5174"/>
                  </a:cubicBezTo>
                  <a:cubicBezTo>
                    <a:pt x="1083" y="6151"/>
                    <a:pt x="1869" y="6850"/>
                    <a:pt x="2242" y="7789"/>
                  </a:cubicBezTo>
                  <a:cubicBezTo>
                    <a:pt x="2597" y="8632"/>
                    <a:pt x="2491" y="9514"/>
                    <a:pt x="2357" y="10395"/>
                  </a:cubicBezTo>
                  <a:cubicBezTo>
                    <a:pt x="2654" y="10510"/>
                    <a:pt x="2970" y="10596"/>
                    <a:pt x="3287" y="10654"/>
                  </a:cubicBezTo>
                  <a:cubicBezTo>
                    <a:pt x="3210" y="8718"/>
                    <a:pt x="2894" y="6783"/>
                    <a:pt x="2348" y="4915"/>
                  </a:cubicBezTo>
                  <a:cubicBezTo>
                    <a:pt x="2233" y="4992"/>
                    <a:pt x="2099" y="5068"/>
                    <a:pt x="1993" y="5145"/>
                  </a:cubicBezTo>
                  <a:cubicBezTo>
                    <a:pt x="1974" y="5156"/>
                    <a:pt x="1955" y="5161"/>
                    <a:pt x="1937" y="5161"/>
                  </a:cubicBezTo>
                  <a:cubicBezTo>
                    <a:pt x="1843" y="5161"/>
                    <a:pt x="1769" y="5035"/>
                    <a:pt x="1849" y="4963"/>
                  </a:cubicBezTo>
                  <a:cubicBezTo>
                    <a:pt x="1984" y="4848"/>
                    <a:pt x="2118" y="4752"/>
                    <a:pt x="2261" y="4656"/>
                  </a:cubicBezTo>
                  <a:cubicBezTo>
                    <a:pt x="2194" y="4446"/>
                    <a:pt x="2137" y="4244"/>
                    <a:pt x="2060" y="4014"/>
                  </a:cubicBezTo>
                  <a:cubicBezTo>
                    <a:pt x="2014" y="3882"/>
                    <a:pt x="2116" y="3802"/>
                    <a:pt x="2224" y="3802"/>
                  </a:cubicBezTo>
                  <a:cubicBezTo>
                    <a:pt x="2296" y="3802"/>
                    <a:pt x="2371" y="3838"/>
                    <a:pt x="2405" y="3919"/>
                  </a:cubicBezTo>
                  <a:cubicBezTo>
                    <a:pt x="2472" y="4091"/>
                    <a:pt x="2539" y="4273"/>
                    <a:pt x="2606" y="4446"/>
                  </a:cubicBezTo>
                  <a:cubicBezTo>
                    <a:pt x="3057" y="4206"/>
                    <a:pt x="3536" y="4053"/>
                    <a:pt x="4043" y="3986"/>
                  </a:cubicBezTo>
                  <a:cubicBezTo>
                    <a:pt x="4355" y="3941"/>
                    <a:pt x="4670" y="3919"/>
                    <a:pt x="4986" y="3919"/>
                  </a:cubicBezTo>
                  <a:cubicBezTo>
                    <a:pt x="5350" y="3919"/>
                    <a:pt x="5715" y="3948"/>
                    <a:pt x="6074" y="4005"/>
                  </a:cubicBezTo>
                  <a:cubicBezTo>
                    <a:pt x="6237" y="3622"/>
                    <a:pt x="6419" y="3258"/>
                    <a:pt x="6611" y="2894"/>
                  </a:cubicBezTo>
                  <a:cubicBezTo>
                    <a:pt x="6650" y="2828"/>
                    <a:pt x="6706" y="2800"/>
                    <a:pt x="6763" y="2800"/>
                  </a:cubicBezTo>
                  <a:cubicBezTo>
                    <a:pt x="6887" y="2800"/>
                    <a:pt x="7009" y="2934"/>
                    <a:pt x="6937" y="3085"/>
                  </a:cubicBezTo>
                  <a:cubicBezTo>
                    <a:pt x="6774" y="3430"/>
                    <a:pt x="6630" y="3775"/>
                    <a:pt x="6496" y="4120"/>
                  </a:cubicBezTo>
                  <a:cubicBezTo>
                    <a:pt x="6688" y="4187"/>
                    <a:pt x="6860" y="4302"/>
                    <a:pt x="7004" y="4465"/>
                  </a:cubicBezTo>
                  <a:cubicBezTo>
                    <a:pt x="6893" y="4324"/>
                    <a:pt x="6999" y="4144"/>
                    <a:pt x="7137" y="4144"/>
                  </a:cubicBezTo>
                  <a:cubicBezTo>
                    <a:pt x="7177" y="4144"/>
                    <a:pt x="7221" y="4159"/>
                    <a:pt x="7262" y="4197"/>
                  </a:cubicBezTo>
                  <a:lnTo>
                    <a:pt x="7320" y="4254"/>
                  </a:lnTo>
                  <a:cubicBezTo>
                    <a:pt x="7368" y="4302"/>
                    <a:pt x="7387" y="4379"/>
                    <a:pt x="7368" y="4436"/>
                  </a:cubicBezTo>
                  <a:cubicBezTo>
                    <a:pt x="7358" y="4465"/>
                    <a:pt x="7349" y="4493"/>
                    <a:pt x="7339" y="4532"/>
                  </a:cubicBezTo>
                  <a:cubicBezTo>
                    <a:pt x="7310" y="4608"/>
                    <a:pt x="7234" y="4666"/>
                    <a:pt x="7147" y="4676"/>
                  </a:cubicBezTo>
                  <a:cubicBezTo>
                    <a:pt x="6870" y="4666"/>
                    <a:pt x="6592" y="4628"/>
                    <a:pt x="6323" y="4561"/>
                  </a:cubicBezTo>
                  <a:cubicBezTo>
                    <a:pt x="5624" y="6486"/>
                    <a:pt x="5298" y="8527"/>
                    <a:pt x="5346" y="10567"/>
                  </a:cubicBezTo>
                  <a:cubicBezTo>
                    <a:pt x="5729" y="10462"/>
                    <a:pt x="6084" y="10309"/>
                    <a:pt x="6429" y="10098"/>
                  </a:cubicBezTo>
                  <a:cubicBezTo>
                    <a:pt x="6285" y="9293"/>
                    <a:pt x="6410" y="8469"/>
                    <a:pt x="6764" y="7732"/>
                  </a:cubicBezTo>
                  <a:cubicBezTo>
                    <a:pt x="7281" y="6668"/>
                    <a:pt x="8508" y="6141"/>
                    <a:pt x="8699" y="4944"/>
                  </a:cubicBezTo>
                  <a:cubicBezTo>
                    <a:pt x="8920" y="3670"/>
                    <a:pt x="8766" y="2118"/>
                    <a:pt x="7837" y="1160"/>
                  </a:cubicBezTo>
                  <a:cubicBezTo>
                    <a:pt x="7092" y="379"/>
                    <a:pt x="6002" y="0"/>
                    <a:pt x="492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3"/>
            <p:cNvSpPr/>
            <p:nvPr/>
          </p:nvSpPr>
          <p:spPr>
            <a:xfrm>
              <a:off x="4731200" y="4446625"/>
              <a:ext cx="27350" cy="29100"/>
            </a:xfrm>
            <a:custGeom>
              <a:avLst/>
              <a:gdLst/>
              <a:ahLst/>
              <a:cxnLst/>
              <a:rect l="l" t="t" r="r" b="b"/>
              <a:pathLst>
                <a:path w="1094" h="1164" extrusionOk="0">
                  <a:moveTo>
                    <a:pt x="900" y="1"/>
                  </a:moveTo>
                  <a:cubicBezTo>
                    <a:pt x="857" y="1"/>
                    <a:pt x="814" y="22"/>
                    <a:pt x="788" y="72"/>
                  </a:cubicBezTo>
                  <a:cubicBezTo>
                    <a:pt x="625" y="417"/>
                    <a:pt x="385" y="724"/>
                    <a:pt x="88" y="963"/>
                  </a:cubicBezTo>
                  <a:cubicBezTo>
                    <a:pt x="1" y="1027"/>
                    <a:pt x="85" y="1164"/>
                    <a:pt x="177" y="1164"/>
                  </a:cubicBezTo>
                  <a:cubicBezTo>
                    <a:pt x="195" y="1164"/>
                    <a:pt x="214" y="1158"/>
                    <a:pt x="232" y="1145"/>
                  </a:cubicBezTo>
                  <a:cubicBezTo>
                    <a:pt x="567" y="896"/>
                    <a:pt x="835" y="580"/>
                    <a:pt x="1027" y="216"/>
                  </a:cubicBezTo>
                  <a:cubicBezTo>
                    <a:pt x="1093" y="104"/>
                    <a:pt x="995" y="1"/>
                    <a:pt x="90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3"/>
            <p:cNvSpPr/>
            <p:nvPr/>
          </p:nvSpPr>
          <p:spPr>
            <a:xfrm>
              <a:off x="4595375" y="4572550"/>
              <a:ext cx="140200" cy="197550"/>
            </a:xfrm>
            <a:custGeom>
              <a:avLst/>
              <a:gdLst/>
              <a:ahLst/>
              <a:cxnLst/>
              <a:rect l="l" t="t" r="r" b="b"/>
              <a:pathLst>
                <a:path w="5608" h="7902" extrusionOk="0">
                  <a:moveTo>
                    <a:pt x="4996" y="0"/>
                  </a:moveTo>
                  <a:cubicBezTo>
                    <a:pt x="4941" y="0"/>
                    <a:pt x="4887" y="28"/>
                    <a:pt x="4851" y="94"/>
                  </a:cubicBezTo>
                  <a:cubicBezTo>
                    <a:pt x="4649" y="458"/>
                    <a:pt x="4477" y="831"/>
                    <a:pt x="4314" y="1205"/>
                  </a:cubicBezTo>
                  <a:cubicBezTo>
                    <a:pt x="3950" y="1148"/>
                    <a:pt x="3585" y="1119"/>
                    <a:pt x="3221" y="1119"/>
                  </a:cubicBezTo>
                  <a:cubicBezTo>
                    <a:pt x="2905" y="1119"/>
                    <a:pt x="2589" y="1141"/>
                    <a:pt x="2274" y="1186"/>
                  </a:cubicBezTo>
                  <a:cubicBezTo>
                    <a:pt x="1775" y="1253"/>
                    <a:pt x="1287" y="1406"/>
                    <a:pt x="836" y="1646"/>
                  </a:cubicBezTo>
                  <a:cubicBezTo>
                    <a:pt x="769" y="1473"/>
                    <a:pt x="702" y="1301"/>
                    <a:pt x="635" y="1119"/>
                  </a:cubicBezTo>
                  <a:cubicBezTo>
                    <a:pt x="601" y="1039"/>
                    <a:pt x="530" y="1005"/>
                    <a:pt x="461" y="1005"/>
                  </a:cubicBezTo>
                  <a:cubicBezTo>
                    <a:pt x="353" y="1005"/>
                    <a:pt x="250" y="1087"/>
                    <a:pt x="290" y="1214"/>
                  </a:cubicBezTo>
                  <a:cubicBezTo>
                    <a:pt x="367" y="1435"/>
                    <a:pt x="434" y="1646"/>
                    <a:pt x="501" y="1856"/>
                  </a:cubicBezTo>
                  <a:cubicBezTo>
                    <a:pt x="348" y="1952"/>
                    <a:pt x="214" y="2048"/>
                    <a:pt x="80" y="2163"/>
                  </a:cubicBezTo>
                  <a:cubicBezTo>
                    <a:pt x="1" y="2234"/>
                    <a:pt x="65" y="2364"/>
                    <a:pt x="160" y="2364"/>
                  </a:cubicBezTo>
                  <a:cubicBezTo>
                    <a:pt x="180" y="2364"/>
                    <a:pt x="202" y="2358"/>
                    <a:pt x="223" y="2345"/>
                  </a:cubicBezTo>
                  <a:cubicBezTo>
                    <a:pt x="338" y="2259"/>
                    <a:pt x="463" y="2192"/>
                    <a:pt x="578" y="2125"/>
                  </a:cubicBezTo>
                  <a:cubicBezTo>
                    <a:pt x="1124" y="3983"/>
                    <a:pt x="1440" y="5918"/>
                    <a:pt x="1517" y="7854"/>
                  </a:cubicBezTo>
                  <a:lnTo>
                    <a:pt x="1766" y="7902"/>
                  </a:lnTo>
                  <a:cubicBezTo>
                    <a:pt x="1766" y="7892"/>
                    <a:pt x="1766" y="7882"/>
                    <a:pt x="1766" y="7882"/>
                  </a:cubicBezTo>
                  <a:cubicBezTo>
                    <a:pt x="1881" y="5861"/>
                    <a:pt x="1593" y="3839"/>
                    <a:pt x="932" y="1933"/>
                  </a:cubicBezTo>
                  <a:cubicBezTo>
                    <a:pt x="1527" y="1654"/>
                    <a:pt x="2186" y="1501"/>
                    <a:pt x="2846" y="1501"/>
                  </a:cubicBezTo>
                  <a:cubicBezTo>
                    <a:pt x="2866" y="1501"/>
                    <a:pt x="2886" y="1502"/>
                    <a:pt x="2906" y="1502"/>
                  </a:cubicBezTo>
                  <a:cubicBezTo>
                    <a:pt x="3318" y="1511"/>
                    <a:pt x="3720" y="1569"/>
                    <a:pt x="4113" y="1674"/>
                  </a:cubicBezTo>
                  <a:cubicBezTo>
                    <a:pt x="3366" y="3619"/>
                    <a:pt x="3088" y="5717"/>
                    <a:pt x="3299" y="7796"/>
                  </a:cubicBezTo>
                  <a:lnTo>
                    <a:pt x="3567" y="7777"/>
                  </a:lnTo>
                  <a:cubicBezTo>
                    <a:pt x="3509" y="5727"/>
                    <a:pt x="3845" y="3686"/>
                    <a:pt x="4544" y="1770"/>
                  </a:cubicBezTo>
                  <a:cubicBezTo>
                    <a:pt x="4812" y="1828"/>
                    <a:pt x="5090" y="1866"/>
                    <a:pt x="5368" y="1876"/>
                  </a:cubicBezTo>
                  <a:cubicBezTo>
                    <a:pt x="5454" y="1866"/>
                    <a:pt x="5531" y="1808"/>
                    <a:pt x="5550" y="1732"/>
                  </a:cubicBezTo>
                  <a:cubicBezTo>
                    <a:pt x="5560" y="1703"/>
                    <a:pt x="5579" y="1674"/>
                    <a:pt x="5588" y="1646"/>
                  </a:cubicBezTo>
                  <a:cubicBezTo>
                    <a:pt x="5607" y="1579"/>
                    <a:pt x="5588" y="1502"/>
                    <a:pt x="5540" y="1454"/>
                  </a:cubicBezTo>
                  <a:lnTo>
                    <a:pt x="5492" y="1406"/>
                  </a:lnTo>
                  <a:cubicBezTo>
                    <a:pt x="5449" y="1365"/>
                    <a:pt x="5404" y="1348"/>
                    <a:pt x="5362" y="1348"/>
                  </a:cubicBezTo>
                  <a:cubicBezTo>
                    <a:pt x="5226" y="1348"/>
                    <a:pt x="5124" y="1526"/>
                    <a:pt x="5234" y="1665"/>
                  </a:cubicBezTo>
                  <a:cubicBezTo>
                    <a:pt x="5100" y="1502"/>
                    <a:pt x="4918" y="1387"/>
                    <a:pt x="4726" y="1320"/>
                  </a:cubicBezTo>
                  <a:cubicBezTo>
                    <a:pt x="4860" y="975"/>
                    <a:pt x="5004" y="630"/>
                    <a:pt x="5167" y="285"/>
                  </a:cubicBezTo>
                  <a:cubicBezTo>
                    <a:pt x="5239" y="134"/>
                    <a:pt x="5117" y="0"/>
                    <a:pt x="499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3"/>
            <p:cNvSpPr/>
            <p:nvPr/>
          </p:nvSpPr>
          <p:spPr>
            <a:xfrm>
              <a:off x="4669925" y="4423725"/>
              <a:ext cx="13850" cy="31625"/>
            </a:xfrm>
            <a:custGeom>
              <a:avLst/>
              <a:gdLst/>
              <a:ahLst/>
              <a:cxnLst/>
              <a:rect l="l" t="t" r="r" b="b"/>
              <a:pathLst>
                <a:path w="554" h="1265" extrusionOk="0">
                  <a:moveTo>
                    <a:pt x="354" y="1"/>
                  </a:moveTo>
                  <a:cubicBezTo>
                    <a:pt x="306" y="1"/>
                    <a:pt x="259" y="21"/>
                    <a:pt x="230" y="68"/>
                  </a:cubicBezTo>
                  <a:cubicBezTo>
                    <a:pt x="58" y="413"/>
                    <a:pt x="0" y="797"/>
                    <a:pt x="68" y="1180"/>
                  </a:cubicBezTo>
                  <a:cubicBezTo>
                    <a:pt x="76" y="1238"/>
                    <a:pt x="121" y="1264"/>
                    <a:pt x="169" y="1264"/>
                  </a:cubicBezTo>
                  <a:cubicBezTo>
                    <a:pt x="231" y="1264"/>
                    <a:pt x="297" y="1221"/>
                    <a:pt x="297" y="1151"/>
                  </a:cubicBezTo>
                  <a:cubicBezTo>
                    <a:pt x="297" y="816"/>
                    <a:pt x="364" y="490"/>
                    <a:pt x="508" y="193"/>
                  </a:cubicBezTo>
                  <a:cubicBezTo>
                    <a:pt x="553" y="84"/>
                    <a:pt x="452" y="1"/>
                    <a:pt x="35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3"/>
            <p:cNvSpPr/>
            <p:nvPr/>
          </p:nvSpPr>
          <p:spPr>
            <a:xfrm>
              <a:off x="4618200" y="4610075"/>
              <a:ext cx="79525" cy="161000"/>
            </a:xfrm>
            <a:custGeom>
              <a:avLst/>
              <a:gdLst/>
              <a:ahLst/>
              <a:cxnLst/>
              <a:rect l="l" t="t" r="r" b="b"/>
              <a:pathLst>
                <a:path w="3181" h="6440" extrusionOk="0">
                  <a:moveTo>
                    <a:pt x="1922" y="0"/>
                  </a:moveTo>
                  <a:cubicBezTo>
                    <a:pt x="1254" y="0"/>
                    <a:pt x="604" y="153"/>
                    <a:pt x="0" y="432"/>
                  </a:cubicBezTo>
                  <a:cubicBezTo>
                    <a:pt x="661" y="2338"/>
                    <a:pt x="949" y="4360"/>
                    <a:pt x="843" y="6381"/>
                  </a:cubicBezTo>
                  <a:cubicBezTo>
                    <a:pt x="843" y="6381"/>
                    <a:pt x="843" y="6391"/>
                    <a:pt x="843" y="6401"/>
                  </a:cubicBezTo>
                  <a:cubicBezTo>
                    <a:pt x="1037" y="6426"/>
                    <a:pt x="1233" y="6439"/>
                    <a:pt x="1430" y="6439"/>
                  </a:cubicBezTo>
                  <a:cubicBezTo>
                    <a:pt x="1749" y="6439"/>
                    <a:pt x="2071" y="6405"/>
                    <a:pt x="2386" y="6333"/>
                  </a:cubicBezTo>
                  <a:lnTo>
                    <a:pt x="2386" y="6295"/>
                  </a:lnTo>
                  <a:cubicBezTo>
                    <a:pt x="2175" y="4216"/>
                    <a:pt x="2443" y="2128"/>
                    <a:pt x="3181" y="173"/>
                  </a:cubicBezTo>
                  <a:cubicBezTo>
                    <a:pt x="2788" y="68"/>
                    <a:pt x="2386" y="10"/>
                    <a:pt x="1983" y="1"/>
                  </a:cubicBezTo>
                  <a:cubicBezTo>
                    <a:pt x="1963" y="1"/>
                    <a:pt x="1943" y="0"/>
                    <a:pt x="192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3"/>
            <p:cNvSpPr/>
            <p:nvPr/>
          </p:nvSpPr>
          <p:spPr>
            <a:xfrm>
              <a:off x="4571600" y="4428150"/>
              <a:ext cx="27200" cy="40725"/>
            </a:xfrm>
            <a:custGeom>
              <a:avLst/>
              <a:gdLst/>
              <a:ahLst/>
              <a:cxnLst/>
              <a:rect l="l" t="t" r="r" b="b"/>
              <a:pathLst>
                <a:path w="1088" h="1629" extrusionOk="0">
                  <a:moveTo>
                    <a:pt x="217" y="1"/>
                  </a:moveTo>
                  <a:cubicBezTo>
                    <a:pt x="107" y="1"/>
                    <a:pt x="1" y="121"/>
                    <a:pt x="73" y="236"/>
                  </a:cubicBezTo>
                  <a:cubicBezTo>
                    <a:pt x="370" y="658"/>
                    <a:pt x="628" y="1099"/>
                    <a:pt x="849" y="1568"/>
                  </a:cubicBezTo>
                  <a:cubicBezTo>
                    <a:pt x="868" y="1610"/>
                    <a:pt x="903" y="1628"/>
                    <a:pt x="940" y="1628"/>
                  </a:cubicBezTo>
                  <a:cubicBezTo>
                    <a:pt x="1011" y="1628"/>
                    <a:pt x="1088" y="1561"/>
                    <a:pt x="1069" y="1472"/>
                  </a:cubicBezTo>
                  <a:cubicBezTo>
                    <a:pt x="935" y="945"/>
                    <a:pt x="686" y="457"/>
                    <a:pt x="322" y="45"/>
                  </a:cubicBezTo>
                  <a:cubicBezTo>
                    <a:pt x="291" y="14"/>
                    <a:pt x="254" y="1"/>
                    <a:pt x="21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3"/>
            <p:cNvSpPr/>
            <p:nvPr/>
          </p:nvSpPr>
          <p:spPr>
            <a:xfrm>
              <a:off x="4534300" y="4682325"/>
              <a:ext cx="22100" cy="23975"/>
            </a:xfrm>
            <a:custGeom>
              <a:avLst/>
              <a:gdLst/>
              <a:ahLst/>
              <a:cxnLst/>
              <a:rect l="l" t="t" r="r" b="b"/>
              <a:pathLst>
                <a:path w="884" h="959" extrusionOk="0">
                  <a:moveTo>
                    <a:pt x="711" y="1"/>
                  </a:moveTo>
                  <a:cubicBezTo>
                    <a:pt x="679" y="1"/>
                    <a:pt x="646" y="13"/>
                    <a:pt x="616" y="42"/>
                  </a:cubicBezTo>
                  <a:cubicBezTo>
                    <a:pt x="396" y="253"/>
                    <a:pt x="233" y="550"/>
                    <a:pt x="51" y="799"/>
                  </a:cubicBezTo>
                  <a:cubicBezTo>
                    <a:pt x="1" y="871"/>
                    <a:pt x="79" y="958"/>
                    <a:pt x="154" y="958"/>
                  </a:cubicBezTo>
                  <a:cubicBezTo>
                    <a:pt x="179" y="958"/>
                    <a:pt x="204" y="948"/>
                    <a:pt x="223" y="924"/>
                  </a:cubicBezTo>
                  <a:cubicBezTo>
                    <a:pt x="444" y="704"/>
                    <a:pt x="645" y="464"/>
                    <a:pt x="827" y="205"/>
                  </a:cubicBezTo>
                  <a:cubicBezTo>
                    <a:pt x="884" y="106"/>
                    <a:pt x="803" y="1"/>
                    <a:pt x="71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3"/>
            <p:cNvSpPr/>
            <p:nvPr/>
          </p:nvSpPr>
          <p:spPr>
            <a:xfrm>
              <a:off x="4518625" y="4479600"/>
              <a:ext cx="36325" cy="19700"/>
            </a:xfrm>
            <a:custGeom>
              <a:avLst/>
              <a:gdLst/>
              <a:ahLst/>
              <a:cxnLst/>
              <a:rect l="l" t="t" r="r" b="b"/>
              <a:pathLst>
                <a:path w="1453" h="788" extrusionOk="0">
                  <a:moveTo>
                    <a:pt x="135" y="0"/>
                  </a:moveTo>
                  <a:cubicBezTo>
                    <a:pt x="50" y="0"/>
                    <a:pt x="0" y="149"/>
                    <a:pt x="94" y="200"/>
                  </a:cubicBezTo>
                  <a:cubicBezTo>
                    <a:pt x="438" y="411"/>
                    <a:pt x="802" y="602"/>
                    <a:pt x="1167" y="775"/>
                  </a:cubicBezTo>
                  <a:cubicBezTo>
                    <a:pt x="1187" y="783"/>
                    <a:pt x="1208" y="787"/>
                    <a:pt x="1228" y="787"/>
                  </a:cubicBezTo>
                  <a:cubicBezTo>
                    <a:pt x="1361" y="787"/>
                    <a:pt x="1452" y="609"/>
                    <a:pt x="1310" y="526"/>
                  </a:cubicBezTo>
                  <a:cubicBezTo>
                    <a:pt x="946" y="334"/>
                    <a:pt x="563" y="161"/>
                    <a:pt x="170" y="8"/>
                  </a:cubicBezTo>
                  <a:cubicBezTo>
                    <a:pt x="158" y="3"/>
                    <a:pt x="146" y="0"/>
                    <a:pt x="13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3"/>
            <p:cNvSpPr/>
            <p:nvPr/>
          </p:nvSpPr>
          <p:spPr>
            <a:xfrm>
              <a:off x="4495675" y="4618475"/>
              <a:ext cx="32525" cy="22900"/>
            </a:xfrm>
            <a:custGeom>
              <a:avLst/>
              <a:gdLst/>
              <a:ahLst/>
              <a:cxnLst/>
              <a:rect l="l" t="t" r="r" b="b"/>
              <a:pathLst>
                <a:path w="1301" h="916" extrusionOk="0">
                  <a:moveTo>
                    <a:pt x="1092" y="1"/>
                  </a:moveTo>
                  <a:cubicBezTo>
                    <a:pt x="1076" y="1"/>
                    <a:pt x="1058" y="4"/>
                    <a:pt x="1040" y="10"/>
                  </a:cubicBezTo>
                  <a:cubicBezTo>
                    <a:pt x="638" y="77"/>
                    <a:pt x="245" y="470"/>
                    <a:pt x="44" y="786"/>
                  </a:cubicBezTo>
                  <a:cubicBezTo>
                    <a:pt x="1" y="850"/>
                    <a:pt x="60" y="915"/>
                    <a:pt x="121" y="915"/>
                  </a:cubicBezTo>
                  <a:cubicBezTo>
                    <a:pt x="141" y="915"/>
                    <a:pt x="161" y="908"/>
                    <a:pt x="178" y="891"/>
                  </a:cubicBezTo>
                  <a:cubicBezTo>
                    <a:pt x="322" y="757"/>
                    <a:pt x="485" y="632"/>
                    <a:pt x="647" y="527"/>
                  </a:cubicBezTo>
                  <a:cubicBezTo>
                    <a:pt x="810" y="431"/>
                    <a:pt x="1002" y="383"/>
                    <a:pt x="1155" y="288"/>
                  </a:cubicBezTo>
                  <a:cubicBezTo>
                    <a:pt x="1301" y="202"/>
                    <a:pt x="1232" y="1"/>
                    <a:pt x="109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3"/>
            <p:cNvSpPr/>
            <p:nvPr/>
          </p:nvSpPr>
          <p:spPr>
            <a:xfrm>
              <a:off x="4478800" y="4552600"/>
              <a:ext cx="40025" cy="7925"/>
            </a:xfrm>
            <a:custGeom>
              <a:avLst/>
              <a:gdLst/>
              <a:ahLst/>
              <a:cxnLst/>
              <a:rect l="l" t="t" r="r" b="b"/>
              <a:pathLst>
                <a:path w="1601" h="317" extrusionOk="0">
                  <a:moveTo>
                    <a:pt x="1390" y="1"/>
                  </a:moveTo>
                  <a:cubicBezTo>
                    <a:pt x="968" y="10"/>
                    <a:pt x="546" y="20"/>
                    <a:pt x="125" y="49"/>
                  </a:cubicBezTo>
                  <a:cubicBezTo>
                    <a:pt x="0" y="77"/>
                    <a:pt x="0" y="250"/>
                    <a:pt x="125" y="278"/>
                  </a:cubicBezTo>
                  <a:cubicBezTo>
                    <a:pt x="546" y="298"/>
                    <a:pt x="968" y="317"/>
                    <a:pt x="1390" y="317"/>
                  </a:cubicBezTo>
                  <a:cubicBezTo>
                    <a:pt x="1600" y="317"/>
                    <a:pt x="1600" y="1"/>
                    <a:pt x="139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33"/>
          <p:cNvGrpSpPr/>
          <p:nvPr/>
        </p:nvGrpSpPr>
        <p:grpSpPr>
          <a:xfrm>
            <a:off x="7210862" y="3144347"/>
            <a:ext cx="287228" cy="267448"/>
            <a:chOff x="4881650" y="2300800"/>
            <a:chExt cx="211275" cy="196725"/>
          </a:xfrm>
        </p:grpSpPr>
        <p:sp>
          <p:nvSpPr>
            <p:cNvPr id="813" name="Google Shape;813;p33"/>
            <p:cNvSpPr/>
            <p:nvPr/>
          </p:nvSpPr>
          <p:spPr>
            <a:xfrm>
              <a:off x="4885175" y="2302075"/>
              <a:ext cx="199850" cy="195450"/>
            </a:xfrm>
            <a:custGeom>
              <a:avLst/>
              <a:gdLst/>
              <a:ahLst/>
              <a:cxnLst/>
              <a:rect l="l" t="t" r="r" b="b"/>
              <a:pathLst>
                <a:path w="7994" h="7818" extrusionOk="0">
                  <a:moveTo>
                    <a:pt x="3826" y="0"/>
                  </a:moveTo>
                  <a:cubicBezTo>
                    <a:pt x="3558" y="0"/>
                    <a:pt x="3302" y="155"/>
                    <a:pt x="3203" y="513"/>
                  </a:cubicBezTo>
                  <a:cubicBezTo>
                    <a:pt x="3030" y="1136"/>
                    <a:pt x="2848" y="1758"/>
                    <a:pt x="2666" y="2381"/>
                  </a:cubicBezTo>
                  <a:cubicBezTo>
                    <a:pt x="2627" y="2382"/>
                    <a:pt x="2588" y="2382"/>
                    <a:pt x="2549" y="2382"/>
                  </a:cubicBezTo>
                  <a:cubicBezTo>
                    <a:pt x="2205" y="2382"/>
                    <a:pt x="1861" y="2345"/>
                    <a:pt x="1517" y="2285"/>
                  </a:cubicBezTo>
                  <a:cubicBezTo>
                    <a:pt x="1431" y="2228"/>
                    <a:pt x="1325" y="2189"/>
                    <a:pt x="1220" y="2180"/>
                  </a:cubicBezTo>
                  <a:lnTo>
                    <a:pt x="894" y="2141"/>
                  </a:lnTo>
                  <a:cubicBezTo>
                    <a:pt x="864" y="2138"/>
                    <a:pt x="835" y="2136"/>
                    <a:pt x="807" y="2136"/>
                  </a:cubicBezTo>
                  <a:cubicBezTo>
                    <a:pt x="64" y="2136"/>
                    <a:pt x="1" y="3319"/>
                    <a:pt x="702" y="3540"/>
                  </a:cubicBezTo>
                  <a:lnTo>
                    <a:pt x="770" y="3559"/>
                  </a:lnTo>
                  <a:cubicBezTo>
                    <a:pt x="1143" y="3962"/>
                    <a:pt x="1546" y="4345"/>
                    <a:pt x="1957" y="4699"/>
                  </a:cubicBezTo>
                  <a:cubicBezTo>
                    <a:pt x="1728" y="5447"/>
                    <a:pt x="1488" y="6194"/>
                    <a:pt x="1239" y="6941"/>
                  </a:cubicBezTo>
                  <a:cubicBezTo>
                    <a:pt x="1067" y="7463"/>
                    <a:pt x="1501" y="7818"/>
                    <a:pt x="1944" y="7818"/>
                  </a:cubicBezTo>
                  <a:cubicBezTo>
                    <a:pt x="2119" y="7818"/>
                    <a:pt x="2296" y="7763"/>
                    <a:pt x="2436" y="7641"/>
                  </a:cubicBezTo>
                  <a:lnTo>
                    <a:pt x="4027" y="6251"/>
                  </a:lnTo>
                  <a:cubicBezTo>
                    <a:pt x="4506" y="6577"/>
                    <a:pt x="4985" y="6874"/>
                    <a:pt x="5464" y="7171"/>
                  </a:cubicBezTo>
                  <a:cubicBezTo>
                    <a:pt x="5578" y="7242"/>
                    <a:pt x="5696" y="7274"/>
                    <a:pt x="5811" y="7274"/>
                  </a:cubicBezTo>
                  <a:cubicBezTo>
                    <a:pt x="6175" y="7274"/>
                    <a:pt x="6500" y="6952"/>
                    <a:pt x="6537" y="6558"/>
                  </a:cubicBezTo>
                  <a:cubicBezTo>
                    <a:pt x="6604" y="5782"/>
                    <a:pt x="6412" y="5083"/>
                    <a:pt x="6134" y="4412"/>
                  </a:cubicBezTo>
                  <a:lnTo>
                    <a:pt x="7485" y="3234"/>
                  </a:lnTo>
                  <a:cubicBezTo>
                    <a:pt x="7993" y="2803"/>
                    <a:pt x="7552" y="2055"/>
                    <a:pt x="6987" y="2017"/>
                  </a:cubicBezTo>
                  <a:cubicBezTo>
                    <a:pt x="6878" y="2014"/>
                    <a:pt x="6770" y="2012"/>
                    <a:pt x="6661" y="2012"/>
                  </a:cubicBezTo>
                  <a:cubicBezTo>
                    <a:pt x="6109" y="2012"/>
                    <a:pt x="5560" y="2053"/>
                    <a:pt x="5023" y="2141"/>
                  </a:cubicBezTo>
                  <a:cubicBezTo>
                    <a:pt x="4812" y="1682"/>
                    <a:pt x="4678" y="1203"/>
                    <a:pt x="4611" y="704"/>
                  </a:cubicBezTo>
                  <a:cubicBezTo>
                    <a:pt x="4557" y="273"/>
                    <a:pt x="4181" y="0"/>
                    <a:pt x="382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3"/>
            <p:cNvSpPr/>
            <p:nvPr/>
          </p:nvSpPr>
          <p:spPr>
            <a:xfrm>
              <a:off x="4881650" y="2300800"/>
              <a:ext cx="211275" cy="193400"/>
            </a:xfrm>
            <a:custGeom>
              <a:avLst/>
              <a:gdLst/>
              <a:ahLst/>
              <a:cxnLst/>
              <a:rect l="l" t="t" r="r" b="b"/>
              <a:pathLst>
                <a:path w="8451" h="7736" extrusionOk="0">
                  <a:moveTo>
                    <a:pt x="4158" y="755"/>
                  </a:moveTo>
                  <a:cubicBezTo>
                    <a:pt x="4484" y="1397"/>
                    <a:pt x="4771" y="2068"/>
                    <a:pt x="5011" y="2748"/>
                  </a:cubicBezTo>
                  <a:cubicBezTo>
                    <a:pt x="5056" y="2868"/>
                    <a:pt x="5163" y="2928"/>
                    <a:pt x="5271" y="2928"/>
                  </a:cubicBezTo>
                  <a:cubicBezTo>
                    <a:pt x="5370" y="2928"/>
                    <a:pt x="5468" y="2878"/>
                    <a:pt x="5519" y="2777"/>
                  </a:cubicBezTo>
                  <a:lnTo>
                    <a:pt x="5576" y="2806"/>
                  </a:lnTo>
                  <a:lnTo>
                    <a:pt x="5643" y="2834"/>
                  </a:lnTo>
                  <a:cubicBezTo>
                    <a:pt x="5648" y="2839"/>
                    <a:pt x="5655" y="2842"/>
                    <a:pt x="5662" y="2842"/>
                  </a:cubicBezTo>
                  <a:cubicBezTo>
                    <a:pt x="5670" y="2842"/>
                    <a:pt x="5677" y="2839"/>
                    <a:pt x="5682" y="2834"/>
                  </a:cubicBezTo>
                  <a:cubicBezTo>
                    <a:pt x="5978" y="2901"/>
                    <a:pt x="6285" y="2930"/>
                    <a:pt x="6582" y="2930"/>
                  </a:cubicBezTo>
                  <a:cubicBezTo>
                    <a:pt x="6917" y="2949"/>
                    <a:pt x="7243" y="2959"/>
                    <a:pt x="7569" y="2959"/>
                  </a:cubicBezTo>
                  <a:cubicBezTo>
                    <a:pt x="7186" y="3515"/>
                    <a:pt x="6716" y="4013"/>
                    <a:pt x="6180" y="4434"/>
                  </a:cubicBezTo>
                  <a:lnTo>
                    <a:pt x="6170" y="4434"/>
                  </a:lnTo>
                  <a:cubicBezTo>
                    <a:pt x="6141" y="4463"/>
                    <a:pt x="6122" y="4492"/>
                    <a:pt x="6103" y="4530"/>
                  </a:cubicBezTo>
                  <a:cubicBezTo>
                    <a:pt x="5988" y="4540"/>
                    <a:pt x="5902" y="4645"/>
                    <a:pt x="5921" y="4760"/>
                  </a:cubicBezTo>
                  <a:cubicBezTo>
                    <a:pt x="5998" y="5526"/>
                    <a:pt x="6113" y="6255"/>
                    <a:pt x="6113" y="7011"/>
                  </a:cubicBezTo>
                  <a:cubicBezTo>
                    <a:pt x="5442" y="6580"/>
                    <a:pt x="4771" y="6120"/>
                    <a:pt x="4091" y="5699"/>
                  </a:cubicBezTo>
                  <a:cubicBezTo>
                    <a:pt x="4067" y="5681"/>
                    <a:pt x="4039" y="5674"/>
                    <a:pt x="4012" y="5674"/>
                  </a:cubicBezTo>
                  <a:cubicBezTo>
                    <a:pt x="3996" y="5674"/>
                    <a:pt x="3981" y="5676"/>
                    <a:pt x="3967" y="5680"/>
                  </a:cubicBezTo>
                  <a:cubicBezTo>
                    <a:pt x="3924" y="5627"/>
                    <a:pt x="3861" y="5601"/>
                    <a:pt x="3798" y="5601"/>
                  </a:cubicBezTo>
                  <a:cubicBezTo>
                    <a:pt x="3734" y="5601"/>
                    <a:pt x="3670" y="5627"/>
                    <a:pt x="3622" y="5680"/>
                  </a:cubicBezTo>
                  <a:cubicBezTo>
                    <a:pt x="3124" y="6216"/>
                    <a:pt x="2539" y="6676"/>
                    <a:pt x="1888" y="7021"/>
                  </a:cubicBezTo>
                  <a:cubicBezTo>
                    <a:pt x="2108" y="6245"/>
                    <a:pt x="2348" y="5431"/>
                    <a:pt x="2376" y="4635"/>
                  </a:cubicBezTo>
                  <a:cubicBezTo>
                    <a:pt x="2482" y="4520"/>
                    <a:pt x="2463" y="4329"/>
                    <a:pt x="2328" y="4233"/>
                  </a:cubicBezTo>
                  <a:cubicBezTo>
                    <a:pt x="1830" y="3869"/>
                    <a:pt x="1361" y="3467"/>
                    <a:pt x="920" y="3036"/>
                  </a:cubicBezTo>
                  <a:cubicBezTo>
                    <a:pt x="1562" y="3036"/>
                    <a:pt x="2213" y="3036"/>
                    <a:pt x="2836" y="2911"/>
                  </a:cubicBezTo>
                  <a:cubicBezTo>
                    <a:pt x="2884" y="2901"/>
                    <a:pt x="2922" y="2863"/>
                    <a:pt x="2942" y="2806"/>
                  </a:cubicBezTo>
                  <a:cubicBezTo>
                    <a:pt x="2980" y="2806"/>
                    <a:pt x="3009" y="2786"/>
                    <a:pt x="3028" y="2748"/>
                  </a:cubicBezTo>
                  <a:cubicBezTo>
                    <a:pt x="3411" y="2078"/>
                    <a:pt x="3746" y="1407"/>
                    <a:pt x="4158" y="755"/>
                  </a:cubicBezTo>
                  <a:close/>
                  <a:moveTo>
                    <a:pt x="4201" y="1"/>
                  </a:moveTo>
                  <a:cubicBezTo>
                    <a:pt x="4118" y="1"/>
                    <a:pt x="4034" y="42"/>
                    <a:pt x="3986" y="123"/>
                  </a:cubicBezTo>
                  <a:cubicBezTo>
                    <a:pt x="3497" y="880"/>
                    <a:pt x="3037" y="1733"/>
                    <a:pt x="2817" y="2614"/>
                  </a:cubicBezTo>
                  <a:cubicBezTo>
                    <a:pt x="2365" y="2534"/>
                    <a:pt x="1900" y="2516"/>
                    <a:pt x="1437" y="2516"/>
                  </a:cubicBezTo>
                  <a:cubicBezTo>
                    <a:pt x="1067" y="2516"/>
                    <a:pt x="698" y="2528"/>
                    <a:pt x="336" y="2528"/>
                  </a:cubicBezTo>
                  <a:cubicBezTo>
                    <a:pt x="115" y="2528"/>
                    <a:pt x="0" y="2796"/>
                    <a:pt x="154" y="2959"/>
                  </a:cubicBezTo>
                  <a:cubicBezTo>
                    <a:pt x="719" y="3620"/>
                    <a:pt x="1361" y="4195"/>
                    <a:pt x="2070" y="4674"/>
                  </a:cubicBezTo>
                  <a:cubicBezTo>
                    <a:pt x="1667" y="5517"/>
                    <a:pt x="1505" y="6523"/>
                    <a:pt x="1265" y="7404"/>
                  </a:cubicBezTo>
                  <a:cubicBezTo>
                    <a:pt x="1232" y="7552"/>
                    <a:pt x="1346" y="7727"/>
                    <a:pt x="1494" y="7727"/>
                  </a:cubicBezTo>
                  <a:cubicBezTo>
                    <a:pt x="1519" y="7727"/>
                    <a:pt x="1545" y="7722"/>
                    <a:pt x="1572" y="7711"/>
                  </a:cubicBezTo>
                  <a:cubicBezTo>
                    <a:pt x="2491" y="7347"/>
                    <a:pt x="3315" y="6772"/>
                    <a:pt x="3986" y="6034"/>
                  </a:cubicBezTo>
                  <a:cubicBezTo>
                    <a:pt x="4685" y="6647"/>
                    <a:pt x="5442" y="7213"/>
                    <a:pt x="6228" y="7701"/>
                  </a:cubicBezTo>
                  <a:cubicBezTo>
                    <a:pt x="6270" y="7725"/>
                    <a:pt x="6314" y="7735"/>
                    <a:pt x="6358" y="7735"/>
                  </a:cubicBezTo>
                  <a:cubicBezTo>
                    <a:pt x="6491" y="7735"/>
                    <a:pt x="6611" y="7633"/>
                    <a:pt x="6611" y="7481"/>
                  </a:cubicBezTo>
                  <a:cubicBezTo>
                    <a:pt x="6668" y="6647"/>
                    <a:pt x="6668" y="5728"/>
                    <a:pt x="6448" y="4904"/>
                  </a:cubicBezTo>
                  <a:cubicBezTo>
                    <a:pt x="6467" y="4894"/>
                    <a:pt x="6486" y="4885"/>
                    <a:pt x="6505" y="4875"/>
                  </a:cubicBezTo>
                  <a:cubicBezTo>
                    <a:pt x="7262" y="4338"/>
                    <a:pt x="7885" y="3639"/>
                    <a:pt x="8335" y="2834"/>
                  </a:cubicBezTo>
                  <a:cubicBezTo>
                    <a:pt x="8450" y="2643"/>
                    <a:pt x="8306" y="2403"/>
                    <a:pt x="8086" y="2403"/>
                  </a:cubicBezTo>
                  <a:lnTo>
                    <a:pt x="6592" y="2403"/>
                  </a:lnTo>
                  <a:cubicBezTo>
                    <a:pt x="6470" y="2403"/>
                    <a:pt x="6347" y="2399"/>
                    <a:pt x="6223" y="2399"/>
                  </a:cubicBezTo>
                  <a:cubicBezTo>
                    <a:pt x="5976" y="2399"/>
                    <a:pt x="5729" y="2416"/>
                    <a:pt x="5499" y="2518"/>
                  </a:cubicBezTo>
                  <a:cubicBezTo>
                    <a:pt x="5202" y="1694"/>
                    <a:pt x="4848" y="890"/>
                    <a:pt x="4417" y="123"/>
                  </a:cubicBezTo>
                  <a:cubicBezTo>
                    <a:pt x="4369" y="42"/>
                    <a:pt x="4285" y="1"/>
                    <a:pt x="420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773301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3" name="Google Shape;1233;p43"/>
          <p:cNvSpPr txBox="1">
            <a:spLocks noGrp="1"/>
          </p:cNvSpPr>
          <p:nvPr>
            <p:ph type="title"/>
          </p:nvPr>
        </p:nvSpPr>
        <p:spPr>
          <a:xfrm>
            <a:off x="1719211" y="1198573"/>
            <a:ext cx="5676000" cy="233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FF3399"/>
                </a:solidFill>
              </a:rPr>
              <a:t>Section 2 - Architecture</a:t>
            </a:r>
            <a:endParaRPr dirty="0">
              <a:solidFill>
                <a:srgbClr val="FF3399"/>
              </a:solidFill>
            </a:endParaRPr>
          </a:p>
        </p:txBody>
      </p:sp>
      <p:sp>
        <p:nvSpPr>
          <p:cNvPr id="1234" name="Google Shape;1234;p43"/>
          <p:cNvSpPr/>
          <p:nvPr/>
        </p:nvSpPr>
        <p:spPr>
          <a:xfrm rot="2852756">
            <a:off x="2635937" y="1540837"/>
            <a:ext cx="3855161" cy="4143975"/>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rgbClr val="67C6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 name="Google Shape;1235;p43"/>
          <p:cNvGrpSpPr/>
          <p:nvPr/>
        </p:nvGrpSpPr>
        <p:grpSpPr>
          <a:xfrm>
            <a:off x="719992" y="3425429"/>
            <a:ext cx="1233515" cy="1023113"/>
            <a:chOff x="2156925" y="4104375"/>
            <a:chExt cx="841875" cy="698275"/>
          </a:xfrm>
        </p:grpSpPr>
        <p:sp>
          <p:nvSpPr>
            <p:cNvPr id="1236" name="Google Shape;1236;p43"/>
            <p:cNvSpPr/>
            <p:nvPr/>
          </p:nvSpPr>
          <p:spPr>
            <a:xfrm>
              <a:off x="2199650" y="4131900"/>
              <a:ext cx="722775" cy="444800"/>
            </a:xfrm>
            <a:custGeom>
              <a:avLst/>
              <a:gdLst/>
              <a:ahLst/>
              <a:cxnLst/>
              <a:rect l="l" t="t" r="r" b="b"/>
              <a:pathLst>
                <a:path w="28911" h="17792" extrusionOk="0">
                  <a:moveTo>
                    <a:pt x="14833" y="0"/>
                  </a:moveTo>
                  <a:cubicBezTo>
                    <a:pt x="13124" y="0"/>
                    <a:pt x="11551" y="958"/>
                    <a:pt x="10080" y="1882"/>
                  </a:cubicBezTo>
                  <a:cubicBezTo>
                    <a:pt x="6352" y="4264"/>
                    <a:pt x="2538" y="6732"/>
                    <a:pt x="1" y="10356"/>
                  </a:cubicBezTo>
                  <a:lnTo>
                    <a:pt x="9735" y="16777"/>
                  </a:lnTo>
                  <a:cubicBezTo>
                    <a:pt x="10408" y="17208"/>
                    <a:pt x="11081" y="17657"/>
                    <a:pt x="11875" y="17761"/>
                  </a:cubicBezTo>
                  <a:cubicBezTo>
                    <a:pt x="12018" y="17782"/>
                    <a:pt x="12160" y="17791"/>
                    <a:pt x="12300" y="17791"/>
                  </a:cubicBezTo>
                  <a:cubicBezTo>
                    <a:pt x="13433" y="17791"/>
                    <a:pt x="14498" y="17167"/>
                    <a:pt x="15603" y="16829"/>
                  </a:cubicBezTo>
                  <a:cubicBezTo>
                    <a:pt x="16226" y="16651"/>
                    <a:pt x="16866" y="16562"/>
                    <a:pt x="17503" y="16562"/>
                  </a:cubicBezTo>
                  <a:cubicBezTo>
                    <a:pt x="18595" y="16562"/>
                    <a:pt x="19679" y="16823"/>
                    <a:pt x="20660" y="17347"/>
                  </a:cubicBezTo>
                  <a:cubicBezTo>
                    <a:pt x="22714" y="14499"/>
                    <a:pt x="25597" y="12307"/>
                    <a:pt x="28910" y="11099"/>
                  </a:cubicBezTo>
                  <a:cubicBezTo>
                    <a:pt x="26218" y="7629"/>
                    <a:pt x="23059" y="4557"/>
                    <a:pt x="19521" y="1985"/>
                  </a:cubicBezTo>
                  <a:cubicBezTo>
                    <a:pt x="18140" y="984"/>
                    <a:pt x="16587" y="18"/>
                    <a:pt x="14878" y="1"/>
                  </a:cubicBezTo>
                  <a:cubicBezTo>
                    <a:pt x="14863" y="0"/>
                    <a:pt x="14848" y="0"/>
                    <a:pt x="148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3"/>
            <p:cNvSpPr/>
            <p:nvPr/>
          </p:nvSpPr>
          <p:spPr>
            <a:xfrm>
              <a:off x="2156925" y="4547300"/>
              <a:ext cx="841875" cy="255350"/>
            </a:xfrm>
            <a:custGeom>
              <a:avLst/>
              <a:gdLst/>
              <a:ahLst/>
              <a:cxnLst/>
              <a:rect l="l" t="t" r="r" b="b"/>
              <a:pathLst>
                <a:path w="33675" h="10214" extrusionOk="0">
                  <a:moveTo>
                    <a:pt x="17710" y="679"/>
                  </a:moveTo>
                  <a:cubicBezTo>
                    <a:pt x="19804" y="679"/>
                    <a:pt x="21820" y="1825"/>
                    <a:pt x="23733" y="2715"/>
                  </a:cubicBezTo>
                  <a:cubicBezTo>
                    <a:pt x="26166" y="3837"/>
                    <a:pt x="28531" y="5097"/>
                    <a:pt x="30827" y="6478"/>
                  </a:cubicBezTo>
                  <a:cubicBezTo>
                    <a:pt x="31327" y="6771"/>
                    <a:pt x="31828" y="7082"/>
                    <a:pt x="32328" y="7410"/>
                  </a:cubicBezTo>
                  <a:cubicBezTo>
                    <a:pt x="33243" y="7980"/>
                    <a:pt x="32622" y="8739"/>
                    <a:pt x="31845" y="8963"/>
                  </a:cubicBezTo>
                  <a:cubicBezTo>
                    <a:pt x="30516" y="9326"/>
                    <a:pt x="28859" y="9188"/>
                    <a:pt x="27495" y="9257"/>
                  </a:cubicBezTo>
                  <a:cubicBezTo>
                    <a:pt x="24596" y="9395"/>
                    <a:pt x="21696" y="9481"/>
                    <a:pt x="18779" y="9516"/>
                  </a:cubicBezTo>
                  <a:cubicBezTo>
                    <a:pt x="18093" y="9520"/>
                    <a:pt x="17407" y="9522"/>
                    <a:pt x="16721" y="9522"/>
                  </a:cubicBezTo>
                  <a:cubicBezTo>
                    <a:pt x="14663" y="9522"/>
                    <a:pt x="12605" y="9503"/>
                    <a:pt x="10547" y="9464"/>
                  </a:cubicBezTo>
                  <a:cubicBezTo>
                    <a:pt x="9097" y="9429"/>
                    <a:pt x="7647" y="9378"/>
                    <a:pt x="6197" y="9326"/>
                  </a:cubicBezTo>
                  <a:cubicBezTo>
                    <a:pt x="6076" y="9321"/>
                    <a:pt x="5948" y="9319"/>
                    <a:pt x="5814" y="9319"/>
                  </a:cubicBezTo>
                  <a:cubicBezTo>
                    <a:pt x="5467" y="9319"/>
                    <a:pt x="5083" y="9331"/>
                    <a:pt x="4688" y="9331"/>
                  </a:cubicBezTo>
                  <a:cubicBezTo>
                    <a:pt x="3677" y="9331"/>
                    <a:pt x="2603" y="9253"/>
                    <a:pt x="1949" y="8695"/>
                  </a:cubicBezTo>
                  <a:lnTo>
                    <a:pt x="1949" y="8695"/>
                  </a:lnTo>
                  <a:cubicBezTo>
                    <a:pt x="1995" y="7851"/>
                    <a:pt x="4599" y="6320"/>
                    <a:pt x="4954" y="6098"/>
                  </a:cubicBezTo>
                  <a:cubicBezTo>
                    <a:pt x="6059" y="5408"/>
                    <a:pt x="7198" y="4821"/>
                    <a:pt x="8355" y="4234"/>
                  </a:cubicBezTo>
                  <a:cubicBezTo>
                    <a:pt x="10788" y="3043"/>
                    <a:pt x="13274" y="1973"/>
                    <a:pt x="15811" y="1024"/>
                  </a:cubicBezTo>
                  <a:cubicBezTo>
                    <a:pt x="16450" y="782"/>
                    <a:pt x="17083" y="679"/>
                    <a:pt x="17710" y="679"/>
                  </a:cubicBezTo>
                  <a:close/>
                  <a:moveTo>
                    <a:pt x="17981" y="1"/>
                  </a:moveTo>
                  <a:cubicBezTo>
                    <a:pt x="16435" y="1"/>
                    <a:pt x="15051" y="655"/>
                    <a:pt x="13636" y="1231"/>
                  </a:cubicBezTo>
                  <a:cubicBezTo>
                    <a:pt x="10685" y="2439"/>
                    <a:pt x="7802" y="3785"/>
                    <a:pt x="5075" y="5460"/>
                  </a:cubicBezTo>
                  <a:cubicBezTo>
                    <a:pt x="4532" y="5799"/>
                    <a:pt x="1" y="8325"/>
                    <a:pt x="1933" y="9246"/>
                  </a:cubicBezTo>
                  <a:lnTo>
                    <a:pt x="1933" y="9246"/>
                  </a:lnTo>
                  <a:cubicBezTo>
                    <a:pt x="2611" y="9705"/>
                    <a:pt x="3416" y="9751"/>
                    <a:pt x="4247" y="9809"/>
                  </a:cubicBezTo>
                  <a:cubicBezTo>
                    <a:pt x="6180" y="9964"/>
                    <a:pt x="8130" y="10034"/>
                    <a:pt x="10063" y="10103"/>
                  </a:cubicBezTo>
                  <a:cubicBezTo>
                    <a:pt x="12222" y="10180"/>
                    <a:pt x="14387" y="10214"/>
                    <a:pt x="16551" y="10214"/>
                  </a:cubicBezTo>
                  <a:cubicBezTo>
                    <a:pt x="18262" y="10214"/>
                    <a:pt x="19972" y="10192"/>
                    <a:pt x="21679" y="10154"/>
                  </a:cubicBezTo>
                  <a:cubicBezTo>
                    <a:pt x="23457" y="10103"/>
                    <a:pt x="25234" y="10034"/>
                    <a:pt x="27012" y="9930"/>
                  </a:cubicBezTo>
                  <a:cubicBezTo>
                    <a:pt x="28652" y="9844"/>
                    <a:pt x="30395" y="9878"/>
                    <a:pt x="32017" y="9567"/>
                  </a:cubicBezTo>
                  <a:cubicBezTo>
                    <a:pt x="32587" y="9447"/>
                    <a:pt x="33674" y="8946"/>
                    <a:pt x="33588" y="8187"/>
                  </a:cubicBezTo>
                  <a:cubicBezTo>
                    <a:pt x="33467" y="7099"/>
                    <a:pt x="32345" y="6668"/>
                    <a:pt x="31500" y="6167"/>
                  </a:cubicBezTo>
                  <a:cubicBezTo>
                    <a:pt x="28583" y="4390"/>
                    <a:pt x="25545" y="2819"/>
                    <a:pt x="22404" y="1455"/>
                  </a:cubicBezTo>
                  <a:cubicBezTo>
                    <a:pt x="21109" y="886"/>
                    <a:pt x="19642" y="75"/>
                    <a:pt x="18210" y="6"/>
                  </a:cubicBezTo>
                  <a:cubicBezTo>
                    <a:pt x="18133" y="2"/>
                    <a:pt x="18057" y="1"/>
                    <a:pt x="1798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3"/>
            <p:cNvSpPr/>
            <p:nvPr/>
          </p:nvSpPr>
          <p:spPr>
            <a:xfrm>
              <a:off x="2680100" y="4406600"/>
              <a:ext cx="308775" cy="353575"/>
            </a:xfrm>
            <a:custGeom>
              <a:avLst/>
              <a:gdLst/>
              <a:ahLst/>
              <a:cxnLst/>
              <a:rect l="l" t="t" r="r" b="b"/>
              <a:pathLst>
                <a:path w="12351" h="14143" extrusionOk="0">
                  <a:moveTo>
                    <a:pt x="9526" y="0"/>
                  </a:moveTo>
                  <a:cubicBezTo>
                    <a:pt x="8336" y="0"/>
                    <a:pt x="7005" y="862"/>
                    <a:pt x="6206" y="1509"/>
                  </a:cubicBezTo>
                  <a:cubicBezTo>
                    <a:pt x="4118" y="3131"/>
                    <a:pt x="2029" y="4891"/>
                    <a:pt x="113" y="6721"/>
                  </a:cubicBezTo>
                  <a:cubicBezTo>
                    <a:pt x="0" y="6820"/>
                    <a:pt x="96" y="6989"/>
                    <a:pt x="220" y="6989"/>
                  </a:cubicBezTo>
                  <a:cubicBezTo>
                    <a:pt x="247" y="6989"/>
                    <a:pt x="275" y="6981"/>
                    <a:pt x="303" y="6963"/>
                  </a:cubicBezTo>
                  <a:cubicBezTo>
                    <a:pt x="1770" y="5910"/>
                    <a:pt x="3151" y="4719"/>
                    <a:pt x="4549" y="3580"/>
                  </a:cubicBezTo>
                  <a:cubicBezTo>
                    <a:pt x="5350" y="2926"/>
                    <a:pt x="7791" y="600"/>
                    <a:pt x="9456" y="600"/>
                  </a:cubicBezTo>
                  <a:cubicBezTo>
                    <a:pt x="9944" y="600"/>
                    <a:pt x="10365" y="800"/>
                    <a:pt x="10659" y="1301"/>
                  </a:cubicBezTo>
                  <a:cubicBezTo>
                    <a:pt x="11660" y="3010"/>
                    <a:pt x="11436" y="5720"/>
                    <a:pt x="11505" y="7636"/>
                  </a:cubicBezTo>
                  <a:cubicBezTo>
                    <a:pt x="11591" y="9741"/>
                    <a:pt x="11505" y="11830"/>
                    <a:pt x="11591" y="13936"/>
                  </a:cubicBezTo>
                  <a:cubicBezTo>
                    <a:pt x="11608" y="14074"/>
                    <a:pt x="11716" y="14143"/>
                    <a:pt x="11824" y="14143"/>
                  </a:cubicBezTo>
                  <a:cubicBezTo>
                    <a:pt x="11932" y="14143"/>
                    <a:pt x="12040" y="14074"/>
                    <a:pt x="12057" y="13936"/>
                  </a:cubicBezTo>
                  <a:cubicBezTo>
                    <a:pt x="12350" y="11208"/>
                    <a:pt x="12195" y="8412"/>
                    <a:pt x="12023" y="5703"/>
                  </a:cubicBezTo>
                  <a:cubicBezTo>
                    <a:pt x="11936" y="4270"/>
                    <a:pt x="12074" y="1388"/>
                    <a:pt x="10728" y="387"/>
                  </a:cubicBezTo>
                  <a:cubicBezTo>
                    <a:pt x="10367" y="112"/>
                    <a:pt x="9956" y="0"/>
                    <a:pt x="95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3"/>
            <p:cNvSpPr/>
            <p:nvPr/>
          </p:nvSpPr>
          <p:spPr>
            <a:xfrm>
              <a:off x="2164275" y="4386675"/>
              <a:ext cx="333075" cy="383200"/>
            </a:xfrm>
            <a:custGeom>
              <a:avLst/>
              <a:gdLst/>
              <a:ahLst/>
              <a:cxnLst/>
              <a:rect l="l" t="t" r="r" b="b"/>
              <a:pathLst>
                <a:path w="13323" h="15328" extrusionOk="0">
                  <a:moveTo>
                    <a:pt x="1771" y="1"/>
                  </a:moveTo>
                  <a:cubicBezTo>
                    <a:pt x="1535" y="1"/>
                    <a:pt x="1294" y="83"/>
                    <a:pt x="1036" y="286"/>
                  </a:cubicBezTo>
                  <a:cubicBezTo>
                    <a:pt x="466" y="735"/>
                    <a:pt x="242" y="2064"/>
                    <a:pt x="156" y="2720"/>
                  </a:cubicBezTo>
                  <a:cubicBezTo>
                    <a:pt x="0" y="4032"/>
                    <a:pt x="69" y="5343"/>
                    <a:pt x="138" y="6672"/>
                  </a:cubicBezTo>
                  <a:cubicBezTo>
                    <a:pt x="276" y="9486"/>
                    <a:pt x="466" y="12368"/>
                    <a:pt x="932" y="15164"/>
                  </a:cubicBezTo>
                  <a:cubicBezTo>
                    <a:pt x="947" y="15277"/>
                    <a:pt x="1037" y="15327"/>
                    <a:pt x="1133" y="15327"/>
                  </a:cubicBezTo>
                  <a:cubicBezTo>
                    <a:pt x="1257" y="15327"/>
                    <a:pt x="1391" y="15241"/>
                    <a:pt x="1381" y="15095"/>
                  </a:cubicBezTo>
                  <a:cubicBezTo>
                    <a:pt x="1243" y="12920"/>
                    <a:pt x="950" y="10728"/>
                    <a:pt x="794" y="8536"/>
                  </a:cubicBezTo>
                  <a:cubicBezTo>
                    <a:pt x="622" y="6275"/>
                    <a:pt x="311" y="3790"/>
                    <a:pt x="984" y="1581"/>
                  </a:cubicBezTo>
                  <a:cubicBezTo>
                    <a:pt x="1167" y="1000"/>
                    <a:pt x="1484" y="788"/>
                    <a:pt x="1861" y="788"/>
                  </a:cubicBezTo>
                  <a:cubicBezTo>
                    <a:pt x="2659" y="788"/>
                    <a:pt x="3723" y="1740"/>
                    <a:pt x="4332" y="2150"/>
                  </a:cubicBezTo>
                  <a:cubicBezTo>
                    <a:pt x="5230" y="2754"/>
                    <a:pt x="6162" y="3410"/>
                    <a:pt x="7094" y="4014"/>
                  </a:cubicBezTo>
                  <a:cubicBezTo>
                    <a:pt x="9062" y="5326"/>
                    <a:pt x="10995" y="6776"/>
                    <a:pt x="13083" y="7915"/>
                  </a:cubicBezTo>
                  <a:cubicBezTo>
                    <a:pt x="13100" y="7926"/>
                    <a:pt x="13118" y="7931"/>
                    <a:pt x="13136" y="7931"/>
                  </a:cubicBezTo>
                  <a:cubicBezTo>
                    <a:pt x="13229" y="7931"/>
                    <a:pt x="13323" y="7798"/>
                    <a:pt x="13221" y="7725"/>
                  </a:cubicBezTo>
                  <a:cubicBezTo>
                    <a:pt x="11167" y="5999"/>
                    <a:pt x="8803" y="4532"/>
                    <a:pt x="6593" y="3013"/>
                  </a:cubicBezTo>
                  <a:cubicBezTo>
                    <a:pt x="5403" y="2202"/>
                    <a:pt x="4229" y="1374"/>
                    <a:pt x="3055" y="580"/>
                  </a:cubicBezTo>
                  <a:cubicBezTo>
                    <a:pt x="2600" y="269"/>
                    <a:pt x="2195" y="1"/>
                    <a:pt x="177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3"/>
            <p:cNvSpPr/>
            <p:nvPr/>
          </p:nvSpPr>
          <p:spPr>
            <a:xfrm>
              <a:off x="2175975" y="4104375"/>
              <a:ext cx="762750" cy="320850"/>
            </a:xfrm>
            <a:custGeom>
              <a:avLst/>
              <a:gdLst/>
              <a:ahLst/>
              <a:cxnLst/>
              <a:rect l="l" t="t" r="r" b="b"/>
              <a:pathLst>
                <a:path w="30510" h="12834" extrusionOk="0">
                  <a:moveTo>
                    <a:pt x="16453" y="1"/>
                  </a:moveTo>
                  <a:cubicBezTo>
                    <a:pt x="15325" y="1"/>
                    <a:pt x="14220" y="820"/>
                    <a:pt x="13340" y="1378"/>
                  </a:cubicBezTo>
                  <a:cubicBezTo>
                    <a:pt x="11718" y="2413"/>
                    <a:pt x="10130" y="3483"/>
                    <a:pt x="8576" y="4623"/>
                  </a:cubicBezTo>
                  <a:cubicBezTo>
                    <a:pt x="5573" y="6797"/>
                    <a:pt x="2725" y="9179"/>
                    <a:pt x="67" y="11768"/>
                  </a:cubicBezTo>
                  <a:cubicBezTo>
                    <a:pt x="0" y="11835"/>
                    <a:pt x="58" y="11933"/>
                    <a:pt x="128" y="11933"/>
                  </a:cubicBezTo>
                  <a:cubicBezTo>
                    <a:pt x="148" y="11933"/>
                    <a:pt x="169" y="11925"/>
                    <a:pt x="188" y="11906"/>
                  </a:cubicBezTo>
                  <a:cubicBezTo>
                    <a:pt x="2674" y="9835"/>
                    <a:pt x="5193" y="7816"/>
                    <a:pt x="7817" y="5917"/>
                  </a:cubicBezTo>
                  <a:cubicBezTo>
                    <a:pt x="9008" y="5054"/>
                    <a:pt x="10233" y="4226"/>
                    <a:pt x="11459" y="3414"/>
                  </a:cubicBezTo>
                  <a:cubicBezTo>
                    <a:pt x="12839" y="2500"/>
                    <a:pt x="14289" y="1378"/>
                    <a:pt x="15860" y="808"/>
                  </a:cubicBezTo>
                  <a:cubicBezTo>
                    <a:pt x="16057" y="740"/>
                    <a:pt x="16256" y="709"/>
                    <a:pt x="16457" y="709"/>
                  </a:cubicBezTo>
                  <a:cubicBezTo>
                    <a:pt x="17824" y="709"/>
                    <a:pt x="19248" y="2140"/>
                    <a:pt x="20227" y="2862"/>
                  </a:cubicBezTo>
                  <a:cubicBezTo>
                    <a:pt x="21573" y="3846"/>
                    <a:pt x="22919" y="4830"/>
                    <a:pt x="24231" y="5865"/>
                  </a:cubicBezTo>
                  <a:cubicBezTo>
                    <a:pt x="26561" y="7677"/>
                    <a:pt x="28736" y="9783"/>
                    <a:pt x="29771" y="12596"/>
                  </a:cubicBezTo>
                  <a:cubicBezTo>
                    <a:pt x="29833" y="12762"/>
                    <a:pt x="29973" y="12834"/>
                    <a:pt x="30109" y="12834"/>
                  </a:cubicBezTo>
                  <a:cubicBezTo>
                    <a:pt x="30313" y="12834"/>
                    <a:pt x="30510" y="12672"/>
                    <a:pt x="30427" y="12424"/>
                  </a:cubicBezTo>
                  <a:cubicBezTo>
                    <a:pt x="29391" y="9593"/>
                    <a:pt x="27320" y="7488"/>
                    <a:pt x="25025" y="5606"/>
                  </a:cubicBezTo>
                  <a:cubicBezTo>
                    <a:pt x="23817" y="4640"/>
                    <a:pt x="22557" y="3742"/>
                    <a:pt x="21331" y="2827"/>
                  </a:cubicBezTo>
                  <a:cubicBezTo>
                    <a:pt x="20002" y="1844"/>
                    <a:pt x="18673" y="515"/>
                    <a:pt x="17051" y="83"/>
                  </a:cubicBezTo>
                  <a:cubicBezTo>
                    <a:pt x="16852" y="26"/>
                    <a:pt x="16652" y="1"/>
                    <a:pt x="16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3"/>
            <p:cNvSpPr/>
            <p:nvPr/>
          </p:nvSpPr>
          <p:spPr>
            <a:xfrm>
              <a:off x="2480975" y="4310100"/>
              <a:ext cx="26350" cy="128400"/>
            </a:xfrm>
            <a:custGeom>
              <a:avLst/>
              <a:gdLst/>
              <a:ahLst/>
              <a:cxnLst/>
              <a:rect l="l" t="t" r="r" b="b"/>
              <a:pathLst>
                <a:path w="1054" h="5136" extrusionOk="0">
                  <a:moveTo>
                    <a:pt x="510" y="1"/>
                  </a:moveTo>
                  <a:cubicBezTo>
                    <a:pt x="368" y="1"/>
                    <a:pt x="225" y="87"/>
                    <a:pt x="173" y="260"/>
                  </a:cubicBezTo>
                  <a:cubicBezTo>
                    <a:pt x="1" y="985"/>
                    <a:pt x="104" y="1744"/>
                    <a:pt x="139" y="2486"/>
                  </a:cubicBezTo>
                  <a:cubicBezTo>
                    <a:pt x="173" y="3315"/>
                    <a:pt x="122" y="4229"/>
                    <a:pt x="415" y="5006"/>
                  </a:cubicBezTo>
                  <a:cubicBezTo>
                    <a:pt x="441" y="5092"/>
                    <a:pt x="514" y="5136"/>
                    <a:pt x="588" y="5136"/>
                  </a:cubicBezTo>
                  <a:cubicBezTo>
                    <a:pt x="661" y="5136"/>
                    <a:pt x="734" y="5092"/>
                    <a:pt x="760" y="5006"/>
                  </a:cubicBezTo>
                  <a:cubicBezTo>
                    <a:pt x="985" y="4316"/>
                    <a:pt x="916" y="3556"/>
                    <a:pt x="933" y="2831"/>
                  </a:cubicBezTo>
                  <a:cubicBezTo>
                    <a:pt x="933" y="1986"/>
                    <a:pt x="1054" y="1088"/>
                    <a:pt x="847" y="260"/>
                  </a:cubicBezTo>
                  <a:cubicBezTo>
                    <a:pt x="795" y="87"/>
                    <a:pt x="652" y="1"/>
                    <a:pt x="51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3"/>
            <p:cNvSpPr/>
            <p:nvPr/>
          </p:nvSpPr>
          <p:spPr>
            <a:xfrm>
              <a:off x="2425425" y="4293225"/>
              <a:ext cx="132475" cy="80100"/>
            </a:xfrm>
            <a:custGeom>
              <a:avLst/>
              <a:gdLst/>
              <a:ahLst/>
              <a:cxnLst/>
              <a:rect l="l" t="t" r="r" b="b"/>
              <a:pathLst>
                <a:path w="5299" h="3204" extrusionOk="0">
                  <a:moveTo>
                    <a:pt x="2922" y="0"/>
                  </a:moveTo>
                  <a:cubicBezTo>
                    <a:pt x="2878" y="0"/>
                    <a:pt x="2835" y="6"/>
                    <a:pt x="2792" y="20"/>
                  </a:cubicBezTo>
                  <a:cubicBezTo>
                    <a:pt x="2223" y="210"/>
                    <a:pt x="1878" y="676"/>
                    <a:pt x="1481" y="1090"/>
                  </a:cubicBezTo>
                  <a:cubicBezTo>
                    <a:pt x="946" y="1660"/>
                    <a:pt x="462" y="2281"/>
                    <a:pt x="65" y="2937"/>
                  </a:cubicBezTo>
                  <a:cubicBezTo>
                    <a:pt x="0" y="3080"/>
                    <a:pt x="112" y="3204"/>
                    <a:pt x="238" y="3204"/>
                  </a:cubicBezTo>
                  <a:cubicBezTo>
                    <a:pt x="279" y="3204"/>
                    <a:pt x="321" y="3191"/>
                    <a:pt x="359" y="3161"/>
                  </a:cubicBezTo>
                  <a:cubicBezTo>
                    <a:pt x="1049" y="2471"/>
                    <a:pt x="1671" y="1746"/>
                    <a:pt x="2395" y="1090"/>
                  </a:cubicBezTo>
                  <a:cubicBezTo>
                    <a:pt x="2564" y="937"/>
                    <a:pt x="2709" y="876"/>
                    <a:pt x="2840" y="876"/>
                  </a:cubicBezTo>
                  <a:cubicBezTo>
                    <a:pt x="3166" y="876"/>
                    <a:pt x="3402" y="1255"/>
                    <a:pt x="3673" y="1539"/>
                  </a:cubicBezTo>
                  <a:cubicBezTo>
                    <a:pt x="4035" y="1918"/>
                    <a:pt x="4346" y="2367"/>
                    <a:pt x="4726" y="2747"/>
                  </a:cubicBezTo>
                  <a:cubicBezTo>
                    <a:pt x="4792" y="2813"/>
                    <a:pt x="4863" y="2841"/>
                    <a:pt x="4931" y="2841"/>
                  </a:cubicBezTo>
                  <a:cubicBezTo>
                    <a:pt x="5130" y="2841"/>
                    <a:pt x="5299" y="2603"/>
                    <a:pt x="5209" y="2384"/>
                  </a:cubicBezTo>
                  <a:cubicBezTo>
                    <a:pt x="4898" y="1763"/>
                    <a:pt x="4484" y="1211"/>
                    <a:pt x="3983" y="745"/>
                  </a:cubicBezTo>
                  <a:cubicBezTo>
                    <a:pt x="3781" y="527"/>
                    <a:pt x="3326" y="0"/>
                    <a:pt x="29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3"/>
            <p:cNvSpPr/>
            <p:nvPr/>
          </p:nvSpPr>
          <p:spPr>
            <a:xfrm>
              <a:off x="2627250" y="4310225"/>
              <a:ext cx="24625" cy="127300"/>
            </a:xfrm>
            <a:custGeom>
              <a:avLst/>
              <a:gdLst/>
              <a:ahLst/>
              <a:cxnLst/>
              <a:rect l="l" t="t" r="r" b="b"/>
              <a:pathLst>
                <a:path w="985" h="5092" extrusionOk="0">
                  <a:moveTo>
                    <a:pt x="484" y="0"/>
                  </a:moveTo>
                  <a:cubicBezTo>
                    <a:pt x="372" y="0"/>
                    <a:pt x="260" y="73"/>
                    <a:pt x="260" y="220"/>
                  </a:cubicBezTo>
                  <a:cubicBezTo>
                    <a:pt x="87" y="1704"/>
                    <a:pt x="1" y="3430"/>
                    <a:pt x="225" y="4898"/>
                  </a:cubicBezTo>
                  <a:cubicBezTo>
                    <a:pt x="260" y="5027"/>
                    <a:pt x="372" y="5092"/>
                    <a:pt x="484" y="5092"/>
                  </a:cubicBezTo>
                  <a:cubicBezTo>
                    <a:pt x="596" y="5092"/>
                    <a:pt x="709" y="5027"/>
                    <a:pt x="743" y="4898"/>
                  </a:cubicBezTo>
                  <a:cubicBezTo>
                    <a:pt x="985" y="3430"/>
                    <a:pt x="881" y="1704"/>
                    <a:pt x="709" y="220"/>
                  </a:cubicBezTo>
                  <a:cubicBezTo>
                    <a:pt x="709" y="73"/>
                    <a:pt x="596" y="0"/>
                    <a:pt x="48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3"/>
            <p:cNvSpPr/>
            <p:nvPr/>
          </p:nvSpPr>
          <p:spPr>
            <a:xfrm>
              <a:off x="2598350" y="4384175"/>
              <a:ext cx="93525" cy="60325"/>
            </a:xfrm>
            <a:custGeom>
              <a:avLst/>
              <a:gdLst/>
              <a:ahLst/>
              <a:cxnLst/>
              <a:rect l="l" t="t" r="r" b="b"/>
              <a:pathLst>
                <a:path w="3741" h="2413" extrusionOk="0">
                  <a:moveTo>
                    <a:pt x="3492" y="0"/>
                  </a:moveTo>
                  <a:cubicBezTo>
                    <a:pt x="3458" y="0"/>
                    <a:pt x="3421" y="13"/>
                    <a:pt x="3383" y="41"/>
                  </a:cubicBezTo>
                  <a:cubicBezTo>
                    <a:pt x="2800" y="490"/>
                    <a:pt x="2281" y="1030"/>
                    <a:pt x="1861" y="1627"/>
                  </a:cubicBezTo>
                  <a:lnTo>
                    <a:pt x="1861" y="1627"/>
                  </a:lnTo>
                  <a:cubicBezTo>
                    <a:pt x="1621" y="1496"/>
                    <a:pt x="1380" y="1368"/>
                    <a:pt x="1157" y="1232"/>
                  </a:cubicBezTo>
                  <a:cubicBezTo>
                    <a:pt x="829" y="1025"/>
                    <a:pt x="553" y="731"/>
                    <a:pt x="156" y="680"/>
                  </a:cubicBezTo>
                  <a:cubicBezTo>
                    <a:pt x="87" y="680"/>
                    <a:pt x="0" y="714"/>
                    <a:pt x="35" y="800"/>
                  </a:cubicBezTo>
                  <a:cubicBezTo>
                    <a:pt x="242" y="1456"/>
                    <a:pt x="1226" y="1991"/>
                    <a:pt x="1795" y="2371"/>
                  </a:cubicBezTo>
                  <a:cubicBezTo>
                    <a:pt x="1846" y="2399"/>
                    <a:pt x="1902" y="2413"/>
                    <a:pt x="1958" y="2413"/>
                  </a:cubicBezTo>
                  <a:cubicBezTo>
                    <a:pt x="2075" y="2413"/>
                    <a:pt x="2192" y="2355"/>
                    <a:pt x="2261" y="2250"/>
                  </a:cubicBezTo>
                  <a:cubicBezTo>
                    <a:pt x="2693" y="1594"/>
                    <a:pt x="3159" y="990"/>
                    <a:pt x="3642" y="386"/>
                  </a:cubicBezTo>
                  <a:cubicBezTo>
                    <a:pt x="3741" y="245"/>
                    <a:pt x="3644" y="0"/>
                    <a:pt x="34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3"/>
            <p:cNvSpPr/>
            <p:nvPr/>
          </p:nvSpPr>
          <p:spPr>
            <a:xfrm>
              <a:off x="2464200" y="4528150"/>
              <a:ext cx="32075" cy="23300"/>
            </a:xfrm>
            <a:custGeom>
              <a:avLst/>
              <a:gdLst/>
              <a:ahLst/>
              <a:cxnLst/>
              <a:rect l="l" t="t" r="r" b="b"/>
              <a:pathLst>
                <a:path w="1283" h="932" extrusionOk="0">
                  <a:moveTo>
                    <a:pt x="1143" y="1"/>
                  </a:moveTo>
                  <a:cubicBezTo>
                    <a:pt x="1130" y="1"/>
                    <a:pt x="1116" y="4"/>
                    <a:pt x="1103" y="12"/>
                  </a:cubicBezTo>
                  <a:cubicBezTo>
                    <a:pt x="758" y="237"/>
                    <a:pt x="413" y="478"/>
                    <a:pt x="85" y="737"/>
                  </a:cubicBezTo>
                  <a:cubicBezTo>
                    <a:pt x="0" y="794"/>
                    <a:pt x="55" y="932"/>
                    <a:pt x="144" y="932"/>
                  </a:cubicBezTo>
                  <a:cubicBezTo>
                    <a:pt x="163" y="932"/>
                    <a:pt x="184" y="925"/>
                    <a:pt x="206" y="910"/>
                  </a:cubicBezTo>
                  <a:cubicBezTo>
                    <a:pt x="551" y="685"/>
                    <a:pt x="896" y="444"/>
                    <a:pt x="1224" y="168"/>
                  </a:cubicBezTo>
                  <a:cubicBezTo>
                    <a:pt x="1283" y="109"/>
                    <a:pt x="1217" y="1"/>
                    <a:pt x="114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3"/>
            <p:cNvSpPr/>
            <p:nvPr/>
          </p:nvSpPr>
          <p:spPr>
            <a:xfrm>
              <a:off x="2480575" y="4483450"/>
              <a:ext cx="98725" cy="76625"/>
            </a:xfrm>
            <a:custGeom>
              <a:avLst/>
              <a:gdLst/>
              <a:ahLst/>
              <a:cxnLst/>
              <a:rect l="l" t="t" r="r" b="b"/>
              <a:pathLst>
                <a:path w="3949" h="3065" extrusionOk="0">
                  <a:moveTo>
                    <a:pt x="3748" y="1"/>
                  </a:moveTo>
                  <a:cubicBezTo>
                    <a:pt x="3725" y="1"/>
                    <a:pt x="3700" y="7"/>
                    <a:pt x="3676" y="22"/>
                  </a:cubicBezTo>
                  <a:cubicBezTo>
                    <a:pt x="2399" y="851"/>
                    <a:pt x="1260" y="1904"/>
                    <a:pt x="86" y="2853"/>
                  </a:cubicBezTo>
                  <a:cubicBezTo>
                    <a:pt x="1" y="2924"/>
                    <a:pt x="79" y="3065"/>
                    <a:pt x="177" y="3065"/>
                  </a:cubicBezTo>
                  <a:cubicBezTo>
                    <a:pt x="198" y="3065"/>
                    <a:pt x="220" y="3058"/>
                    <a:pt x="241" y="3043"/>
                  </a:cubicBezTo>
                  <a:cubicBezTo>
                    <a:pt x="1449" y="2145"/>
                    <a:pt x="2744" y="1282"/>
                    <a:pt x="3849" y="264"/>
                  </a:cubicBezTo>
                  <a:cubicBezTo>
                    <a:pt x="3948" y="150"/>
                    <a:pt x="3860" y="1"/>
                    <a:pt x="374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3"/>
            <p:cNvSpPr/>
            <p:nvPr/>
          </p:nvSpPr>
          <p:spPr>
            <a:xfrm>
              <a:off x="2573700" y="4465100"/>
              <a:ext cx="110925" cy="73175"/>
            </a:xfrm>
            <a:custGeom>
              <a:avLst/>
              <a:gdLst/>
              <a:ahLst/>
              <a:cxnLst/>
              <a:rect l="l" t="t" r="r" b="b"/>
              <a:pathLst>
                <a:path w="4437" h="2927" extrusionOk="0">
                  <a:moveTo>
                    <a:pt x="4241" y="0"/>
                  </a:moveTo>
                  <a:cubicBezTo>
                    <a:pt x="4222" y="0"/>
                    <a:pt x="4201" y="5"/>
                    <a:pt x="4180" y="14"/>
                  </a:cubicBezTo>
                  <a:cubicBezTo>
                    <a:pt x="2730" y="739"/>
                    <a:pt x="1314" y="1775"/>
                    <a:pt x="72" y="2793"/>
                  </a:cubicBezTo>
                  <a:cubicBezTo>
                    <a:pt x="0" y="2836"/>
                    <a:pt x="59" y="2927"/>
                    <a:pt x="121" y="2927"/>
                  </a:cubicBezTo>
                  <a:cubicBezTo>
                    <a:pt x="134" y="2927"/>
                    <a:pt x="146" y="2923"/>
                    <a:pt x="158" y="2914"/>
                  </a:cubicBezTo>
                  <a:cubicBezTo>
                    <a:pt x="1556" y="2085"/>
                    <a:pt x="3023" y="1240"/>
                    <a:pt x="4318" y="256"/>
                  </a:cubicBezTo>
                  <a:cubicBezTo>
                    <a:pt x="4437" y="167"/>
                    <a:pt x="4363" y="0"/>
                    <a:pt x="424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3"/>
            <p:cNvSpPr/>
            <p:nvPr/>
          </p:nvSpPr>
          <p:spPr>
            <a:xfrm>
              <a:off x="2639675" y="4467500"/>
              <a:ext cx="85450" cy="63400"/>
            </a:xfrm>
            <a:custGeom>
              <a:avLst/>
              <a:gdLst/>
              <a:ahLst/>
              <a:cxnLst/>
              <a:rect l="l" t="t" r="r" b="b"/>
              <a:pathLst>
                <a:path w="3418" h="2536" extrusionOk="0">
                  <a:moveTo>
                    <a:pt x="3212" y="0"/>
                  </a:moveTo>
                  <a:cubicBezTo>
                    <a:pt x="3190" y="0"/>
                    <a:pt x="3167" y="7"/>
                    <a:pt x="3146" y="22"/>
                  </a:cubicBezTo>
                  <a:cubicBezTo>
                    <a:pt x="2058" y="712"/>
                    <a:pt x="1075" y="1575"/>
                    <a:pt x="73" y="2369"/>
                  </a:cubicBezTo>
                  <a:cubicBezTo>
                    <a:pt x="0" y="2428"/>
                    <a:pt x="64" y="2536"/>
                    <a:pt x="137" y="2536"/>
                  </a:cubicBezTo>
                  <a:cubicBezTo>
                    <a:pt x="150" y="2536"/>
                    <a:pt x="164" y="2532"/>
                    <a:pt x="177" y="2524"/>
                  </a:cubicBezTo>
                  <a:lnTo>
                    <a:pt x="177" y="2507"/>
                  </a:lnTo>
                  <a:cubicBezTo>
                    <a:pt x="1230" y="1782"/>
                    <a:pt x="2334" y="1075"/>
                    <a:pt x="3318" y="246"/>
                  </a:cubicBezTo>
                  <a:cubicBezTo>
                    <a:pt x="3418" y="147"/>
                    <a:pt x="3318" y="0"/>
                    <a:pt x="32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3"/>
            <p:cNvSpPr/>
            <p:nvPr/>
          </p:nvSpPr>
          <p:spPr>
            <a:xfrm>
              <a:off x="2678350" y="4525000"/>
              <a:ext cx="30175" cy="23950"/>
            </a:xfrm>
            <a:custGeom>
              <a:avLst/>
              <a:gdLst/>
              <a:ahLst/>
              <a:cxnLst/>
              <a:rect l="l" t="t" r="r" b="b"/>
              <a:pathLst>
                <a:path w="1207" h="958" extrusionOk="0">
                  <a:moveTo>
                    <a:pt x="1065" y="0"/>
                  </a:moveTo>
                  <a:cubicBezTo>
                    <a:pt x="1048" y="0"/>
                    <a:pt x="1030" y="5"/>
                    <a:pt x="1012" y="17"/>
                  </a:cubicBezTo>
                  <a:cubicBezTo>
                    <a:pt x="684" y="242"/>
                    <a:pt x="373" y="483"/>
                    <a:pt x="97" y="760"/>
                  </a:cubicBezTo>
                  <a:cubicBezTo>
                    <a:pt x="1" y="842"/>
                    <a:pt x="91" y="957"/>
                    <a:pt x="192" y="957"/>
                  </a:cubicBezTo>
                  <a:cubicBezTo>
                    <a:pt x="218" y="957"/>
                    <a:pt x="245" y="950"/>
                    <a:pt x="270" y="932"/>
                  </a:cubicBezTo>
                  <a:cubicBezTo>
                    <a:pt x="580" y="708"/>
                    <a:pt x="874" y="449"/>
                    <a:pt x="1150" y="190"/>
                  </a:cubicBezTo>
                  <a:cubicBezTo>
                    <a:pt x="1207" y="119"/>
                    <a:pt x="1146" y="0"/>
                    <a:pt x="106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3"/>
            <p:cNvSpPr/>
            <p:nvPr/>
          </p:nvSpPr>
          <p:spPr>
            <a:xfrm>
              <a:off x="2294450" y="4245775"/>
              <a:ext cx="145400" cy="103950"/>
            </a:xfrm>
            <a:custGeom>
              <a:avLst/>
              <a:gdLst/>
              <a:ahLst/>
              <a:cxnLst/>
              <a:rect l="l" t="t" r="r" b="b"/>
              <a:pathLst>
                <a:path w="5816" h="4158" extrusionOk="0">
                  <a:moveTo>
                    <a:pt x="5557" y="0"/>
                  </a:moveTo>
                  <a:cubicBezTo>
                    <a:pt x="5531" y="0"/>
                    <a:pt x="5504" y="6"/>
                    <a:pt x="5477" y="19"/>
                  </a:cubicBezTo>
                  <a:cubicBezTo>
                    <a:pt x="3544" y="1176"/>
                    <a:pt x="1732" y="2522"/>
                    <a:pt x="57" y="4024"/>
                  </a:cubicBezTo>
                  <a:cubicBezTo>
                    <a:pt x="0" y="4067"/>
                    <a:pt x="50" y="4157"/>
                    <a:pt x="108" y="4157"/>
                  </a:cubicBezTo>
                  <a:cubicBezTo>
                    <a:pt x="120" y="4157"/>
                    <a:pt x="132" y="4153"/>
                    <a:pt x="144" y="4144"/>
                  </a:cubicBezTo>
                  <a:lnTo>
                    <a:pt x="161" y="4144"/>
                  </a:lnTo>
                  <a:cubicBezTo>
                    <a:pt x="2111" y="3040"/>
                    <a:pt x="3975" y="1745"/>
                    <a:pt x="5684" y="296"/>
                  </a:cubicBezTo>
                  <a:cubicBezTo>
                    <a:pt x="5816" y="179"/>
                    <a:pt x="5700" y="0"/>
                    <a:pt x="555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3"/>
            <p:cNvSpPr/>
            <p:nvPr/>
          </p:nvSpPr>
          <p:spPr>
            <a:xfrm>
              <a:off x="2466575" y="4216000"/>
              <a:ext cx="21525" cy="19150"/>
            </a:xfrm>
            <a:custGeom>
              <a:avLst/>
              <a:gdLst/>
              <a:ahLst/>
              <a:cxnLst/>
              <a:rect l="l" t="t" r="r" b="b"/>
              <a:pathLst>
                <a:path w="861" h="766" extrusionOk="0">
                  <a:moveTo>
                    <a:pt x="679" y="1"/>
                  </a:moveTo>
                  <a:cubicBezTo>
                    <a:pt x="657" y="1"/>
                    <a:pt x="634" y="7"/>
                    <a:pt x="611" y="19"/>
                  </a:cubicBezTo>
                  <a:cubicBezTo>
                    <a:pt x="422" y="158"/>
                    <a:pt x="232" y="330"/>
                    <a:pt x="94" y="537"/>
                  </a:cubicBezTo>
                  <a:cubicBezTo>
                    <a:pt x="0" y="631"/>
                    <a:pt x="93" y="766"/>
                    <a:pt x="196" y="766"/>
                  </a:cubicBezTo>
                  <a:cubicBezTo>
                    <a:pt x="225" y="766"/>
                    <a:pt x="256" y="754"/>
                    <a:pt x="283" y="727"/>
                  </a:cubicBezTo>
                  <a:cubicBezTo>
                    <a:pt x="491" y="589"/>
                    <a:pt x="663" y="399"/>
                    <a:pt x="819" y="209"/>
                  </a:cubicBezTo>
                  <a:cubicBezTo>
                    <a:pt x="861" y="111"/>
                    <a:pt x="777" y="1"/>
                    <a:pt x="67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3"/>
            <p:cNvSpPr/>
            <p:nvPr/>
          </p:nvSpPr>
          <p:spPr>
            <a:xfrm>
              <a:off x="2748500" y="4736400"/>
              <a:ext cx="86325" cy="15050"/>
            </a:xfrm>
            <a:custGeom>
              <a:avLst/>
              <a:gdLst/>
              <a:ahLst/>
              <a:cxnLst/>
              <a:rect l="l" t="t" r="r" b="b"/>
              <a:pathLst>
                <a:path w="3453" h="602" extrusionOk="0">
                  <a:moveTo>
                    <a:pt x="3264" y="1"/>
                  </a:moveTo>
                  <a:cubicBezTo>
                    <a:pt x="3258" y="1"/>
                    <a:pt x="3252" y="1"/>
                    <a:pt x="3246" y="1"/>
                  </a:cubicBezTo>
                  <a:cubicBezTo>
                    <a:pt x="2247" y="100"/>
                    <a:pt x="1295" y="244"/>
                    <a:pt x="287" y="244"/>
                  </a:cubicBezTo>
                  <a:cubicBezTo>
                    <a:pt x="232" y="244"/>
                    <a:pt x="177" y="244"/>
                    <a:pt x="122" y="243"/>
                  </a:cubicBezTo>
                  <a:cubicBezTo>
                    <a:pt x="18" y="243"/>
                    <a:pt x="1" y="398"/>
                    <a:pt x="104" y="433"/>
                  </a:cubicBezTo>
                  <a:cubicBezTo>
                    <a:pt x="583" y="538"/>
                    <a:pt x="1097" y="602"/>
                    <a:pt x="1610" y="602"/>
                  </a:cubicBezTo>
                  <a:cubicBezTo>
                    <a:pt x="2188" y="602"/>
                    <a:pt x="2767" y="521"/>
                    <a:pt x="3297" y="329"/>
                  </a:cubicBezTo>
                  <a:cubicBezTo>
                    <a:pt x="3448" y="262"/>
                    <a:pt x="3453" y="1"/>
                    <a:pt x="326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3"/>
            <p:cNvSpPr/>
            <p:nvPr/>
          </p:nvSpPr>
          <p:spPr>
            <a:xfrm>
              <a:off x="2858375" y="4734950"/>
              <a:ext cx="24600" cy="9925"/>
            </a:xfrm>
            <a:custGeom>
              <a:avLst/>
              <a:gdLst/>
              <a:ahLst/>
              <a:cxnLst/>
              <a:rect l="l" t="t" r="r" b="b"/>
              <a:pathLst>
                <a:path w="984" h="397" extrusionOk="0">
                  <a:moveTo>
                    <a:pt x="219" y="1"/>
                  </a:moveTo>
                  <a:cubicBezTo>
                    <a:pt x="86" y="1"/>
                    <a:pt x="0" y="197"/>
                    <a:pt x="145" y="284"/>
                  </a:cubicBezTo>
                  <a:cubicBezTo>
                    <a:pt x="264" y="357"/>
                    <a:pt x="403" y="396"/>
                    <a:pt x="543" y="396"/>
                  </a:cubicBezTo>
                  <a:cubicBezTo>
                    <a:pt x="667" y="396"/>
                    <a:pt x="791" y="366"/>
                    <a:pt x="905" y="301"/>
                  </a:cubicBezTo>
                  <a:cubicBezTo>
                    <a:pt x="984" y="253"/>
                    <a:pt x="961" y="90"/>
                    <a:pt x="864" y="90"/>
                  </a:cubicBezTo>
                  <a:cubicBezTo>
                    <a:pt x="855" y="90"/>
                    <a:pt x="845" y="91"/>
                    <a:pt x="835" y="94"/>
                  </a:cubicBezTo>
                  <a:cubicBezTo>
                    <a:pt x="789" y="103"/>
                    <a:pt x="742" y="107"/>
                    <a:pt x="694" y="107"/>
                  </a:cubicBezTo>
                  <a:cubicBezTo>
                    <a:pt x="562" y="107"/>
                    <a:pt x="427" y="75"/>
                    <a:pt x="300" y="25"/>
                  </a:cubicBezTo>
                  <a:cubicBezTo>
                    <a:pt x="273" y="8"/>
                    <a:pt x="245" y="1"/>
                    <a:pt x="21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 name="Google Shape;1254;p43"/>
          <p:cNvGrpSpPr/>
          <p:nvPr/>
        </p:nvGrpSpPr>
        <p:grpSpPr>
          <a:xfrm rot="2452624">
            <a:off x="7369330" y="707782"/>
            <a:ext cx="1235037" cy="548944"/>
            <a:chOff x="2602675" y="4986175"/>
            <a:chExt cx="973450" cy="432675"/>
          </a:xfrm>
        </p:grpSpPr>
        <p:sp>
          <p:nvSpPr>
            <p:cNvPr id="1255" name="Google Shape;1255;p43"/>
            <p:cNvSpPr/>
            <p:nvPr/>
          </p:nvSpPr>
          <p:spPr>
            <a:xfrm>
              <a:off x="3160150" y="5011075"/>
              <a:ext cx="392250" cy="390975"/>
            </a:xfrm>
            <a:custGeom>
              <a:avLst/>
              <a:gdLst/>
              <a:ahLst/>
              <a:cxnLst/>
              <a:rect l="l" t="t" r="r" b="b"/>
              <a:pathLst>
                <a:path w="15690" h="15639" extrusionOk="0">
                  <a:moveTo>
                    <a:pt x="8013" y="3271"/>
                  </a:moveTo>
                  <a:cubicBezTo>
                    <a:pt x="8563" y="3271"/>
                    <a:pt x="9118" y="3373"/>
                    <a:pt x="9649" y="3582"/>
                  </a:cubicBezTo>
                  <a:cubicBezTo>
                    <a:pt x="11237" y="4272"/>
                    <a:pt x="12289" y="5808"/>
                    <a:pt x="12393" y="7534"/>
                  </a:cubicBezTo>
                  <a:cubicBezTo>
                    <a:pt x="12427" y="9277"/>
                    <a:pt x="11513" y="10900"/>
                    <a:pt x="10011" y="11763"/>
                  </a:cubicBezTo>
                  <a:cubicBezTo>
                    <a:pt x="9271" y="12166"/>
                    <a:pt x="8453" y="12369"/>
                    <a:pt x="7635" y="12369"/>
                  </a:cubicBezTo>
                  <a:cubicBezTo>
                    <a:pt x="6774" y="12369"/>
                    <a:pt x="5914" y="12145"/>
                    <a:pt x="5144" y="11694"/>
                  </a:cubicBezTo>
                  <a:cubicBezTo>
                    <a:pt x="4471" y="11314"/>
                    <a:pt x="3918" y="10727"/>
                    <a:pt x="3608" y="10002"/>
                  </a:cubicBezTo>
                  <a:cubicBezTo>
                    <a:pt x="3297" y="9243"/>
                    <a:pt x="3332" y="8380"/>
                    <a:pt x="3487" y="7586"/>
                  </a:cubicBezTo>
                  <a:cubicBezTo>
                    <a:pt x="3694" y="6447"/>
                    <a:pt x="4126" y="5342"/>
                    <a:pt x="4937" y="4514"/>
                  </a:cubicBezTo>
                  <a:cubicBezTo>
                    <a:pt x="5773" y="3701"/>
                    <a:pt x="6882" y="3271"/>
                    <a:pt x="8013" y="3271"/>
                  </a:cubicBezTo>
                  <a:close/>
                  <a:moveTo>
                    <a:pt x="8130" y="1"/>
                  </a:moveTo>
                  <a:cubicBezTo>
                    <a:pt x="6168" y="1"/>
                    <a:pt x="4197" y="754"/>
                    <a:pt x="2814" y="2149"/>
                  </a:cubicBezTo>
                  <a:cubicBezTo>
                    <a:pt x="1433" y="3547"/>
                    <a:pt x="674" y="5463"/>
                    <a:pt x="311" y="7413"/>
                  </a:cubicBezTo>
                  <a:cubicBezTo>
                    <a:pt x="52" y="8794"/>
                    <a:pt x="1" y="10278"/>
                    <a:pt x="536" y="11590"/>
                  </a:cubicBezTo>
                  <a:cubicBezTo>
                    <a:pt x="1036" y="12815"/>
                    <a:pt x="2037" y="13799"/>
                    <a:pt x="3194" y="14490"/>
                  </a:cubicBezTo>
                  <a:cubicBezTo>
                    <a:pt x="4518" y="15254"/>
                    <a:pt x="5997" y="15638"/>
                    <a:pt x="7479" y="15638"/>
                  </a:cubicBezTo>
                  <a:cubicBezTo>
                    <a:pt x="8876" y="15638"/>
                    <a:pt x="10275" y="15297"/>
                    <a:pt x="11547" y="14610"/>
                  </a:cubicBezTo>
                  <a:cubicBezTo>
                    <a:pt x="14119" y="13109"/>
                    <a:pt x="15690" y="10330"/>
                    <a:pt x="15620" y="7361"/>
                  </a:cubicBezTo>
                  <a:cubicBezTo>
                    <a:pt x="15517" y="4445"/>
                    <a:pt x="13601" y="1648"/>
                    <a:pt x="10909" y="544"/>
                  </a:cubicBezTo>
                  <a:cubicBezTo>
                    <a:pt x="10030" y="178"/>
                    <a:pt x="9081" y="1"/>
                    <a:pt x="813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3"/>
            <p:cNvSpPr/>
            <p:nvPr/>
          </p:nvSpPr>
          <p:spPr>
            <a:xfrm>
              <a:off x="2605250" y="5066525"/>
              <a:ext cx="142850" cy="133500"/>
            </a:xfrm>
            <a:custGeom>
              <a:avLst/>
              <a:gdLst/>
              <a:ahLst/>
              <a:cxnLst/>
              <a:rect l="l" t="t" r="r" b="b"/>
              <a:pathLst>
                <a:path w="5714" h="5340" extrusionOk="0">
                  <a:moveTo>
                    <a:pt x="1675" y="0"/>
                  </a:moveTo>
                  <a:cubicBezTo>
                    <a:pt x="1261" y="949"/>
                    <a:pt x="846" y="1881"/>
                    <a:pt x="432" y="2831"/>
                  </a:cubicBezTo>
                  <a:cubicBezTo>
                    <a:pt x="225" y="3331"/>
                    <a:pt x="1" y="3935"/>
                    <a:pt x="294" y="4384"/>
                  </a:cubicBezTo>
                  <a:cubicBezTo>
                    <a:pt x="536" y="4781"/>
                    <a:pt x="1053" y="4902"/>
                    <a:pt x="1519" y="4988"/>
                  </a:cubicBezTo>
                  <a:lnTo>
                    <a:pt x="3021" y="5264"/>
                  </a:lnTo>
                  <a:cubicBezTo>
                    <a:pt x="3222" y="5306"/>
                    <a:pt x="3431" y="5340"/>
                    <a:pt x="3635" y="5340"/>
                  </a:cubicBezTo>
                  <a:cubicBezTo>
                    <a:pt x="3850" y="5340"/>
                    <a:pt x="4060" y="5302"/>
                    <a:pt x="4247" y="5195"/>
                  </a:cubicBezTo>
                  <a:cubicBezTo>
                    <a:pt x="4609" y="4971"/>
                    <a:pt x="4747" y="4539"/>
                    <a:pt x="4868" y="4125"/>
                  </a:cubicBezTo>
                  <a:cubicBezTo>
                    <a:pt x="5058" y="3452"/>
                    <a:pt x="5248" y="2762"/>
                    <a:pt x="5455" y="2088"/>
                  </a:cubicBezTo>
                  <a:cubicBezTo>
                    <a:pt x="5714" y="1674"/>
                    <a:pt x="5437" y="1122"/>
                    <a:pt x="4954" y="1087"/>
                  </a:cubicBezTo>
                  <a:lnTo>
                    <a:pt x="2141" y="138"/>
                  </a:lnTo>
                  <a:lnTo>
                    <a:pt x="1675" y="0"/>
                  </a:ln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3"/>
            <p:cNvSpPr/>
            <p:nvPr/>
          </p:nvSpPr>
          <p:spPr>
            <a:xfrm>
              <a:off x="2780000" y="5122600"/>
              <a:ext cx="80725" cy="67975"/>
            </a:xfrm>
            <a:custGeom>
              <a:avLst/>
              <a:gdLst/>
              <a:ahLst/>
              <a:cxnLst/>
              <a:rect l="l" t="t" r="r" b="b"/>
              <a:pathLst>
                <a:path w="3229" h="2719" extrusionOk="0">
                  <a:moveTo>
                    <a:pt x="570" y="1"/>
                  </a:moveTo>
                  <a:cubicBezTo>
                    <a:pt x="277" y="691"/>
                    <a:pt x="1" y="1537"/>
                    <a:pt x="432" y="2158"/>
                  </a:cubicBezTo>
                  <a:cubicBezTo>
                    <a:pt x="605" y="2400"/>
                    <a:pt x="864" y="2572"/>
                    <a:pt x="1157" y="2659"/>
                  </a:cubicBezTo>
                  <a:cubicBezTo>
                    <a:pt x="1299" y="2699"/>
                    <a:pt x="1444" y="2718"/>
                    <a:pt x="1587" y="2718"/>
                  </a:cubicBezTo>
                  <a:cubicBezTo>
                    <a:pt x="2000" y="2718"/>
                    <a:pt x="2403" y="2557"/>
                    <a:pt x="2711" y="2262"/>
                  </a:cubicBezTo>
                  <a:cubicBezTo>
                    <a:pt x="3108" y="1830"/>
                    <a:pt x="3228" y="1243"/>
                    <a:pt x="3038" y="691"/>
                  </a:cubicBezTo>
                  <a:lnTo>
                    <a:pt x="570" y="1"/>
                  </a:ln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3"/>
            <p:cNvSpPr/>
            <p:nvPr/>
          </p:nvSpPr>
          <p:spPr>
            <a:xfrm>
              <a:off x="3160150" y="5011075"/>
              <a:ext cx="392250" cy="390975"/>
            </a:xfrm>
            <a:custGeom>
              <a:avLst/>
              <a:gdLst/>
              <a:ahLst/>
              <a:cxnLst/>
              <a:rect l="l" t="t" r="r" b="b"/>
              <a:pathLst>
                <a:path w="15690" h="15639" extrusionOk="0">
                  <a:moveTo>
                    <a:pt x="8017" y="3420"/>
                  </a:moveTo>
                  <a:cubicBezTo>
                    <a:pt x="8544" y="3420"/>
                    <a:pt x="9075" y="3518"/>
                    <a:pt x="9580" y="3720"/>
                  </a:cubicBezTo>
                  <a:cubicBezTo>
                    <a:pt x="11116" y="4393"/>
                    <a:pt x="12134" y="5877"/>
                    <a:pt x="12220" y="7551"/>
                  </a:cubicBezTo>
                  <a:cubicBezTo>
                    <a:pt x="12255" y="9225"/>
                    <a:pt x="11375" y="10779"/>
                    <a:pt x="9925" y="11625"/>
                  </a:cubicBezTo>
                  <a:cubicBezTo>
                    <a:pt x="9211" y="12011"/>
                    <a:pt x="8423" y="12205"/>
                    <a:pt x="7637" y="12205"/>
                  </a:cubicBezTo>
                  <a:cubicBezTo>
                    <a:pt x="6809" y="12205"/>
                    <a:pt x="5983" y="11990"/>
                    <a:pt x="5247" y="11556"/>
                  </a:cubicBezTo>
                  <a:cubicBezTo>
                    <a:pt x="4574" y="11193"/>
                    <a:pt x="4057" y="10624"/>
                    <a:pt x="3763" y="9933"/>
                  </a:cubicBezTo>
                  <a:cubicBezTo>
                    <a:pt x="3452" y="9191"/>
                    <a:pt x="3487" y="8362"/>
                    <a:pt x="3642" y="7586"/>
                  </a:cubicBezTo>
                  <a:cubicBezTo>
                    <a:pt x="3832" y="6516"/>
                    <a:pt x="4264" y="5428"/>
                    <a:pt x="5040" y="4634"/>
                  </a:cubicBezTo>
                  <a:cubicBezTo>
                    <a:pt x="5844" y="3842"/>
                    <a:pt x="6923" y="3420"/>
                    <a:pt x="8017" y="3420"/>
                  </a:cubicBezTo>
                  <a:close/>
                  <a:moveTo>
                    <a:pt x="8130" y="1"/>
                  </a:moveTo>
                  <a:cubicBezTo>
                    <a:pt x="6168" y="1"/>
                    <a:pt x="4197" y="754"/>
                    <a:pt x="2814" y="2149"/>
                  </a:cubicBezTo>
                  <a:cubicBezTo>
                    <a:pt x="1433" y="3547"/>
                    <a:pt x="674" y="5463"/>
                    <a:pt x="311" y="7413"/>
                  </a:cubicBezTo>
                  <a:cubicBezTo>
                    <a:pt x="52" y="8794"/>
                    <a:pt x="1" y="10278"/>
                    <a:pt x="536" y="11590"/>
                  </a:cubicBezTo>
                  <a:cubicBezTo>
                    <a:pt x="1036" y="12815"/>
                    <a:pt x="2037" y="13799"/>
                    <a:pt x="3194" y="14490"/>
                  </a:cubicBezTo>
                  <a:cubicBezTo>
                    <a:pt x="4518" y="15254"/>
                    <a:pt x="5997" y="15638"/>
                    <a:pt x="7479" y="15638"/>
                  </a:cubicBezTo>
                  <a:cubicBezTo>
                    <a:pt x="8876" y="15638"/>
                    <a:pt x="10275" y="15297"/>
                    <a:pt x="11547" y="14610"/>
                  </a:cubicBezTo>
                  <a:cubicBezTo>
                    <a:pt x="14119" y="13109"/>
                    <a:pt x="15690" y="10330"/>
                    <a:pt x="15620" y="7361"/>
                  </a:cubicBezTo>
                  <a:cubicBezTo>
                    <a:pt x="15517" y="4445"/>
                    <a:pt x="13601" y="1648"/>
                    <a:pt x="10909" y="544"/>
                  </a:cubicBezTo>
                  <a:cubicBezTo>
                    <a:pt x="10030" y="178"/>
                    <a:pt x="9081" y="1"/>
                    <a:pt x="813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3"/>
            <p:cNvSpPr/>
            <p:nvPr/>
          </p:nvSpPr>
          <p:spPr>
            <a:xfrm>
              <a:off x="3153900" y="5004575"/>
              <a:ext cx="422225" cy="414275"/>
            </a:xfrm>
            <a:custGeom>
              <a:avLst/>
              <a:gdLst/>
              <a:ahLst/>
              <a:cxnLst/>
              <a:rect l="l" t="t" r="r" b="b"/>
              <a:pathLst>
                <a:path w="16889" h="16571" extrusionOk="0">
                  <a:moveTo>
                    <a:pt x="8615" y="512"/>
                  </a:moveTo>
                  <a:cubicBezTo>
                    <a:pt x="9760" y="512"/>
                    <a:pt x="10905" y="780"/>
                    <a:pt x="11953" y="1304"/>
                  </a:cubicBezTo>
                  <a:cubicBezTo>
                    <a:pt x="13955" y="2288"/>
                    <a:pt x="14938" y="4342"/>
                    <a:pt x="15456" y="6413"/>
                  </a:cubicBezTo>
                  <a:cubicBezTo>
                    <a:pt x="16647" y="10987"/>
                    <a:pt x="13558" y="15078"/>
                    <a:pt x="9070" y="15906"/>
                  </a:cubicBezTo>
                  <a:cubicBezTo>
                    <a:pt x="8642" y="15984"/>
                    <a:pt x="8217" y="16021"/>
                    <a:pt x="7798" y="16021"/>
                  </a:cubicBezTo>
                  <a:cubicBezTo>
                    <a:pt x="4222" y="16021"/>
                    <a:pt x="1079" y="13299"/>
                    <a:pt x="448" y="9758"/>
                  </a:cubicBezTo>
                  <a:lnTo>
                    <a:pt x="448" y="9758"/>
                  </a:lnTo>
                  <a:cubicBezTo>
                    <a:pt x="460" y="9760"/>
                    <a:pt x="472" y="9762"/>
                    <a:pt x="484" y="9762"/>
                  </a:cubicBezTo>
                  <a:cubicBezTo>
                    <a:pt x="561" y="9762"/>
                    <a:pt x="639" y="9710"/>
                    <a:pt x="647" y="9606"/>
                  </a:cubicBezTo>
                  <a:cubicBezTo>
                    <a:pt x="717" y="5809"/>
                    <a:pt x="2805" y="1926"/>
                    <a:pt x="6637" y="787"/>
                  </a:cubicBezTo>
                  <a:cubicBezTo>
                    <a:pt x="7284" y="603"/>
                    <a:pt x="7949" y="512"/>
                    <a:pt x="8615" y="512"/>
                  </a:cubicBezTo>
                  <a:close/>
                  <a:moveTo>
                    <a:pt x="8702" y="0"/>
                  </a:moveTo>
                  <a:cubicBezTo>
                    <a:pt x="8296" y="0"/>
                    <a:pt x="7889" y="32"/>
                    <a:pt x="7482" y="96"/>
                  </a:cubicBezTo>
                  <a:cubicBezTo>
                    <a:pt x="3118" y="843"/>
                    <a:pt x="445" y="4875"/>
                    <a:pt x="322" y="9096"/>
                  </a:cubicBezTo>
                  <a:lnTo>
                    <a:pt x="322" y="9096"/>
                  </a:lnTo>
                  <a:cubicBezTo>
                    <a:pt x="283" y="9056"/>
                    <a:pt x="226" y="9035"/>
                    <a:pt x="172" y="9035"/>
                  </a:cubicBezTo>
                  <a:cubicBezTo>
                    <a:pt x="83" y="9035"/>
                    <a:pt x="0" y="9091"/>
                    <a:pt x="9" y="9209"/>
                  </a:cubicBezTo>
                  <a:lnTo>
                    <a:pt x="9" y="9227"/>
                  </a:lnTo>
                  <a:cubicBezTo>
                    <a:pt x="227" y="13501"/>
                    <a:pt x="3879" y="16570"/>
                    <a:pt x="8041" y="16570"/>
                  </a:cubicBezTo>
                  <a:cubicBezTo>
                    <a:pt x="8165" y="16570"/>
                    <a:pt x="8290" y="16567"/>
                    <a:pt x="8414" y="16562"/>
                  </a:cubicBezTo>
                  <a:cubicBezTo>
                    <a:pt x="13023" y="16338"/>
                    <a:pt x="16889" y="12161"/>
                    <a:pt x="16250" y="7501"/>
                  </a:cubicBezTo>
                  <a:cubicBezTo>
                    <a:pt x="15957" y="5343"/>
                    <a:pt x="15128" y="2927"/>
                    <a:pt x="13333" y="1546"/>
                  </a:cubicBezTo>
                  <a:cubicBezTo>
                    <a:pt x="11988" y="533"/>
                    <a:pt x="10363" y="0"/>
                    <a:pt x="870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3"/>
            <p:cNvSpPr/>
            <p:nvPr/>
          </p:nvSpPr>
          <p:spPr>
            <a:xfrm>
              <a:off x="3243200" y="5091525"/>
              <a:ext cx="244050" cy="240400"/>
            </a:xfrm>
            <a:custGeom>
              <a:avLst/>
              <a:gdLst/>
              <a:ahLst/>
              <a:cxnLst/>
              <a:rect l="l" t="t" r="r" b="b"/>
              <a:pathLst>
                <a:path w="9762" h="9616" extrusionOk="0">
                  <a:moveTo>
                    <a:pt x="5006" y="491"/>
                  </a:moveTo>
                  <a:cubicBezTo>
                    <a:pt x="6840" y="491"/>
                    <a:pt x="8201" y="1948"/>
                    <a:pt x="8708" y="3746"/>
                  </a:cubicBezTo>
                  <a:cubicBezTo>
                    <a:pt x="9451" y="6456"/>
                    <a:pt x="7397" y="8786"/>
                    <a:pt x="4756" y="9045"/>
                  </a:cubicBezTo>
                  <a:cubicBezTo>
                    <a:pt x="4629" y="9058"/>
                    <a:pt x="4503" y="9064"/>
                    <a:pt x="4378" y="9064"/>
                  </a:cubicBezTo>
                  <a:cubicBezTo>
                    <a:pt x="2418" y="9064"/>
                    <a:pt x="865" y="7542"/>
                    <a:pt x="444" y="5694"/>
                  </a:cubicBezTo>
                  <a:lnTo>
                    <a:pt x="444" y="5694"/>
                  </a:lnTo>
                  <a:cubicBezTo>
                    <a:pt x="488" y="5670"/>
                    <a:pt x="522" y="5625"/>
                    <a:pt x="527" y="5559"/>
                  </a:cubicBezTo>
                  <a:cubicBezTo>
                    <a:pt x="631" y="3401"/>
                    <a:pt x="1753" y="1313"/>
                    <a:pt x="3910" y="657"/>
                  </a:cubicBezTo>
                  <a:cubicBezTo>
                    <a:pt x="4291" y="544"/>
                    <a:pt x="4657" y="491"/>
                    <a:pt x="5006" y="491"/>
                  </a:cubicBezTo>
                  <a:close/>
                  <a:moveTo>
                    <a:pt x="5126" y="0"/>
                  </a:moveTo>
                  <a:cubicBezTo>
                    <a:pt x="4906" y="0"/>
                    <a:pt x="4679" y="17"/>
                    <a:pt x="4445" y="53"/>
                  </a:cubicBezTo>
                  <a:cubicBezTo>
                    <a:pt x="1871" y="446"/>
                    <a:pt x="293" y="2694"/>
                    <a:pt x="202" y="5168"/>
                  </a:cubicBezTo>
                  <a:lnTo>
                    <a:pt x="202" y="5168"/>
                  </a:lnTo>
                  <a:cubicBezTo>
                    <a:pt x="103" y="5169"/>
                    <a:pt x="0" y="5236"/>
                    <a:pt x="10" y="5352"/>
                  </a:cubicBezTo>
                  <a:cubicBezTo>
                    <a:pt x="129" y="7864"/>
                    <a:pt x="2213" y="9615"/>
                    <a:pt x="4684" y="9615"/>
                  </a:cubicBezTo>
                  <a:cubicBezTo>
                    <a:pt x="4708" y="9615"/>
                    <a:pt x="4732" y="9615"/>
                    <a:pt x="4756" y="9615"/>
                  </a:cubicBezTo>
                  <a:cubicBezTo>
                    <a:pt x="7397" y="9597"/>
                    <a:pt x="9761" y="7129"/>
                    <a:pt x="9399" y="4454"/>
                  </a:cubicBezTo>
                  <a:cubicBezTo>
                    <a:pt x="9082" y="2111"/>
                    <a:pt x="7560" y="0"/>
                    <a:pt x="51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3"/>
            <p:cNvSpPr/>
            <p:nvPr/>
          </p:nvSpPr>
          <p:spPr>
            <a:xfrm>
              <a:off x="2602675" y="4986175"/>
              <a:ext cx="585600" cy="229025"/>
            </a:xfrm>
            <a:custGeom>
              <a:avLst/>
              <a:gdLst/>
              <a:ahLst/>
              <a:cxnLst/>
              <a:rect l="l" t="t" r="r" b="b"/>
              <a:pathLst>
                <a:path w="23424" h="9161" extrusionOk="0">
                  <a:moveTo>
                    <a:pt x="2880" y="1"/>
                  </a:moveTo>
                  <a:cubicBezTo>
                    <a:pt x="2071" y="1"/>
                    <a:pt x="1060" y="171"/>
                    <a:pt x="690" y="867"/>
                  </a:cubicBezTo>
                  <a:cubicBezTo>
                    <a:pt x="138" y="1885"/>
                    <a:pt x="690" y="2817"/>
                    <a:pt x="1553" y="3404"/>
                  </a:cubicBezTo>
                  <a:cubicBezTo>
                    <a:pt x="2244" y="3870"/>
                    <a:pt x="3141" y="4060"/>
                    <a:pt x="3918" y="4284"/>
                  </a:cubicBezTo>
                  <a:cubicBezTo>
                    <a:pt x="5143" y="4629"/>
                    <a:pt x="6369" y="4975"/>
                    <a:pt x="7594" y="5320"/>
                  </a:cubicBezTo>
                  <a:cubicBezTo>
                    <a:pt x="10045" y="5993"/>
                    <a:pt x="12479" y="6666"/>
                    <a:pt x="14930" y="7305"/>
                  </a:cubicBezTo>
                  <a:cubicBezTo>
                    <a:pt x="17363" y="7960"/>
                    <a:pt x="19831" y="8754"/>
                    <a:pt x="22300" y="9151"/>
                  </a:cubicBezTo>
                  <a:cubicBezTo>
                    <a:pt x="22320" y="9157"/>
                    <a:pt x="22340" y="9160"/>
                    <a:pt x="22359" y="9160"/>
                  </a:cubicBezTo>
                  <a:cubicBezTo>
                    <a:pt x="22554" y="9160"/>
                    <a:pt x="22608" y="8853"/>
                    <a:pt x="22403" y="8806"/>
                  </a:cubicBezTo>
                  <a:cubicBezTo>
                    <a:pt x="20608" y="8202"/>
                    <a:pt x="18710" y="7857"/>
                    <a:pt x="16880" y="7391"/>
                  </a:cubicBezTo>
                  <a:cubicBezTo>
                    <a:pt x="14878" y="6873"/>
                    <a:pt x="12893" y="6338"/>
                    <a:pt x="10908" y="5820"/>
                  </a:cubicBezTo>
                  <a:cubicBezTo>
                    <a:pt x="8923" y="5268"/>
                    <a:pt x="6938" y="4733"/>
                    <a:pt x="4954" y="4163"/>
                  </a:cubicBezTo>
                  <a:cubicBezTo>
                    <a:pt x="4160" y="3939"/>
                    <a:pt x="3348" y="3732"/>
                    <a:pt x="2572" y="3456"/>
                  </a:cubicBezTo>
                  <a:cubicBezTo>
                    <a:pt x="1536" y="3093"/>
                    <a:pt x="0" y="1695"/>
                    <a:pt x="1415" y="763"/>
                  </a:cubicBezTo>
                  <a:cubicBezTo>
                    <a:pt x="1820" y="498"/>
                    <a:pt x="2320" y="403"/>
                    <a:pt x="2844" y="403"/>
                  </a:cubicBezTo>
                  <a:cubicBezTo>
                    <a:pt x="3683" y="403"/>
                    <a:pt x="4585" y="645"/>
                    <a:pt x="5264" y="815"/>
                  </a:cubicBezTo>
                  <a:cubicBezTo>
                    <a:pt x="7266" y="1281"/>
                    <a:pt x="9268" y="1799"/>
                    <a:pt x="11271" y="2351"/>
                  </a:cubicBezTo>
                  <a:cubicBezTo>
                    <a:pt x="15240" y="3421"/>
                    <a:pt x="19176" y="4819"/>
                    <a:pt x="23180" y="5803"/>
                  </a:cubicBezTo>
                  <a:cubicBezTo>
                    <a:pt x="23196" y="5807"/>
                    <a:pt x="23211" y="5809"/>
                    <a:pt x="23225" y="5809"/>
                  </a:cubicBezTo>
                  <a:cubicBezTo>
                    <a:pt x="23380" y="5809"/>
                    <a:pt x="23424" y="5574"/>
                    <a:pt x="23266" y="5527"/>
                  </a:cubicBezTo>
                  <a:lnTo>
                    <a:pt x="23266" y="5510"/>
                  </a:lnTo>
                  <a:cubicBezTo>
                    <a:pt x="18761" y="3628"/>
                    <a:pt x="13825" y="2455"/>
                    <a:pt x="9096" y="1281"/>
                  </a:cubicBezTo>
                  <a:cubicBezTo>
                    <a:pt x="7232" y="815"/>
                    <a:pt x="5282" y="159"/>
                    <a:pt x="3366" y="21"/>
                  </a:cubicBezTo>
                  <a:cubicBezTo>
                    <a:pt x="3219" y="9"/>
                    <a:pt x="3054" y="1"/>
                    <a:pt x="288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3"/>
            <p:cNvSpPr/>
            <p:nvPr/>
          </p:nvSpPr>
          <p:spPr>
            <a:xfrm>
              <a:off x="2610000" y="5063800"/>
              <a:ext cx="139675" cy="146500"/>
            </a:xfrm>
            <a:custGeom>
              <a:avLst/>
              <a:gdLst/>
              <a:ahLst/>
              <a:cxnLst/>
              <a:rect l="l" t="t" r="r" b="b"/>
              <a:pathLst>
                <a:path w="5587" h="5860" extrusionOk="0">
                  <a:moveTo>
                    <a:pt x="1308" y="0"/>
                  </a:moveTo>
                  <a:cubicBezTo>
                    <a:pt x="1284" y="0"/>
                    <a:pt x="1260" y="12"/>
                    <a:pt x="1243" y="40"/>
                  </a:cubicBezTo>
                  <a:cubicBezTo>
                    <a:pt x="863" y="972"/>
                    <a:pt x="536" y="1904"/>
                    <a:pt x="259" y="2871"/>
                  </a:cubicBezTo>
                  <a:cubicBezTo>
                    <a:pt x="35" y="3509"/>
                    <a:pt x="0" y="4027"/>
                    <a:pt x="397" y="4597"/>
                  </a:cubicBezTo>
                  <a:cubicBezTo>
                    <a:pt x="1039" y="5492"/>
                    <a:pt x="2198" y="5860"/>
                    <a:pt x="3290" y="5860"/>
                  </a:cubicBezTo>
                  <a:cubicBezTo>
                    <a:pt x="3608" y="5860"/>
                    <a:pt x="3920" y="5829"/>
                    <a:pt x="4212" y="5770"/>
                  </a:cubicBezTo>
                  <a:cubicBezTo>
                    <a:pt x="4281" y="5753"/>
                    <a:pt x="4350" y="5684"/>
                    <a:pt x="4367" y="5615"/>
                  </a:cubicBezTo>
                  <a:cubicBezTo>
                    <a:pt x="4781" y="4320"/>
                    <a:pt x="5385" y="2974"/>
                    <a:pt x="5575" y="1628"/>
                  </a:cubicBezTo>
                  <a:cubicBezTo>
                    <a:pt x="5587" y="1524"/>
                    <a:pt x="5490" y="1427"/>
                    <a:pt x="5398" y="1427"/>
                  </a:cubicBezTo>
                  <a:cubicBezTo>
                    <a:pt x="5354" y="1427"/>
                    <a:pt x="5310" y="1450"/>
                    <a:pt x="5282" y="1507"/>
                  </a:cubicBezTo>
                  <a:cubicBezTo>
                    <a:pt x="4989" y="2146"/>
                    <a:pt x="4747" y="2819"/>
                    <a:pt x="4557" y="3509"/>
                  </a:cubicBezTo>
                  <a:lnTo>
                    <a:pt x="4177" y="4700"/>
                  </a:lnTo>
                  <a:cubicBezTo>
                    <a:pt x="3994" y="5262"/>
                    <a:pt x="3638" y="5418"/>
                    <a:pt x="3182" y="5418"/>
                  </a:cubicBezTo>
                  <a:cubicBezTo>
                    <a:pt x="2994" y="5418"/>
                    <a:pt x="2789" y="5391"/>
                    <a:pt x="2572" y="5356"/>
                  </a:cubicBezTo>
                  <a:cubicBezTo>
                    <a:pt x="1347" y="5149"/>
                    <a:pt x="277" y="4303"/>
                    <a:pt x="622" y="2974"/>
                  </a:cubicBezTo>
                  <a:cubicBezTo>
                    <a:pt x="881" y="2025"/>
                    <a:pt x="1226" y="1093"/>
                    <a:pt x="1399" y="109"/>
                  </a:cubicBezTo>
                  <a:cubicBezTo>
                    <a:pt x="1410" y="51"/>
                    <a:pt x="1359" y="0"/>
                    <a:pt x="130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3"/>
            <p:cNvSpPr/>
            <p:nvPr/>
          </p:nvSpPr>
          <p:spPr>
            <a:xfrm>
              <a:off x="2774400" y="5119625"/>
              <a:ext cx="87625" cy="77225"/>
            </a:xfrm>
            <a:custGeom>
              <a:avLst/>
              <a:gdLst/>
              <a:ahLst/>
              <a:cxnLst/>
              <a:rect l="l" t="t" r="r" b="b"/>
              <a:pathLst>
                <a:path w="3505" h="3089" extrusionOk="0">
                  <a:moveTo>
                    <a:pt x="793" y="0"/>
                  </a:moveTo>
                  <a:cubicBezTo>
                    <a:pt x="758" y="0"/>
                    <a:pt x="720" y="15"/>
                    <a:pt x="691" y="51"/>
                  </a:cubicBezTo>
                  <a:cubicBezTo>
                    <a:pt x="35" y="1121"/>
                    <a:pt x="0" y="2398"/>
                    <a:pt x="1295" y="2916"/>
                  </a:cubicBezTo>
                  <a:cubicBezTo>
                    <a:pt x="1578" y="3018"/>
                    <a:pt x="1844" y="3088"/>
                    <a:pt x="2096" y="3088"/>
                  </a:cubicBezTo>
                  <a:cubicBezTo>
                    <a:pt x="2397" y="3088"/>
                    <a:pt x="2680" y="2989"/>
                    <a:pt x="2952" y="2726"/>
                  </a:cubicBezTo>
                  <a:cubicBezTo>
                    <a:pt x="3366" y="2277"/>
                    <a:pt x="3504" y="1621"/>
                    <a:pt x="3332" y="1035"/>
                  </a:cubicBezTo>
                  <a:cubicBezTo>
                    <a:pt x="3311" y="963"/>
                    <a:pt x="3237" y="910"/>
                    <a:pt x="3165" y="910"/>
                  </a:cubicBezTo>
                  <a:cubicBezTo>
                    <a:pt x="3115" y="910"/>
                    <a:pt x="3066" y="936"/>
                    <a:pt x="3038" y="1000"/>
                  </a:cubicBezTo>
                  <a:cubicBezTo>
                    <a:pt x="2900" y="1293"/>
                    <a:pt x="2935" y="1604"/>
                    <a:pt x="2866" y="1932"/>
                  </a:cubicBezTo>
                  <a:cubicBezTo>
                    <a:pt x="2764" y="2428"/>
                    <a:pt x="2437" y="2624"/>
                    <a:pt x="2031" y="2624"/>
                  </a:cubicBezTo>
                  <a:cubicBezTo>
                    <a:pt x="1886" y="2624"/>
                    <a:pt x="1730" y="2599"/>
                    <a:pt x="1571" y="2553"/>
                  </a:cubicBezTo>
                  <a:cubicBezTo>
                    <a:pt x="259" y="2156"/>
                    <a:pt x="604" y="1155"/>
                    <a:pt x="915" y="137"/>
                  </a:cubicBezTo>
                  <a:cubicBezTo>
                    <a:pt x="927" y="57"/>
                    <a:pt x="863" y="0"/>
                    <a:pt x="79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3"/>
            <p:cNvSpPr/>
            <p:nvPr/>
          </p:nvSpPr>
          <p:spPr>
            <a:xfrm>
              <a:off x="3074525" y="5133825"/>
              <a:ext cx="35175" cy="17400"/>
            </a:xfrm>
            <a:custGeom>
              <a:avLst/>
              <a:gdLst/>
              <a:ahLst/>
              <a:cxnLst/>
              <a:rect l="l" t="t" r="r" b="b"/>
              <a:pathLst>
                <a:path w="1407" h="696" extrusionOk="0">
                  <a:moveTo>
                    <a:pt x="1268" y="1"/>
                  </a:moveTo>
                  <a:cubicBezTo>
                    <a:pt x="1095" y="18"/>
                    <a:pt x="923" y="87"/>
                    <a:pt x="768" y="173"/>
                  </a:cubicBezTo>
                  <a:cubicBezTo>
                    <a:pt x="543" y="277"/>
                    <a:pt x="319" y="363"/>
                    <a:pt x="94" y="501"/>
                  </a:cubicBezTo>
                  <a:cubicBezTo>
                    <a:pt x="1" y="563"/>
                    <a:pt x="48" y="696"/>
                    <a:pt x="147" y="696"/>
                  </a:cubicBezTo>
                  <a:cubicBezTo>
                    <a:pt x="158" y="696"/>
                    <a:pt x="169" y="694"/>
                    <a:pt x="181" y="691"/>
                  </a:cubicBezTo>
                  <a:cubicBezTo>
                    <a:pt x="388" y="622"/>
                    <a:pt x="595" y="553"/>
                    <a:pt x="785" y="467"/>
                  </a:cubicBezTo>
                  <a:cubicBezTo>
                    <a:pt x="992" y="398"/>
                    <a:pt x="1182" y="294"/>
                    <a:pt x="1337" y="173"/>
                  </a:cubicBezTo>
                  <a:cubicBezTo>
                    <a:pt x="1406" y="104"/>
                    <a:pt x="1354" y="1"/>
                    <a:pt x="126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3"/>
            <p:cNvSpPr/>
            <p:nvPr/>
          </p:nvSpPr>
          <p:spPr>
            <a:xfrm>
              <a:off x="3089225" y="5147125"/>
              <a:ext cx="54275" cy="25275"/>
            </a:xfrm>
            <a:custGeom>
              <a:avLst/>
              <a:gdLst/>
              <a:ahLst/>
              <a:cxnLst/>
              <a:rect l="l" t="t" r="r" b="b"/>
              <a:pathLst>
                <a:path w="2171" h="1011" extrusionOk="0">
                  <a:moveTo>
                    <a:pt x="1973" y="0"/>
                  </a:moveTo>
                  <a:cubicBezTo>
                    <a:pt x="1962" y="0"/>
                    <a:pt x="1951" y="1"/>
                    <a:pt x="1940" y="4"/>
                  </a:cubicBezTo>
                  <a:cubicBezTo>
                    <a:pt x="1267" y="124"/>
                    <a:pt x="611" y="418"/>
                    <a:pt x="76" y="849"/>
                  </a:cubicBezTo>
                  <a:cubicBezTo>
                    <a:pt x="0" y="910"/>
                    <a:pt x="84" y="1011"/>
                    <a:pt x="164" y="1011"/>
                  </a:cubicBezTo>
                  <a:cubicBezTo>
                    <a:pt x="175" y="1011"/>
                    <a:pt x="186" y="1009"/>
                    <a:pt x="197" y="1005"/>
                  </a:cubicBezTo>
                  <a:cubicBezTo>
                    <a:pt x="801" y="729"/>
                    <a:pt x="1388" y="504"/>
                    <a:pt x="2009" y="280"/>
                  </a:cubicBezTo>
                  <a:cubicBezTo>
                    <a:pt x="2170" y="215"/>
                    <a:pt x="2121" y="0"/>
                    <a:pt x="197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3"/>
            <p:cNvSpPr/>
            <p:nvPr/>
          </p:nvSpPr>
          <p:spPr>
            <a:xfrm>
              <a:off x="3125975" y="5166475"/>
              <a:ext cx="20125" cy="12500"/>
            </a:xfrm>
            <a:custGeom>
              <a:avLst/>
              <a:gdLst/>
              <a:ahLst/>
              <a:cxnLst/>
              <a:rect l="l" t="t" r="r" b="b"/>
              <a:pathLst>
                <a:path w="805" h="500" extrusionOk="0">
                  <a:moveTo>
                    <a:pt x="641" y="0"/>
                  </a:moveTo>
                  <a:cubicBezTo>
                    <a:pt x="630" y="0"/>
                    <a:pt x="619" y="2"/>
                    <a:pt x="608" y="6"/>
                  </a:cubicBezTo>
                  <a:cubicBezTo>
                    <a:pt x="435" y="93"/>
                    <a:pt x="246" y="196"/>
                    <a:pt x="90" y="300"/>
                  </a:cubicBezTo>
                  <a:cubicBezTo>
                    <a:pt x="1" y="374"/>
                    <a:pt x="53" y="500"/>
                    <a:pt x="146" y="500"/>
                  </a:cubicBezTo>
                  <a:cubicBezTo>
                    <a:pt x="161" y="500"/>
                    <a:pt x="177" y="497"/>
                    <a:pt x="194" y="490"/>
                  </a:cubicBezTo>
                  <a:cubicBezTo>
                    <a:pt x="384" y="386"/>
                    <a:pt x="556" y="282"/>
                    <a:pt x="729" y="144"/>
                  </a:cubicBezTo>
                  <a:cubicBezTo>
                    <a:pt x="805" y="99"/>
                    <a:pt x="721" y="0"/>
                    <a:pt x="64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3"/>
            <p:cNvSpPr/>
            <p:nvPr/>
          </p:nvSpPr>
          <p:spPr>
            <a:xfrm>
              <a:off x="3289575" y="5341400"/>
              <a:ext cx="166475" cy="31875"/>
            </a:xfrm>
            <a:custGeom>
              <a:avLst/>
              <a:gdLst/>
              <a:ahLst/>
              <a:cxnLst/>
              <a:rect l="l" t="t" r="r" b="b"/>
              <a:pathLst>
                <a:path w="6659" h="1275" extrusionOk="0">
                  <a:moveTo>
                    <a:pt x="6397" y="0"/>
                  </a:moveTo>
                  <a:cubicBezTo>
                    <a:pt x="6372" y="0"/>
                    <a:pt x="6346" y="5"/>
                    <a:pt x="6318" y="17"/>
                  </a:cubicBezTo>
                  <a:cubicBezTo>
                    <a:pt x="5156" y="529"/>
                    <a:pt x="4011" y="833"/>
                    <a:pt x="2853" y="833"/>
                  </a:cubicBezTo>
                  <a:cubicBezTo>
                    <a:pt x="1983" y="833"/>
                    <a:pt x="1105" y="661"/>
                    <a:pt x="209" y="276"/>
                  </a:cubicBezTo>
                  <a:cubicBezTo>
                    <a:pt x="192" y="268"/>
                    <a:pt x="175" y="265"/>
                    <a:pt x="160" y="265"/>
                  </a:cubicBezTo>
                  <a:cubicBezTo>
                    <a:pt x="63" y="265"/>
                    <a:pt x="1" y="389"/>
                    <a:pt x="105" y="448"/>
                  </a:cubicBezTo>
                  <a:cubicBezTo>
                    <a:pt x="1084" y="977"/>
                    <a:pt x="2219" y="1275"/>
                    <a:pt x="3345" y="1275"/>
                  </a:cubicBezTo>
                  <a:cubicBezTo>
                    <a:pt x="4463" y="1275"/>
                    <a:pt x="5571" y="981"/>
                    <a:pt x="6508" y="327"/>
                  </a:cubicBezTo>
                  <a:cubicBezTo>
                    <a:pt x="6658" y="222"/>
                    <a:pt x="6561" y="0"/>
                    <a:pt x="639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3"/>
            <p:cNvSpPr/>
            <p:nvPr/>
          </p:nvSpPr>
          <p:spPr>
            <a:xfrm>
              <a:off x="3468500" y="5297125"/>
              <a:ext cx="24250" cy="22425"/>
            </a:xfrm>
            <a:custGeom>
              <a:avLst/>
              <a:gdLst/>
              <a:ahLst/>
              <a:cxnLst/>
              <a:rect l="l" t="t" r="r" b="b"/>
              <a:pathLst>
                <a:path w="970" h="897" extrusionOk="0">
                  <a:moveTo>
                    <a:pt x="802" y="1"/>
                  </a:moveTo>
                  <a:cubicBezTo>
                    <a:pt x="763" y="1"/>
                    <a:pt x="724" y="19"/>
                    <a:pt x="698" y="62"/>
                  </a:cubicBezTo>
                  <a:cubicBezTo>
                    <a:pt x="542" y="269"/>
                    <a:pt x="352" y="459"/>
                    <a:pt x="145" y="614"/>
                  </a:cubicBezTo>
                  <a:cubicBezTo>
                    <a:pt x="0" y="701"/>
                    <a:pt x="86" y="897"/>
                    <a:pt x="220" y="897"/>
                  </a:cubicBezTo>
                  <a:cubicBezTo>
                    <a:pt x="245" y="897"/>
                    <a:pt x="273" y="890"/>
                    <a:pt x="301" y="873"/>
                  </a:cubicBezTo>
                  <a:cubicBezTo>
                    <a:pt x="577" y="718"/>
                    <a:pt x="784" y="476"/>
                    <a:pt x="922" y="183"/>
                  </a:cubicBezTo>
                  <a:cubicBezTo>
                    <a:pt x="969" y="88"/>
                    <a:pt x="886" y="1"/>
                    <a:pt x="80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3"/>
            <p:cNvSpPr/>
            <p:nvPr/>
          </p:nvSpPr>
          <p:spPr>
            <a:xfrm>
              <a:off x="2667500" y="5118275"/>
              <a:ext cx="30000" cy="8700"/>
            </a:xfrm>
            <a:custGeom>
              <a:avLst/>
              <a:gdLst/>
              <a:ahLst/>
              <a:cxnLst/>
              <a:rect l="l" t="t" r="r" b="b"/>
              <a:pathLst>
                <a:path w="1200" h="348" extrusionOk="0">
                  <a:moveTo>
                    <a:pt x="1081" y="0"/>
                  </a:moveTo>
                  <a:cubicBezTo>
                    <a:pt x="1076" y="0"/>
                    <a:pt x="1071" y="0"/>
                    <a:pt x="1066" y="1"/>
                  </a:cubicBezTo>
                  <a:cubicBezTo>
                    <a:pt x="738" y="18"/>
                    <a:pt x="410" y="70"/>
                    <a:pt x="100" y="174"/>
                  </a:cubicBezTo>
                  <a:cubicBezTo>
                    <a:pt x="1" y="190"/>
                    <a:pt x="12" y="348"/>
                    <a:pt x="103" y="348"/>
                  </a:cubicBezTo>
                  <a:cubicBezTo>
                    <a:pt x="107" y="348"/>
                    <a:pt x="112" y="347"/>
                    <a:pt x="117" y="346"/>
                  </a:cubicBezTo>
                  <a:cubicBezTo>
                    <a:pt x="445" y="329"/>
                    <a:pt x="773" y="277"/>
                    <a:pt x="1101" y="191"/>
                  </a:cubicBezTo>
                  <a:cubicBezTo>
                    <a:pt x="1200" y="175"/>
                    <a:pt x="1188" y="0"/>
                    <a:pt x="108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3"/>
            <p:cNvSpPr/>
            <p:nvPr/>
          </p:nvSpPr>
          <p:spPr>
            <a:xfrm>
              <a:off x="2673850" y="5136375"/>
              <a:ext cx="15875" cy="7600"/>
            </a:xfrm>
            <a:custGeom>
              <a:avLst/>
              <a:gdLst/>
              <a:ahLst/>
              <a:cxnLst/>
              <a:rect l="l" t="t" r="r" b="b"/>
              <a:pathLst>
                <a:path w="635" h="304" extrusionOk="0">
                  <a:moveTo>
                    <a:pt x="518" y="0"/>
                  </a:moveTo>
                  <a:cubicBezTo>
                    <a:pt x="513" y="0"/>
                    <a:pt x="507" y="1"/>
                    <a:pt x="501" y="2"/>
                  </a:cubicBezTo>
                  <a:lnTo>
                    <a:pt x="139" y="106"/>
                  </a:lnTo>
                  <a:cubicBezTo>
                    <a:pt x="1" y="136"/>
                    <a:pt x="54" y="304"/>
                    <a:pt x="165" y="304"/>
                  </a:cubicBezTo>
                  <a:cubicBezTo>
                    <a:pt x="178" y="304"/>
                    <a:pt x="193" y="301"/>
                    <a:pt x="208" y="296"/>
                  </a:cubicBezTo>
                  <a:lnTo>
                    <a:pt x="570" y="140"/>
                  </a:lnTo>
                  <a:cubicBezTo>
                    <a:pt x="635" y="108"/>
                    <a:pt x="594" y="0"/>
                    <a:pt x="51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 name="Google Shape;1271;p43"/>
          <p:cNvGrpSpPr/>
          <p:nvPr/>
        </p:nvGrpSpPr>
        <p:grpSpPr>
          <a:xfrm>
            <a:off x="-109184" y="293943"/>
            <a:ext cx="3953584" cy="1023141"/>
            <a:chOff x="1919675" y="525525"/>
            <a:chExt cx="1763025" cy="456250"/>
          </a:xfrm>
        </p:grpSpPr>
        <p:sp>
          <p:nvSpPr>
            <p:cNvPr id="1272" name="Google Shape;1272;p43"/>
            <p:cNvSpPr/>
            <p:nvPr/>
          </p:nvSpPr>
          <p:spPr>
            <a:xfrm>
              <a:off x="3137325" y="525525"/>
              <a:ext cx="464825" cy="307675"/>
            </a:xfrm>
            <a:custGeom>
              <a:avLst/>
              <a:gdLst/>
              <a:ahLst/>
              <a:cxnLst/>
              <a:rect l="l" t="t" r="r" b="b"/>
              <a:pathLst>
                <a:path w="18593" h="12307" extrusionOk="0">
                  <a:moveTo>
                    <a:pt x="8460" y="4676"/>
                  </a:moveTo>
                  <a:cubicBezTo>
                    <a:pt x="8423" y="4722"/>
                    <a:pt x="8394" y="4768"/>
                    <a:pt x="8367" y="4823"/>
                  </a:cubicBezTo>
                  <a:lnTo>
                    <a:pt x="8367" y="4823"/>
                  </a:lnTo>
                  <a:cubicBezTo>
                    <a:pt x="8321" y="4788"/>
                    <a:pt x="8275" y="4760"/>
                    <a:pt x="8230" y="4723"/>
                  </a:cubicBezTo>
                  <a:lnTo>
                    <a:pt x="8460" y="4676"/>
                  </a:lnTo>
                  <a:close/>
                  <a:moveTo>
                    <a:pt x="9964" y="7473"/>
                  </a:moveTo>
                  <a:cubicBezTo>
                    <a:pt x="10050" y="7617"/>
                    <a:pt x="10127" y="7770"/>
                    <a:pt x="10194" y="7914"/>
                  </a:cubicBezTo>
                  <a:lnTo>
                    <a:pt x="9945" y="7856"/>
                  </a:lnTo>
                  <a:cubicBezTo>
                    <a:pt x="9983" y="7732"/>
                    <a:pt x="9993" y="7598"/>
                    <a:pt x="9964" y="7473"/>
                  </a:cubicBezTo>
                  <a:close/>
                  <a:moveTo>
                    <a:pt x="12704" y="8594"/>
                  </a:moveTo>
                  <a:cubicBezTo>
                    <a:pt x="12704" y="8623"/>
                    <a:pt x="12713" y="8651"/>
                    <a:pt x="12733" y="8671"/>
                  </a:cubicBezTo>
                  <a:lnTo>
                    <a:pt x="12589" y="8623"/>
                  </a:lnTo>
                  <a:cubicBezTo>
                    <a:pt x="12618" y="8613"/>
                    <a:pt x="12656" y="8603"/>
                    <a:pt x="12694" y="8594"/>
                  </a:cubicBezTo>
                  <a:close/>
                  <a:moveTo>
                    <a:pt x="13796" y="8853"/>
                  </a:moveTo>
                  <a:lnTo>
                    <a:pt x="13901" y="9111"/>
                  </a:lnTo>
                  <a:lnTo>
                    <a:pt x="13547" y="8968"/>
                  </a:lnTo>
                  <a:cubicBezTo>
                    <a:pt x="13633" y="8939"/>
                    <a:pt x="13710" y="8900"/>
                    <a:pt x="13786" y="8853"/>
                  </a:cubicBezTo>
                  <a:close/>
                  <a:moveTo>
                    <a:pt x="17233" y="1"/>
                  </a:moveTo>
                  <a:cubicBezTo>
                    <a:pt x="17120" y="1"/>
                    <a:pt x="17004" y="27"/>
                    <a:pt x="16890" y="87"/>
                  </a:cubicBezTo>
                  <a:cubicBezTo>
                    <a:pt x="13700" y="1734"/>
                    <a:pt x="10280" y="2913"/>
                    <a:pt x="6745" y="3574"/>
                  </a:cubicBezTo>
                  <a:cubicBezTo>
                    <a:pt x="5892" y="3727"/>
                    <a:pt x="5030" y="3861"/>
                    <a:pt x="4168" y="3957"/>
                  </a:cubicBezTo>
                  <a:cubicBezTo>
                    <a:pt x="3363" y="4043"/>
                    <a:pt x="2405" y="3957"/>
                    <a:pt x="1629" y="4235"/>
                  </a:cubicBezTo>
                  <a:cubicBezTo>
                    <a:pt x="0" y="4810"/>
                    <a:pt x="431" y="7310"/>
                    <a:pt x="1045" y="8469"/>
                  </a:cubicBezTo>
                  <a:cubicBezTo>
                    <a:pt x="1053" y="8739"/>
                    <a:pt x="1276" y="8941"/>
                    <a:pt x="1524" y="8941"/>
                  </a:cubicBezTo>
                  <a:cubicBezTo>
                    <a:pt x="1559" y="8941"/>
                    <a:pt x="1594" y="8937"/>
                    <a:pt x="1629" y="8929"/>
                  </a:cubicBezTo>
                  <a:cubicBezTo>
                    <a:pt x="2703" y="8704"/>
                    <a:pt x="3777" y="8602"/>
                    <a:pt x="4848" y="8602"/>
                  </a:cubicBezTo>
                  <a:cubicBezTo>
                    <a:pt x="9203" y="8602"/>
                    <a:pt x="13486" y="10289"/>
                    <a:pt x="17331" y="12234"/>
                  </a:cubicBezTo>
                  <a:cubicBezTo>
                    <a:pt x="17427" y="12283"/>
                    <a:pt x="17537" y="12306"/>
                    <a:pt x="17648" y="12306"/>
                  </a:cubicBezTo>
                  <a:cubicBezTo>
                    <a:pt x="18102" y="12306"/>
                    <a:pt x="18593" y="11930"/>
                    <a:pt x="18385" y="11430"/>
                  </a:cubicBezTo>
                  <a:cubicBezTo>
                    <a:pt x="17024" y="8182"/>
                    <a:pt x="15990" y="4331"/>
                    <a:pt x="17868" y="1064"/>
                  </a:cubicBezTo>
                  <a:cubicBezTo>
                    <a:pt x="18173" y="539"/>
                    <a:pt x="17742" y="1"/>
                    <a:pt x="17233"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3"/>
            <p:cNvSpPr/>
            <p:nvPr/>
          </p:nvSpPr>
          <p:spPr>
            <a:xfrm>
              <a:off x="1919675" y="528750"/>
              <a:ext cx="1763025" cy="453025"/>
            </a:xfrm>
            <a:custGeom>
              <a:avLst/>
              <a:gdLst/>
              <a:ahLst/>
              <a:cxnLst/>
              <a:rect l="l" t="t" r="r" b="b"/>
              <a:pathLst>
                <a:path w="70521" h="18121" extrusionOk="0">
                  <a:moveTo>
                    <a:pt x="67809" y="4949"/>
                  </a:moveTo>
                  <a:lnTo>
                    <a:pt x="67809" y="4949"/>
                  </a:lnTo>
                  <a:cubicBezTo>
                    <a:pt x="68260" y="6041"/>
                    <a:pt x="68126" y="7172"/>
                    <a:pt x="67589" y="8235"/>
                  </a:cubicBezTo>
                  <a:cubicBezTo>
                    <a:pt x="67579" y="8225"/>
                    <a:pt x="67579" y="8225"/>
                    <a:pt x="67570" y="8225"/>
                  </a:cubicBezTo>
                  <a:lnTo>
                    <a:pt x="67512" y="8206"/>
                  </a:lnTo>
                  <a:cubicBezTo>
                    <a:pt x="67350" y="7037"/>
                    <a:pt x="67244" y="6051"/>
                    <a:pt x="67809" y="4949"/>
                  </a:cubicBezTo>
                  <a:close/>
                  <a:moveTo>
                    <a:pt x="66411" y="4489"/>
                  </a:moveTo>
                  <a:cubicBezTo>
                    <a:pt x="66535" y="4642"/>
                    <a:pt x="66717" y="4757"/>
                    <a:pt x="66918" y="4815"/>
                  </a:cubicBezTo>
                  <a:cubicBezTo>
                    <a:pt x="67027" y="4840"/>
                    <a:pt x="67136" y="4857"/>
                    <a:pt x="67244" y="4857"/>
                  </a:cubicBezTo>
                  <a:cubicBezTo>
                    <a:pt x="67298" y="4857"/>
                    <a:pt x="67353" y="4853"/>
                    <a:pt x="67407" y="4844"/>
                  </a:cubicBezTo>
                  <a:lnTo>
                    <a:pt x="67407" y="4844"/>
                  </a:lnTo>
                  <a:cubicBezTo>
                    <a:pt x="66938" y="5840"/>
                    <a:pt x="66708" y="7152"/>
                    <a:pt x="67168" y="8168"/>
                  </a:cubicBezTo>
                  <a:cubicBezTo>
                    <a:pt x="66899" y="8168"/>
                    <a:pt x="66641" y="8235"/>
                    <a:pt x="66401" y="8360"/>
                  </a:cubicBezTo>
                  <a:cubicBezTo>
                    <a:pt x="66334" y="7737"/>
                    <a:pt x="66305" y="7104"/>
                    <a:pt x="66305" y="6472"/>
                  </a:cubicBezTo>
                  <a:cubicBezTo>
                    <a:pt x="66305" y="5802"/>
                    <a:pt x="66344" y="5150"/>
                    <a:pt x="66411" y="4489"/>
                  </a:cubicBezTo>
                  <a:close/>
                  <a:moveTo>
                    <a:pt x="48419" y="5447"/>
                  </a:moveTo>
                  <a:lnTo>
                    <a:pt x="48419" y="5447"/>
                  </a:lnTo>
                  <a:cubicBezTo>
                    <a:pt x="48753" y="5519"/>
                    <a:pt x="49094" y="5557"/>
                    <a:pt x="49431" y="5557"/>
                  </a:cubicBezTo>
                  <a:cubicBezTo>
                    <a:pt x="49499" y="5557"/>
                    <a:pt x="49568" y="5556"/>
                    <a:pt x="49636" y="5552"/>
                  </a:cubicBezTo>
                  <a:lnTo>
                    <a:pt x="49636" y="5552"/>
                  </a:lnTo>
                  <a:cubicBezTo>
                    <a:pt x="49233" y="6376"/>
                    <a:pt x="49195" y="7612"/>
                    <a:pt x="49664" y="8427"/>
                  </a:cubicBezTo>
                  <a:cubicBezTo>
                    <a:pt x="49281" y="8388"/>
                    <a:pt x="48898" y="8379"/>
                    <a:pt x="48534" y="8360"/>
                  </a:cubicBezTo>
                  <a:cubicBezTo>
                    <a:pt x="48208" y="7459"/>
                    <a:pt x="48170" y="6472"/>
                    <a:pt x="48419" y="5543"/>
                  </a:cubicBezTo>
                  <a:cubicBezTo>
                    <a:pt x="48429" y="5514"/>
                    <a:pt x="48429" y="5476"/>
                    <a:pt x="48419" y="5447"/>
                  </a:cubicBezTo>
                  <a:close/>
                  <a:moveTo>
                    <a:pt x="53770" y="9015"/>
                  </a:moveTo>
                  <a:cubicBezTo>
                    <a:pt x="53908" y="9015"/>
                    <a:pt x="54047" y="9017"/>
                    <a:pt x="54186" y="9021"/>
                  </a:cubicBezTo>
                  <a:lnTo>
                    <a:pt x="54244" y="9021"/>
                  </a:lnTo>
                  <a:cubicBezTo>
                    <a:pt x="54071" y="9864"/>
                    <a:pt x="53995" y="10716"/>
                    <a:pt x="54023" y="11578"/>
                  </a:cubicBezTo>
                  <a:cubicBezTo>
                    <a:pt x="53849" y="11530"/>
                    <a:pt x="53671" y="11509"/>
                    <a:pt x="53491" y="11509"/>
                  </a:cubicBezTo>
                  <a:cubicBezTo>
                    <a:pt x="53385" y="11509"/>
                    <a:pt x="53278" y="11516"/>
                    <a:pt x="53171" y="11531"/>
                  </a:cubicBezTo>
                  <a:lnTo>
                    <a:pt x="53171" y="11521"/>
                  </a:lnTo>
                  <a:cubicBezTo>
                    <a:pt x="53281" y="11030"/>
                    <a:pt x="52889" y="10516"/>
                    <a:pt x="52440" y="10516"/>
                  </a:cubicBezTo>
                  <a:cubicBezTo>
                    <a:pt x="52383" y="10516"/>
                    <a:pt x="52325" y="10524"/>
                    <a:pt x="52267" y="10542"/>
                  </a:cubicBezTo>
                  <a:lnTo>
                    <a:pt x="52267" y="10542"/>
                  </a:lnTo>
                  <a:cubicBezTo>
                    <a:pt x="52249" y="10533"/>
                    <a:pt x="52231" y="10525"/>
                    <a:pt x="52222" y="10525"/>
                  </a:cubicBezTo>
                  <a:cubicBezTo>
                    <a:pt x="52098" y="10506"/>
                    <a:pt x="51983" y="10486"/>
                    <a:pt x="51849" y="10467"/>
                  </a:cubicBezTo>
                  <a:cubicBezTo>
                    <a:pt x="51906" y="10007"/>
                    <a:pt x="51925" y="9538"/>
                    <a:pt x="51906" y="9078"/>
                  </a:cubicBezTo>
                  <a:cubicBezTo>
                    <a:pt x="52532" y="9047"/>
                    <a:pt x="53151" y="9015"/>
                    <a:pt x="53770" y="9015"/>
                  </a:cubicBezTo>
                  <a:close/>
                  <a:moveTo>
                    <a:pt x="66621" y="705"/>
                  </a:moveTo>
                  <a:cubicBezTo>
                    <a:pt x="65616" y="4317"/>
                    <a:pt x="65386" y="8503"/>
                    <a:pt x="66583" y="12096"/>
                  </a:cubicBezTo>
                  <a:cubicBezTo>
                    <a:pt x="64111" y="10649"/>
                    <a:pt x="61419" y="9615"/>
                    <a:pt x="58622" y="9040"/>
                  </a:cubicBezTo>
                  <a:cubicBezTo>
                    <a:pt x="57271" y="8762"/>
                    <a:pt x="55901" y="8589"/>
                    <a:pt x="54522" y="8522"/>
                  </a:cubicBezTo>
                  <a:cubicBezTo>
                    <a:pt x="54004" y="8497"/>
                    <a:pt x="53468" y="8474"/>
                    <a:pt x="52930" y="8474"/>
                  </a:cubicBezTo>
                  <a:cubicBezTo>
                    <a:pt x="52025" y="8474"/>
                    <a:pt x="51112" y="8541"/>
                    <a:pt x="50258" y="8781"/>
                  </a:cubicBezTo>
                  <a:cubicBezTo>
                    <a:pt x="50124" y="8206"/>
                    <a:pt x="49875" y="7708"/>
                    <a:pt x="49856" y="7104"/>
                  </a:cubicBezTo>
                  <a:cubicBezTo>
                    <a:pt x="49827" y="6491"/>
                    <a:pt x="50019" y="5964"/>
                    <a:pt x="50220" y="5380"/>
                  </a:cubicBezTo>
                  <a:cubicBezTo>
                    <a:pt x="50230" y="5370"/>
                    <a:pt x="50230" y="5351"/>
                    <a:pt x="50230" y="5332"/>
                  </a:cubicBezTo>
                  <a:cubicBezTo>
                    <a:pt x="50364" y="5336"/>
                    <a:pt x="50498" y="5338"/>
                    <a:pt x="50633" y="5338"/>
                  </a:cubicBezTo>
                  <a:cubicBezTo>
                    <a:pt x="53366" y="5338"/>
                    <a:pt x="56211" y="4615"/>
                    <a:pt x="58804" y="3857"/>
                  </a:cubicBezTo>
                  <a:cubicBezTo>
                    <a:pt x="61486" y="3081"/>
                    <a:pt x="64159" y="2046"/>
                    <a:pt x="66621" y="705"/>
                  </a:cubicBezTo>
                  <a:close/>
                  <a:moveTo>
                    <a:pt x="67129" y="609"/>
                  </a:moveTo>
                  <a:lnTo>
                    <a:pt x="67129" y="609"/>
                  </a:lnTo>
                  <a:cubicBezTo>
                    <a:pt x="69933" y="4141"/>
                    <a:pt x="69611" y="8724"/>
                    <a:pt x="66993" y="12229"/>
                  </a:cubicBezTo>
                  <a:lnTo>
                    <a:pt x="66993" y="12229"/>
                  </a:lnTo>
                  <a:cubicBezTo>
                    <a:pt x="66773" y="11045"/>
                    <a:pt x="66564" y="9870"/>
                    <a:pt x="66439" y="8685"/>
                  </a:cubicBezTo>
                  <a:cubicBezTo>
                    <a:pt x="66664" y="8623"/>
                    <a:pt x="66897" y="8593"/>
                    <a:pt x="67133" y="8593"/>
                  </a:cubicBezTo>
                  <a:cubicBezTo>
                    <a:pt x="67259" y="8593"/>
                    <a:pt x="67386" y="8601"/>
                    <a:pt x="67512" y="8618"/>
                  </a:cubicBezTo>
                  <a:cubicBezTo>
                    <a:pt x="67519" y="8619"/>
                    <a:pt x="67526" y="8619"/>
                    <a:pt x="67533" y="8619"/>
                  </a:cubicBezTo>
                  <a:cubicBezTo>
                    <a:pt x="67619" y="8619"/>
                    <a:pt x="67686" y="8563"/>
                    <a:pt x="67704" y="8474"/>
                  </a:cubicBezTo>
                  <a:cubicBezTo>
                    <a:pt x="67742" y="8474"/>
                    <a:pt x="67771" y="8446"/>
                    <a:pt x="67800" y="8417"/>
                  </a:cubicBezTo>
                  <a:cubicBezTo>
                    <a:pt x="68624" y="7267"/>
                    <a:pt x="68614" y="5763"/>
                    <a:pt x="68001" y="4518"/>
                  </a:cubicBezTo>
                  <a:cubicBezTo>
                    <a:pt x="67971" y="4464"/>
                    <a:pt x="67916" y="4433"/>
                    <a:pt x="67859" y="4433"/>
                  </a:cubicBezTo>
                  <a:cubicBezTo>
                    <a:pt x="67825" y="4433"/>
                    <a:pt x="67791" y="4445"/>
                    <a:pt x="67761" y="4470"/>
                  </a:cubicBezTo>
                  <a:cubicBezTo>
                    <a:pt x="67726" y="4428"/>
                    <a:pt x="67671" y="4401"/>
                    <a:pt x="67617" y="4401"/>
                  </a:cubicBezTo>
                  <a:cubicBezTo>
                    <a:pt x="67598" y="4401"/>
                    <a:pt x="67578" y="4405"/>
                    <a:pt x="67560" y="4412"/>
                  </a:cubicBezTo>
                  <a:cubicBezTo>
                    <a:pt x="67430" y="4449"/>
                    <a:pt x="67297" y="4467"/>
                    <a:pt x="67164" y="4467"/>
                  </a:cubicBezTo>
                  <a:cubicBezTo>
                    <a:pt x="66915" y="4467"/>
                    <a:pt x="66668" y="4403"/>
                    <a:pt x="66449" y="4278"/>
                  </a:cubicBezTo>
                  <a:lnTo>
                    <a:pt x="66439" y="4278"/>
                  </a:lnTo>
                  <a:cubicBezTo>
                    <a:pt x="66574" y="3042"/>
                    <a:pt x="66803" y="1816"/>
                    <a:pt x="67129" y="609"/>
                  </a:cubicBezTo>
                  <a:close/>
                  <a:moveTo>
                    <a:pt x="53075" y="11808"/>
                  </a:moveTo>
                  <a:cubicBezTo>
                    <a:pt x="53104" y="11856"/>
                    <a:pt x="53152" y="11895"/>
                    <a:pt x="53209" y="11895"/>
                  </a:cubicBezTo>
                  <a:cubicBezTo>
                    <a:pt x="53458" y="11923"/>
                    <a:pt x="53755" y="11895"/>
                    <a:pt x="53985" y="12019"/>
                  </a:cubicBezTo>
                  <a:cubicBezTo>
                    <a:pt x="54790" y="12422"/>
                    <a:pt x="53937" y="12996"/>
                    <a:pt x="53496" y="13121"/>
                  </a:cubicBezTo>
                  <a:cubicBezTo>
                    <a:pt x="53171" y="13207"/>
                    <a:pt x="52835" y="13265"/>
                    <a:pt x="52500" y="13293"/>
                  </a:cubicBezTo>
                  <a:cubicBezTo>
                    <a:pt x="52376" y="13313"/>
                    <a:pt x="52251" y="13313"/>
                    <a:pt x="52126" y="13313"/>
                  </a:cubicBezTo>
                  <a:cubicBezTo>
                    <a:pt x="51877" y="13293"/>
                    <a:pt x="51140" y="12891"/>
                    <a:pt x="51513" y="12546"/>
                  </a:cubicBezTo>
                  <a:cubicBezTo>
                    <a:pt x="52136" y="12546"/>
                    <a:pt x="52788" y="12345"/>
                    <a:pt x="53075" y="11808"/>
                  </a:cubicBezTo>
                  <a:close/>
                  <a:moveTo>
                    <a:pt x="54158" y="13322"/>
                  </a:moveTo>
                  <a:cubicBezTo>
                    <a:pt x="54665" y="14069"/>
                    <a:pt x="53602" y="14520"/>
                    <a:pt x="52989" y="14568"/>
                  </a:cubicBezTo>
                  <a:cubicBezTo>
                    <a:pt x="52872" y="14576"/>
                    <a:pt x="52754" y="14581"/>
                    <a:pt x="52636" y="14581"/>
                  </a:cubicBezTo>
                  <a:cubicBezTo>
                    <a:pt x="52491" y="14581"/>
                    <a:pt x="52346" y="14574"/>
                    <a:pt x="52203" y="14558"/>
                  </a:cubicBezTo>
                  <a:cubicBezTo>
                    <a:pt x="52012" y="14558"/>
                    <a:pt x="51839" y="14500"/>
                    <a:pt x="51676" y="14414"/>
                  </a:cubicBezTo>
                  <a:cubicBezTo>
                    <a:pt x="51456" y="14251"/>
                    <a:pt x="51283" y="13830"/>
                    <a:pt x="51561" y="13610"/>
                  </a:cubicBezTo>
                  <a:lnTo>
                    <a:pt x="51561" y="13610"/>
                  </a:lnTo>
                  <a:cubicBezTo>
                    <a:pt x="51784" y="13721"/>
                    <a:pt x="52049" y="13763"/>
                    <a:pt x="52325" y="13763"/>
                  </a:cubicBezTo>
                  <a:cubicBezTo>
                    <a:pt x="52835" y="13763"/>
                    <a:pt x="53383" y="13619"/>
                    <a:pt x="53774" y="13495"/>
                  </a:cubicBezTo>
                  <a:cubicBezTo>
                    <a:pt x="53908" y="13447"/>
                    <a:pt x="54033" y="13389"/>
                    <a:pt x="54158" y="13322"/>
                  </a:cubicBezTo>
                  <a:close/>
                  <a:moveTo>
                    <a:pt x="51552" y="14845"/>
                  </a:moveTo>
                  <a:cubicBezTo>
                    <a:pt x="51877" y="15008"/>
                    <a:pt x="52299" y="15027"/>
                    <a:pt x="52653" y="15027"/>
                  </a:cubicBezTo>
                  <a:cubicBezTo>
                    <a:pt x="52686" y="15028"/>
                    <a:pt x="52718" y="15029"/>
                    <a:pt x="52750" y="15029"/>
                  </a:cubicBezTo>
                  <a:cubicBezTo>
                    <a:pt x="53111" y="15029"/>
                    <a:pt x="53470" y="14979"/>
                    <a:pt x="53813" y="14865"/>
                  </a:cubicBezTo>
                  <a:lnTo>
                    <a:pt x="53813" y="14865"/>
                  </a:lnTo>
                  <a:cubicBezTo>
                    <a:pt x="54282" y="15564"/>
                    <a:pt x="53535" y="16129"/>
                    <a:pt x="52797" y="16158"/>
                  </a:cubicBezTo>
                  <a:cubicBezTo>
                    <a:pt x="52785" y="16158"/>
                    <a:pt x="52772" y="16158"/>
                    <a:pt x="52760" y="16158"/>
                  </a:cubicBezTo>
                  <a:cubicBezTo>
                    <a:pt x="52117" y="16158"/>
                    <a:pt x="50922" y="15682"/>
                    <a:pt x="51542" y="14855"/>
                  </a:cubicBezTo>
                  <a:cubicBezTo>
                    <a:pt x="51542" y="14855"/>
                    <a:pt x="51552" y="14845"/>
                    <a:pt x="51552" y="14845"/>
                  </a:cubicBezTo>
                  <a:close/>
                  <a:moveTo>
                    <a:pt x="51571" y="16369"/>
                  </a:moveTo>
                  <a:cubicBezTo>
                    <a:pt x="51896" y="16576"/>
                    <a:pt x="52307" y="16657"/>
                    <a:pt x="52693" y="16657"/>
                  </a:cubicBezTo>
                  <a:cubicBezTo>
                    <a:pt x="52808" y="16657"/>
                    <a:pt x="52920" y="16650"/>
                    <a:pt x="53027" y="16637"/>
                  </a:cubicBezTo>
                  <a:cubicBezTo>
                    <a:pt x="53238" y="16618"/>
                    <a:pt x="53449" y="16560"/>
                    <a:pt x="53640" y="16484"/>
                  </a:cubicBezTo>
                  <a:lnTo>
                    <a:pt x="53640" y="16484"/>
                  </a:lnTo>
                  <a:cubicBezTo>
                    <a:pt x="53925" y="17208"/>
                    <a:pt x="53392" y="17511"/>
                    <a:pt x="52783" y="17511"/>
                  </a:cubicBezTo>
                  <a:cubicBezTo>
                    <a:pt x="52040" y="17511"/>
                    <a:pt x="51182" y="17059"/>
                    <a:pt x="51561" y="16369"/>
                  </a:cubicBezTo>
                  <a:close/>
                  <a:moveTo>
                    <a:pt x="67215" y="0"/>
                  </a:moveTo>
                  <a:cubicBezTo>
                    <a:pt x="67124" y="0"/>
                    <a:pt x="67038" y="62"/>
                    <a:pt x="66985" y="149"/>
                  </a:cubicBezTo>
                  <a:lnTo>
                    <a:pt x="66938" y="149"/>
                  </a:lnTo>
                  <a:cubicBezTo>
                    <a:pt x="66890" y="89"/>
                    <a:pt x="66819" y="59"/>
                    <a:pt x="66745" y="59"/>
                  </a:cubicBezTo>
                  <a:cubicBezTo>
                    <a:pt x="66701" y="59"/>
                    <a:pt x="66655" y="70"/>
                    <a:pt x="66612" y="92"/>
                  </a:cubicBezTo>
                  <a:cubicBezTo>
                    <a:pt x="63977" y="1385"/>
                    <a:pt x="61314" y="2544"/>
                    <a:pt x="58478" y="3368"/>
                  </a:cubicBezTo>
                  <a:cubicBezTo>
                    <a:pt x="55738" y="4173"/>
                    <a:pt x="52950" y="4460"/>
                    <a:pt x="50172" y="5045"/>
                  </a:cubicBezTo>
                  <a:cubicBezTo>
                    <a:pt x="50124" y="5054"/>
                    <a:pt x="50086" y="5093"/>
                    <a:pt x="50067" y="5141"/>
                  </a:cubicBezTo>
                  <a:cubicBezTo>
                    <a:pt x="50052" y="5136"/>
                    <a:pt x="50038" y="5135"/>
                    <a:pt x="50023" y="5135"/>
                  </a:cubicBezTo>
                  <a:cubicBezTo>
                    <a:pt x="49968" y="5135"/>
                    <a:pt x="49911" y="5160"/>
                    <a:pt x="49866" y="5198"/>
                  </a:cubicBezTo>
                  <a:cubicBezTo>
                    <a:pt x="49584" y="5151"/>
                    <a:pt x="49265" y="5118"/>
                    <a:pt x="48950" y="5118"/>
                  </a:cubicBezTo>
                  <a:cubicBezTo>
                    <a:pt x="48686" y="5118"/>
                    <a:pt x="48425" y="5141"/>
                    <a:pt x="48189" y="5198"/>
                  </a:cubicBezTo>
                  <a:cubicBezTo>
                    <a:pt x="48132" y="5208"/>
                    <a:pt x="48103" y="5275"/>
                    <a:pt x="48122" y="5323"/>
                  </a:cubicBezTo>
                  <a:cubicBezTo>
                    <a:pt x="48074" y="5351"/>
                    <a:pt x="48036" y="5390"/>
                    <a:pt x="48026" y="5447"/>
                  </a:cubicBezTo>
                  <a:cubicBezTo>
                    <a:pt x="47691" y="6501"/>
                    <a:pt x="47739" y="7631"/>
                    <a:pt x="48141" y="8657"/>
                  </a:cubicBezTo>
                  <a:cubicBezTo>
                    <a:pt x="48170" y="8752"/>
                    <a:pt x="48256" y="8810"/>
                    <a:pt x="48361" y="8819"/>
                  </a:cubicBezTo>
                  <a:cubicBezTo>
                    <a:pt x="48446" y="8821"/>
                    <a:pt x="48531" y="8822"/>
                    <a:pt x="48616" y="8822"/>
                  </a:cubicBezTo>
                  <a:cubicBezTo>
                    <a:pt x="49041" y="8822"/>
                    <a:pt x="49471" y="8802"/>
                    <a:pt x="49894" y="8762"/>
                  </a:cubicBezTo>
                  <a:cubicBezTo>
                    <a:pt x="49933" y="8810"/>
                    <a:pt x="49981" y="8848"/>
                    <a:pt x="50019" y="8896"/>
                  </a:cubicBezTo>
                  <a:cubicBezTo>
                    <a:pt x="49981" y="8973"/>
                    <a:pt x="50038" y="9078"/>
                    <a:pt x="50124" y="9078"/>
                  </a:cubicBezTo>
                  <a:cubicBezTo>
                    <a:pt x="50416" y="9096"/>
                    <a:pt x="50703" y="9103"/>
                    <a:pt x="50992" y="9103"/>
                  </a:cubicBezTo>
                  <a:cubicBezTo>
                    <a:pt x="51159" y="9103"/>
                    <a:pt x="51326" y="9101"/>
                    <a:pt x="51494" y="9097"/>
                  </a:cubicBezTo>
                  <a:lnTo>
                    <a:pt x="51494" y="9097"/>
                  </a:lnTo>
                  <a:cubicBezTo>
                    <a:pt x="51485" y="9547"/>
                    <a:pt x="51504" y="9998"/>
                    <a:pt x="51552" y="10448"/>
                  </a:cubicBezTo>
                  <a:cubicBezTo>
                    <a:pt x="51316" y="10427"/>
                    <a:pt x="51078" y="10415"/>
                    <a:pt x="50840" y="10415"/>
                  </a:cubicBezTo>
                  <a:cubicBezTo>
                    <a:pt x="50120" y="10415"/>
                    <a:pt x="49400" y="10524"/>
                    <a:pt x="48745" y="10812"/>
                  </a:cubicBezTo>
                  <a:cubicBezTo>
                    <a:pt x="48361" y="10975"/>
                    <a:pt x="48017" y="11205"/>
                    <a:pt x="47729" y="11502"/>
                  </a:cubicBezTo>
                  <a:cubicBezTo>
                    <a:pt x="47202" y="12048"/>
                    <a:pt x="46953" y="12843"/>
                    <a:pt x="46187" y="13073"/>
                  </a:cubicBezTo>
                  <a:cubicBezTo>
                    <a:pt x="46139" y="13035"/>
                    <a:pt x="46081" y="13016"/>
                    <a:pt x="46024" y="13016"/>
                  </a:cubicBezTo>
                  <a:cubicBezTo>
                    <a:pt x="40639" y="13218"/>
                    <a:pt x="35259" y="13316"/>
                    <a:pt x="29873" y="13316"/>
                  </a:cubicBezTo>
                  <a:cubicBezTo>
                    <a:pt x="27613" y="13316"/>
                    <a:pt x="25352" y="13299"/>
                    <a:pt x="23089" y="13265"/>
                  </a:cubicBezTo>
                  <a:cubicBezTo>
                    <a:pt x="19266" y="13207"/>
                    <a:pt x="15444" y="13140"/>
                    <a:pt x="11631" y="13073"/>
                  </a:cubicBezTo>
                  <a:cubicBezTo>
                    <a:pt x="9791" y="13035"/>
                    <a:pt x="7952" y="13006"/>
                    <a:pt x="6112" y="12977"/>
                  </a:cubicBezTo>
                  <a:cubicBezTo>
                    <a:pt x="4758" y="12957"/>
                    <a:pt x="3385" y="12878"/>
                    <a:pt x="2022" y="12878"/>
                  </a:cubicBezTo>
                  <a:cubicBezTo>
                    <a:pt x="1409" y="12878"/>
                    <a:pt x="798" y="12894"/>
                    <a:pt x="192" y="12939"/>
                  </a:cubicBezTo>
                  <a:cubicBezTo>
                    <a:pt x="0" y="12948"/>
                    <a:pt x="0" y="13236"/>
                    <a:pt x="192" y="13245"/>
                  </a:cubicBezTo>
                  <a:cubicBezTo>
                    <a:pt x="2146" y="13456"/>
                    <a:pt x="4149" y="13380"/>
                    <a:pt x="6112" y="13418"/>
                  </a:cubicBezTo>
                  <a:cubicBezTo>
                    <a:pt x="7952" y="13456"/>
                    <a:pt x="9791" y="13485"/>
                    <a:pt x="11631" y="13523"/>
                  </a:cubicBezTo>
                  <a:cubicBezTo>
                    <a:pt x="15453" y="13590"/>
                    <a:pt x="19266" y="13667"/>
                    <a:pt x="23089" y="13724"/>
                  </a:cubicBezTo>
                  <a:cubicBezTo>
                    <a:pt x="26544" y="13777"/>
                    <a:pt x="30008" y="13831"/>
                    <a:pt x="33472" y="13831"/>
                  </a:cubicBezTo>
                  <a:cubicBezTo>
                    <a:pt x="37661" y="13831"/>
                    <a:pt x="41849" y="13752"/>
                    <a:pt x="46024" y="13495"/>
                  </a:cubicBezTo>
                  <a:cubicBezTo>
                    <a:pt x="46072" y="13495"/>
                    <a:pt x="46120" y="13475"/>
                    <a:pt x="46158" y="13447"/>
                  </a:cubicBezTo>
                  <a:cubicBezTo>
                    <a:pt x="46972" y="13399"/>
                    <a:pt x="47375" y="12680"/>
                    <a:pt x="47863" y="12067"/>
                  </a:cubicBezTo>
                  <a:cubicBezTo>
                    <a:pt x="48965" y="10668"/>
                    <a:pt x="50565" y="10870"/>
                    <a:pt x="52174" y="10812"/>
                  </a:cubicBezTo>
                  <a:cubicBezTo>
                    <a:pt x="52213" y="10812"/>
                    <a:pt x="52241" y="10793"/>
                    <a:pt x="52261" y="10774"/>
                  </a:cubicBezTo>
                  <a:cubicBezTo>
                    <a:pt x="52481" y="10783"/>
                    <a:pt x="52673" y="10908"/>
                    <a:pt x="52768" y="11099"/>
                  </a:cubicBezTo>
                  <a:cubicBezTo>
                    <a:pt x="52922" y="11406"/>
                    <a:pt x="52701" y="11751"/>
                    <a:pt x="52443" y="11914"/>
                  </a:cubicBezTo>
                  <a:cubicBezTo>
                    <a:pt x="52217" y="12058"/>
                    <a:pt x="51977" y="12096"/>
                    <a:pt x="51731" y="12096"/>
                  </a:cubicBezTo>
                  <a:cubicBezTo>
                    <a:pt x="51454" y="12096"/>
                    <a:pt x="51170" y="12048"/>
                    <a:pt x="50891" y="12048"/>
                  </a:cubicBezTo>
                  <a:cubicBezTo>
                    <a:pt x="50651" y="12058"/>
                    <a:pt x="50603" y="12383"/>
                    <a:pt x="50833" y="12460"/>
                  </a:cubicBezTo>
                  <a:cubicBezTo>
                    <a:pt x="50939" y="12489"/>
                    <a:pt x="51053" y="12508"/>
                    <a:pt x="51168" y="12527"/>
                  </a:cubicBezTo>
                  <a:cubicBezTo>
                    <a:pt x="50996" y="12814"/>
                    <a:pt x="51044" y="13188"/>
                    <a:pt x="51283" y="13427"/>
                  </a:cubicBezTo>
                  <a:cubicBezTo>
                    <a:pt x="50986" y="13667"/>
                    <a:pt x="50910" y="14079"/>
                    <a:pt x="51101" y="14414"/>
                  </a:cubicBezTo>
                  <a:cubicBezTo>
                    <a:pt x="51149" y="14520"/>
                    <a:pt x="51226" y="14615"/>
                    <a:pt x="51322" y="14692"/>
                  </a:cubicBezTo>
                  <a:cubicBezTo>
                    <a:pt x="50871" y="15056"/>
                    <a:pt x="50871" y="15688"/>
                    <a:pt x="51236" y="16110"/>
                  </a:cubicBezTo>
                  <a:cubicBezTo>
                    <a:pt x="51264" y="16139"/>
                    <a:pt x="51293" y="16158"/>
                    <a:pt x="51312" y="16187"/>
                  </a:cubicBezTo>
                  <a:cubicBezTo>
                    <a:pt x="51053" y="16493"/>
                    <a:pt x="51015" y="16934"/>
                    <a:pt x="51216" y="17288"/>
                  </a:cubicBezTo>
                  <a:cubicBezTo>
                    <a:pt x="51274" y="17375"/>
                    <a:pt x="51331" y="17451"/>
                    <a:pt x="51408" y="17528"/>
                  </a:cubicBezTo>
                  <a:cubicBezTo>
                    <a:pt x="51019" y="17587"/>
                    <a:pt x="50628" y="17616"/>
                    <a:pt x="50237" y="17616"/>
                  </a:cubicBezTo>
                  <a:cubicBezTo>
                    <a:pt x="49801" y="17616"/>
                    <a:pt x="49366" y="17579"/>
                    <a:pt x="48936" y="17509"/>
                  </a:cubicBezTo>
                  <a:cubicBezTo>
                    <a:pt x="48132" y="17375"/>
                    <a:pt x="47413" y="17030"/>
                    <a:pt x="46637" y="16809"/>
                  </a:cubicBezTo>
                  <a:cubicBezTo>
                    <a:pt x="46069" y="16645"/>
                    <a:pt x="45462" y="16594"/>
                    <a:pt x="44844" y="16594"/>
                  </a:cubicBezTo>
                  <a:cubicBezTo>
                    <a:pt x="43950" y="16594"/>
                    <a:pt x="43036" y="16700"/>
                    <a:pt x="42192" y="16723"/>
                  </a:cubicBezTo>
                  <a:cubicBezTo>
                    <a:pt x="38762" y="16809"/>
                    <a:pt x="35332" y="16867"/>
                    <a:pt x="31912" y="16905"/>
                  </a:cubicBezTo>
                  <a:cubicBezTo>
                    <a:pt x="30661" y="16914"/>
                    <a:pt x="29410" y="16918"/>
                    <a:pt x="28160" y="16918"/>
                  </a:cubicBezTo>
                  <a:cubicBezTo>
                    <a:pt x="22737" y="16918"/>
                    <a:pt x="17319" y="16838"/>
                    <a:pt x="11909" y="16714"/>
                  </a:cubicBezTo>
                  <a:cubicBezTo>
                    <a:pt x="8834" y="16645"/>
                    <a:pt x="5735" y="16457"/>
                    <a:pt x="2655" y="16457"/>
                  </a:cubicBezTo>
                  <a:cubicBezTo>
                    <a:pt x="1839" y="16457"/>
                    <a:pt x="1024" y="16471"/>
                    <a:pt x="211" y="16503"/>
                  </a:cubicBezTo>
                  <a:cubicBezTo>
                    <a:pt x="0" y="16532"/>
                    <a:pt x="0" y="16829"/>
                    <a:pt x="211" y="16857"/>
                  </a:cubicBezTo>
                  <a:cubicBezTo>
                    <a:pt x="3622" y="17164"/>
                    <a:pt x="7099" y="17097"/>
                    <a:pt x="10519" y="17183"/>
                  </a:cubicBezTo>
                  <a:cubicBezTo>
                    <a:pt x="13892" y="17269"/>
                    <a:pt x="17264" y="17355"/>
                    <a:pt x="20636" y="17403"/>
                  </a:cubicBezTo>
                  <a:cubicBezTo>
                    <a:pt x="23157" y="17435"/>
                    <a:pt x="25677" y="17451"/>
                    <a:pt x="28196" y="17451"/>
                  </a:cubicBezTo>
                  <a:cubicBezTo>
                    <a:pt x="32598" y="17451"/>
                    <a:pt x="36997" y="17402"/>
                    <a:pt x="41397" y="17298"/>
                  </a:cubicBezTo>
                  <a:cubicBezTo>
                    <a:pt x="42368" y="17278"/>
                    <a:pt x="43384" y="17184"/>
                    <a:pt x="44386" y="17184"/>
                  </a:cubicBezTo>
                  <a:cubicBezTo>
                    <a:pt x="45320" y="17184"/>
                    <a:pt x="46242" y="17266"/>
                    <a:pt x="47106" y="17566"/>
                  </a:cubicBezTo>
                  <a:cubicBezTo>
                    <a:pt x="48126" y="17932"/>
                    <a:pt x="49200" y="18120"/>
                    <a:pt x="50279" y="18120"/>
                  </a:cubicBezTo>
                  <a:cubicBezTo>
                    <a:pt x="50780" y="18120"/>
                    <a:pt x="51283" y="18079"/>
                    <a:pt x="51782" y="17997"/>
                  </a:cubicBezTo>
                  <a:cubicBezTo>
                    <a:pt x="51858" y="17988"/>
                    <a:pt x="51925" y="17949"/>
                    <a:pt x="51954" y="17882"/>
                  </a:cubicBezTo>
                  <a:cubicBezTo>
                    <a:pt x="52174" y="17969"/>
                    <a:pt x="52414" y="18016"/>
                    <a:pt x="52653" y="18026"/>
                  </a:cubicBezTo>
                  <a:cubicBezTo>
                    <a:pt x="52676" y="18027"/>
                    <a:pt x="52699" y="18027"/>
                    <a:pt x="52722" y="18027"/>
                  </a:cubicBezTo>
                  <a:cubicBezTo>
                    <a:pt x="53229" y="18027"/>
                    <a:pt x="53758" y="17823"/>
                    <a:pt x="54023" y="17365"/>
                  </a:cubicBezTo>
                  <a:cubicBezTo>
                    <a:pt x="54205" y="17030"/>
                    <a:pt x="54253" y="16560"/>
                    <a:pt x="54033" y="16235"/>
                  </a:cubicBezTo>
                  <a:cubicBezTo>
                    <a:pt x="54196" y="16091"/>
                    <a:pt x="54320" y="15909"/>
                    <a:pt x="54387" y="15708"/>
                  </a:cubicBezTo>
                  <a:cubicBezTo>
                    <a:pt x="54512" y="15353"/>
                    <a:pt x="54464" y="14922"/>
                    <a:pt x="54234" y="14644"/>
                  </a:cubicBezTo>
                  <a:cubicBezTo>
                    <a:pt x="54311" y="14577"/>
                    <a:pt x="54387" y="14510"/>
                    <a:pt x="54454" y="14433"/>
                  </a:cubicBezTo>
                  <a:cubicBezTo>
                    <a:pt x="54761" y="14031"/>
                    <a:pt x="54819" y="13456"/>
                    <a:pt x="54483" y="13073"/>
                  </a:cubicBezTo>
                  <a:cubicBezTo>
                    <a:pt x="54732" y="12814"/>
                    <a:pt x="54857" y="12479"/>
                    <a:pt x="54675" y="12086"/>
                  </a:cubicBezTo>
                  <a:cubicBezTo>
                    <a:pt x="54598" y="11914"/>
                    <a:pt x="54454" y="11780"/>
                    <a:pt x="54292" y="11693"/>
                  </a:cubicBezTo>
                  <a:cubicBezTo>
                    <a:pt x="54522" y="10831"/>
                    <a:pt x="54646" y="9940"/>
                    <a:pt x="54665" y="9049"/>
                  </a:cubicBezTo>
                  <a:cubicBezTo>
                    <a:pt x="56006" y="9116"/>
                    <a:pt x="57338" y="9298"/>
                    <a:pt x="58651" y="9576"/>
                  </a:cubicBezTo>
                  <a:cubicBezTo>
                    <a:pt x="61458" y="10170"/>
                    <a:pt x="64140" y="11214"/>
                    <a:pt x="66612" y="12671"/>
                  </a:cubicBezTo>
                  <a:cubicBezTo>
                    <a:pt x="66641" y="12680"/>
                    <a:pt x="66660" y="12690"/>
                    <a:pt x="66688" y="12699"/>
                  </a:cubicBezTo>
                  <a:cubicBezTo>
                    <a:pt x="66682" y="12797"/>
                    <a:pt x="66759" y="12863"/>
                    <a:pt x="66842" y="12863"/>
                  </a:cubicBezTo>
                  <a:cubicBezTo>
                    <a:pt x="66882" y="12863"/>
                    <a:pt x="66923" y="12848"/>
                    <a:pt x="66957" y="12814"/>
                  </a:cubicBezTo>
                  <a:cubicBezTo>
                    <a:pt x="70521" y="9452"/>
                    <a:pt x="70386" y="3751"/>
                    <a:pt x="67388" y="92"/>
                  </a:cubicBezTo>
                  <a:cubicBezTo>
                    <a:pt x="67335" y="27"/>
                    <a:pt x="67274" y="0"/>
                    <a:pt x="672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43"/>
          <p:cNvGrpSpPr/>
          <p:nvPr/>
        </p:nvGrpSpPr>
        <p:grpSpPr>
          <a:xfrm>
            <a:off x="622953" y="2601828"/>
            <a:ext cx="494919" cy="649316"/>
            <a:chOff x="4668975" y="1138375"/>
            <a:chExt cx="281925" cy="369875"/>
          </a:xfrm>
        </p:grpSpPr>
        <p:sp>
          <p:nvSpPr>
            <p:cNvPr id="1275" name="Google Shape;1275;p43"/>
            <p:cNvSpPr/>
            <p:nvPr/>
          </p:nvSpPr>
          <p:spPr>
            <a:xfrm>
              <a:off x="4707275" y="1138375"/>
              <a:ext cx="186125" cy="209800"/>
            </a:xfrm>
            <a:custGeom>
              <a:avLst/>
              <a:gdLst/>
              <a:ahLst/>
              <a:cxnLst/>
              <a:rect l="l" t="t" r="r" b="b"/>
              <a:pathLst>
                <a:path w="7445" h="8392" extrusionOk="0">
                  <a:moveTo>
                    <a:pt x="2195" y="5214"/>
                  </a:moveTo>
                  <a:cubicBezTo>
                    <a:pt x="2185" y="5281"/>
                    <a:pt x="2195" y="5358"/>
                    <a:pt x="2204" y="5425"/>
                  </a:cubicBezTo>
                  <a:lnTo>
                    <a:pt x="2061" y="5425"/>
                  </a:lnTo>
                  <a:lnTo>
                    <a:pt x="2195" y="5214"/>
                  </a:lnTo>
                  <a:close/>
                  <a:moveTo>
                    <a:pt x="3634" y="0"/>
                  </a:moveTo>
                  <a:cubicBezTo>
                    <a:pt x="3375" y="0"/>
                    <a:pt x="3109" y="144"/>
                    <a:pt x="2971" y="357"/>
                  </a:cubicBezTo>
                  <a:cubicBezTo>
                    <a:pt x="1879" y="2024"/>
                    <a:pt x="1026" y="3825"/>
                    <a:pt x="183" y="5626"/>
                  </a:cubicBezTo>
                  <a:cubicBezTo>
                    <a:pt x="116" y="5760"/>
                    <a:pt x="87" y="5913"/>
                    <a:pt x="106" y="6057"/>
                  </a:cubicBezTo>
                  <a:cubicBezTo>
                    <a:pt x="1" y="6412"/>
                    <a:pt x="221" y="6785"/>
                    <a:pt x="585" y="6871"/>
                  </a:cubicBezTo>
                  <a:cubicBezTo>
                    <a:pt x="1131" y="7025"/>
                    <a:pt x="1697" y="7121"/>
                    <a:pt x="2262" y="7178"/>
                  </a:cubicBezTo>
                  <a:cubicBezTo>
                    <a:pt x="2262" y="7245"/>
                    <a:pt x="2262" y="7322"/>
                    <a:pt x="2262" y="7398"/>
                  </a:cubicBezTo>
                  <a:cubicBezTo>
                    <a:pt x="2281" y="7600"/>
                    <a:pt x="2329" y="7791"/>
                    <a:pt x="2425" y="7973"/>
                  </a:cubicBezTo>
                  <a:cubicBezTo>
                    <a:pt x="2486" y="8102"/>
                    <a:pt x="2614" y="8173"/>
                    <a:pt x="2745" y="8173"/>
                  </a:cubicBezTo>
                  <a:cubicBezTo>
                    <a:pt x="2799" y="8173"/>
                    <a:pt x="2853" y="8161"/>
                    <a:pt x="2904" y="8136"/>
                  </a:cubicBezTo>
                  <a:cubicBezTo>
                    <a:pt x="2938" y="8145"/>
                    <a:pt x="2974" y="8149"/>
                    <a:pt x="3009" y="8149"/>
                  </a:cubicBezTo>
                  <a:cubicBezTo>
                    <a:pt x="3092" y="8149"/>
                    <a:pt x="3175" y="8126"/>
                    <a:pt x="3249" y="8079"/>
                  </a:cubicBezTo>
                  <a:cubicBezTo>
                    <a:pt x="3426" y="7982"/>
                    <a:pt x="3621" y="7934"/>
                    <a:pt x="3816" y="7934"/>
                  </a:cubicBezTo>
                  <a:cubicBezTo>
                    <a:pt x="4086" y="7934"/>
                    <a:pt x="4354" y="8025"/>
                    <a:pt x="4571" y="8203"/>
                  </a:cubicBezTo>
                  <a:cubicBezTo>
                    <a:pt x="4704" y="8334"/>
                    <a:pt x="4863" y="8391"/>
                    <a:pt x="5018" y="8391"/>
                  </a:cubicBezTo>
                  <a:cubicBezTo>
                    <a:pt x="5407" y="8391"/>
                    <a:pt x="5773" y="8030"/>
                    <a:pt x="5663" y="7571"/>
                  </a:cubicBezTo>
                  <a:cubicBezTo>
                    <a:pt x="5605" y="7303"/>
                    <a:pt x="5577" y="7025"/>
                    <a:pt x="5577" y="6747"/>
                  </a:cubicBezTo>
                  <a:cubicBezTo>
                    <a:pt x="5835" y="6737"/>
                    <a:pt x="6104" y="6728"/>
                    <a:pt x="6362" y="6709"/>
                  </a:cubicBezTo>
                  <a:cubicBezTo>
                    <a:pt x="6851" y="6670"/>
                    <a:pt x="7282" y="6431"/>
                    <a:pt x="7359" y="5904"/>
                  </a:cubicBezTo>
                  <a:cubicBezTo>
                    <a:pt x="7445" y="5396"/>
                    <a:pt x="7119" y="4888"/>
                    <a:pt x="6908" y="4467"/>
                  </a:cubicBezTo>
                  <a:cubicBezTo>
                    <a:pt x="6659" y="3969"/>
                    <a:pt x="6391" y="3480"/>
                    <a:pt x="6104" y="3001"/>
                  </a:cubicBezTo>
                  <a:cubicBezTo>
                    <a:pt x="5510" y="2014"/>
                    <a:pt x="4839" y="1085"/>
                    <a:pt x="4101" y="213"/>
                  </a:cubicBezTo>
                  <a:cubicBezTo>
                    <a:pt x="3975" y="64"/>
                    <a:pt x="3806" y="0"/>
                    <a:pt x="3634"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3"/>
            <p:cNvSpPr/>
            <p:nvPr/>
          </p:nvSpPr>
          <p:spPr>
            <a:xfrm>
              <a:off x="4668975" y="1142625"/>
              <a:ext cx="281925" cy="365625"/>
            </a:xfrm>
            <a:custGeom>
              <a:avLst/>
              <a:gdLst/>
              <a:ahLst/>
              <a:cxnLst/>
              <a:rect l="l" t="t" r="r" b="b"/>
              <a:pathLst>
                <a:path w="11277" h="14625" extrusionOk="0">
                  <a:moveTo>
                    <a:pt x="5269" y="704"/>
                  </a:moveTo>
                  <a:cubicBezTo>
                    <a:pt x="6534" y="2333"/>
                    <a:pt x="7569" y="4124"/>
                    <a:pt x="8354" y="6040"/>
                  </a:cubicBezTo>
                  <a:cubicBezTo>
                    <a:pt x="8079" y="6015"/>
                    <a:pt x="7809" y="6002"/>
                    <a:pt x="7540" y="6002"/>
                  </a:cubicBezTo>
                  <a:cubicBezTo>
                    <a:pt x="7406" y="6002"/>
                    <a:pt x="7272" y="6005"/>
                    <a:pt x="7137" y="6012"/>
                  </a:cubicBezTo>
                  <a:cubicBezTo>
                    <a:pt x="7032" y="6012"/>
                    <a:pt x="6936" y="6088"/>
                    <a:pt x="6907" y="6184"/>
                  </a:cubicBezTo>
                  <a:cubicBezTo>
                    <a:pt x="6885" y="6175"/>
                    <a:pt x="6863" y="6171"/>
                    <a:pt x="6840" y="6171"/>
                  </a:cubicBezTo>
                  <a:cubicBezTo>
                    <a:pt x="6746" y="6171"/>
                    <a:pt x="6658" y="6246"/>
                    <a:pt x="6658" y="6347"/>
                  </a:cubicBezTo>
                  <a:cubicBezTo>
                    <a:pt x="6668" y="6855"/>
                    <a:pt x="6678" y="7362"/>
                    <a:pt x="6706" y="7870"/>
                  </a:cubicBezTo>
                  <a:cubicBezTo>
                    <a:pt x="6316" y="7645"/>
                    <a:pt x="5849" y="7538"/>
                    <a:pt x="5372" y="7538"/>
                  </a:cubicBezTo>
                  <a:cubicBezTo>
                    <a:pt x="5077" y="7538"/>
                    <a:pt x="4779" y="7579"/>
                    <a:pt x="4493" y="7659"/>
                  </a:cubicBezTo>
                  <a:cubicBezTo>
                    <a:pt x="4292" y="7727"/>
                    <a:pt x="4091" y="7813"/>
                    <a:pt x="3909" y="7928"/>
                  </a:cubicBezTo>
                  <a:cubicBezTo>
                    <a:pt x="3966" y="7468"/>
                    <a:pt x="3966" y="7008"/>
                    <a:pt x="3928" y="6548"/>
                  </a:cubicBezTo>
                  <a:cubicBezTo>
                    <a:pt x="3928" y="6500"/>
                    <a:pt x="3899" y="6462"/>
                    <a:pt x="3871" y="6424"/>
                  </a:cubicBezTo>
                  <a:cubicBezTo>
                    <a:pt x="3890" y="6366"/>
                    <a:pt x="3851" y="6299"/>
                    <a:pt x="3794" y="6280"/>
                  </a:cubicBezTo>
                  <a:cubicBezTo>
                    <a:pt x="3286" y="6146"/>
                    <a:pt x="2778" y="6040"/>
                    <a:pt x="2271" y="5973"/>
                  </a:cubicBezTo>
                  <a:cubicBezTo>
                    <a:pt x="3334" y="4258"/>
                    <a:pt x="4350" y="2505"/>
                    <a:pt x="5269" y="704"/>
                  </a:cubicBezTo>
                  <a:close/>
                  <a:moveTo>
                    <a:pt x="5459" y="8008"/>
                  </a:moveTo>
                  <a:cubicBezTo>
                    <a:pt x="6319" y="8008"/>
                    <a:pt x="7130" y="8432"/>
                    <a:pt x="7233" y="9432"/>
                  </a:cubicBezTo>
                  <a:cubicBezTo>
                    <a:pt x="7243" y="9470"/>
                    <a:pt x="7252" y="9508"/>
                    <a:pt x="7272" y="9537"/>
                  </a:cubicBezTo>
                  <a:cubicBezTo>
                    <a:pt x="7125" y="9707"/>
                    <a:pt x="7270" y="9938"/>
                    <a:pt x="7456" y="9938"/>
                  </a:cubicBezTo>
                  <a:cubicBezTo>
                    <a:pt x="7502" y="9938"/>
                    <a:pt x="7550" y="9924"/>
                    <a:pt x="7597" y="9892"/>
                  </a:cubicBezTo>
                  <a:cubicBezTo>
                    <a:pt x="7945" y="9713"/>
                    <a:pt x="8295" y="9632"/>
                    <a:pt x="8627" y="9632"/>
                  </a:cubicBezTo>
                  <a:cubicBezTo>
                    <a:pt x="9898" y="9632"/>
                    <a:pt x="10921" y="10815"/>
                    <a:pt x="10663" y="12258"/>
                  </a:cubicBezTo>
                  <a:lnTo>
                    <a:pt x="10653" y="12258"/>
                  </a:lnTo>
                  <a:cubicBezTo>
                    <a:pt x="10443" y="13484"/>
                    <a:pt x="9743" y="14030"/>
                    <a:pt x="8536" y="14088"/>
                  </a:cubicBezTo>
                  <a:cubicBezTo>
                    <a:pt x="8359" y="14099"/>
                    <a:pt x="8180" y="14103"/>
                    <a:pt x="8000" y="14103"/>
                  </a:cubicBezTo>
                  <a:cubicBezTo>
                    <a:pt x="7404" y="14103"/>
                    <a:pt x="6799" y="14055"/>
                    <a:pt x="6218" y="14040"/>
                  </a:cubicBezTo>
                  <a:lnTo>
                    <a:pt x="3899" y="13992"/>
                  </a:lnTo>
                  <a:cubicBezTo>
                    <a:pt x="3805" y="13990"/>
                    <a:pt x="3709" y="13989"/>
                    <a:pt x="3611" y="13989"/>
                  </a:cubicBezTo>
                  <a:cubicBezTo>
                    <a:pt x="3485" y="13989"/>
                    <a:pt x="3356" y="13990"/>
                    <a:pt x="3226" y="13990"/>
                  </a:cubicBezTo>
                  <a:cubicBezTo>
                    <a:pt x="2613" y="13990"/>
                    <a:pt x="1971" y="13966"/>
                    <a:pt x="1456" y="13695"/>
                  </a:cubicBezTo>
                  <a:cubicBezTo>
                    <a:pt x="680" y="13283"/>
                    <a:pt x="412" y="12229"/>
                    <a:pt x="853" y="11472"/>
                  </a:cubicBezTo>
                  <a:cubicBezTo>
                    <a:pt x="1196" y="10889"/>
                    <a:pt x="1843" y="10648"/>
                    <a:pt x="2492" y="10648"/>
                  </a:cubicBezTo>
                  <a:cubicBezTo>
                    <a:pt x="2802" y="10648"/>
                    <a:pt x="3113" y="10703"/>
                    <a:pt x="3392" y="10802"/>
                  </a:cubicBezTo>
                  <a:cubicBezTo>
                    <a:pt x="3402" y="10807"/>
                    <a:pt x="3412" y="10809"/>
                    <a:pt x="3421" y="10809"/>
                  </a:cubicBezTo>
                  <a:cubicBezTo>
                    <a:pt x="3486" y="10809"/>
                    <a:pt x="3508" y="10700"/>
                    <a:pt x="3449" y="10658"/>
                  </a:cubicBezTo>
                  <a:cubicBezTo>
                    <a:pt x="3420" y="10639"/>
                    <a:pt x="3392" y="10620"/>
                    <a:pt x="3353" y="10601"/>
                  </a:cubicBezTo>
                  <a:cubicBezTo>
                    <a:pt x="3468" y="10591"/>
                    <a:pt x="3535" y="10467"/>
                    <a:pt x="3487" y="10361"/>
                  </a:cubicBezTo>
                  <a:cubicBezTo>
                    <a:pt x="2769" y="8964"/>
                    <a:pt x="4169" y="8008"/>
                    <a:pt x="5459" y="8008"/>
                  </a:cubicBezTo>
                  <a:close/>
                  <a:moveTo>
                    <a:pt x="5239" y="0"/>
                  </a:moveTo>
                  <a:cubicBezTo>
                    <a:pt x="5154" y="0"/>
                    <a:pt x="5070" y="43"/>
                    <a:pt x="5020" y="120"/>
                  </a:cubicBezTo>
                  <a:cubicBezTo>
                    <a:pt x="3966" y="2132"/>
                    <a:pt x="2845" y="4105"/>
                    <a:pt x="1629" y="6031"/>
                  </a:cubicBezTo>
                  <a:cubicBezTo>
                    <a:pt x="1533" y="6194"/>
                    <a:pt x="1658" y="6404"/>
                    <a:pt x="1849" y="6414"/>
                  </a:cubicBezTo>
                  <a:cubicBezTo>
                    <a:pt x="2434" y="6472"/>
                    <a:pt x="3008" y="6510"/>
                    <a:pt x="3593" y="6510"/>
                  </a:cubicBezTo>
                  <a:cubicBezTo>
                    <a:pt x="3593" y="6519"/>
                    <a:pt x="3593" y="6529"/>
                    <a:pt x="3583" y="6539"/>
                  </a:cubicBezTo>
                  <a:cubicBezTo>
                    <a:pt x="3545" y="7037"/>
                    <a:pt x="3554" y="7535"/>
                    <a:pt x="3612" y="8033"/>
                  </a:cubicBezTo>
                  <a:cubicBezTo>
                    <a:pt x="3612" y="8062"/>
                    <a:pt x="3621" y="8091"/>
                    <a:pt x="3641" y="8110"/>
                  </a:cubicBezTo>
                  <a:cubicBezTo>
                    <a:pt x="2893" y="8704"/>
                    <a:pt x="2472" y="9681"/>
                    <a:pt x="3200" y="10495"/>
                  </a:cubicBezTo>
                  <a:cubicBezTo>
                    <a:pt x="2884" y="10331"/>
                    <a:pt x="2550" y="10255"/>
                    <a:pt x="2224" y="10255"/>
                  </a:cubicBezTo>
                  <a:cubicBezTo>
                    <a:pt x="1065" y="10255"/>
                    <a:pt x="1" y="11212"/>
                    <a:pt x="173" y="12565"/>
                  </a:cubicBezTo>
                  <a:cubicBezTo>
                    <a:pt x="297" y="13503"/>
                    <a:pt x="949" y="14107"/>
                    <a:pt x="1840" y="14327"/>
                  </a:cubicBezTo>
                  <a:cubicBezTo>
                    <a:pt x="2543" y="14507"/>
                    <a:pt x="3310" y="14549"/>
                    <a:pt x="4082" y="14549"/>
                  </a:cubicBezTo>
                  <a:cubicBezTo>
                    <a:pt x="4764" y="14549"/>
                    <a:pt x="5451" y="14516"/>
                    <a:pt x="6102" y="14516"/>
                  </a:cubicBezTo>
                  <a:cubicBezTo>
                    <a:pt x="6209" y="14516"/>
                    <a:pt x="6314" y="14517"/>
                    <a:pt x="6419" y="14519"/>
                  </a:cubicBezTo>
                  <a:cubicBezTo>
                    <a:pt x="6979" y="14529"/>
                    <a:pt x="7667" y="14624"/>
                    <a:pt x="8335" y="14624"/>
                  </a:cubicBezTo>
                  <a:cubicBezTo>
                    <a:pt x="9003" y="14624"/>
                    <a:pt x="9652" y="14529"/>
                    <a:pt x="10136" y="14155"/>
                  </a:cubicBezTo>
                  <a:cubicBezTo>
                    <a:pt x="10893" y="13561"/>
                    <a:pt x="11276" y="12507"/>
                    <a:pt x="11209" y="11568"/>
                  </a:cubicBezTo>
                  <a:cubicBezTo>
                    <a:pt x="11124" y="10188"/>
                    <a:pt x="9910" y="9069"/>
                    <a:pt x="8620" y="9069"/>
                  </a:cubicBezTo>
                  <a:cubicBezTo>
                    <a:pt x="8308" y="9069"/>
                    <a:pt x="7990" y="9135"/>
                    <a:pt x="7684" y="9279"/>
                  </a:cubicBezTo>
                  <a:cubicBezTo>
                    <a:pt x="7616" y="8780"/>
                    <a:pt x="7358" y="8330"/>
                    <a:pt x="6965" y="8033"/>
                  </a:cubicBezTo>
                  <a:cubicBezTo>
                    <a:pt x="7003" y="7516"/>
                    <a:pt x="7013" y="6989"/>
                    <a:pt x="7022" y="6472"/>
                  </a:cubicBezTo>
                  <a:cubicBezTo>
                    <a:pt x="7061" y="6491"/>
                    <a:pt x="7099" y="6500"/>
                    <a:pt x="7147" y="6500"/>
                  </a:cubicBezTo>
                  <a:cubicBezTo>
                    <a:pt x="7321" y="6487"/>
                    <a:pt x="7495" y="6481"/>
                    <a:pt x="7670" y="6481"/>
                  </a:cubicBezTo>
                  <a:cubicBezTo>
                    <a:pt x="8003" y="6481"/>
                    <a:pt x="8337" y="6504"/>
                    <a:pt x="8670" y="6548"/>
                  </a:cubicBezTo>
                  <a:cubicBezTo>
                    <a:pt x="8681" y="6549"/>
                    <a:pt x="8693" y="6550"/>
                    <a:pt x="8704" y="6550"/>
                  </a:cubicBezTo>
                  <a:cubicBezTo>
                    <a:pt x="8862" y="6550"/>
                    <a:pt x="9048" y="6430"/>
                    <a:pt x="8977" y="6251"/>
                  </a:cubicBezTo>
                  <a:cubicBezTo>
                    <a:pt x="8095" y="4029"/>
                    <a:pt x="6898" y="1940"/>
                    <a:pt x="5413" y="72"/>
                  </a:cubicBezTo>
                  <a:cubicBezTo>
                    <a:pt x="5364" y="23"/>
                    <a:pt x="5302" y="0"/>
                    <a:pt x="523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 name="Google Shape;1277;p43"/>
          <p:cNvSpPr/>
          <p:nvPr/>
        </p:nvSpPr>
        <p:spPr>
          <a:xfrm>
            <a:off x="7484530" y="3621817"/>
            <a:ext cx="1004655" cy="927217"/>
          </a:xfrm>
          <a:custGeom>
            <a:avLst/>
            <a:gdLst/>
            <a:ahLst/>
            <a:cxnLst/>
            <a:rect l="l" t="t" r="r" b="b"/>
            <a:pathLst>
              <a:path w="11832" h="10920" extrusionOk="0">
                <a:moveTo>
                  <a:pt x="8647" y="564"/>
                </a:moveTo>
                <a:cubicBezTo>
                  <a:pt x="9470" y="564"/>
                  <a:pt x="10295" y="582"/>
                  <a:pt x="11123" y="634"/>
                </a:cubicBezTo>
                <a:cubicBezTo>
                  <a:pt x="11123" y="1037"/>
                  <a:pt x="11123" y="1439"/>
                  <a:pt x="11132" y="1851"/>
                </a:cubicBezTo>
                <a:cubicBezTo>
                  <a:pt x="8756" y="2081"/>
                  <a:pt x="6361" y="2110"/>
                  <a:pt x="3976" y="2320"/>
                </a:cubicBezTo>
                <a:cubicBezTo>
                  <a:pt x="3957" y="1765"/>
                  <a:pt x="3918" y="1199"/>
                  <a:pt x="3861" y="644"/>
                </a:cubicBezTo>
                <a:cubicBezTo>
                  <a:pt x="5460" y="631"/>
                  <a:pt x="7051" y="564"/>
                  <a:pt x="8647" y="564"/>
                </a:cubicBezTo>
                <a:close/>
                <a:moveTo>
                  <a:pt x="1928" y="8073"/>
                </a:moveTo>
                <a:cubicBezTo>
                  <a:pt x="1994" y="8073"/>
                  <a:pt x="2064" y="8078"/>
                  <a:pt x="2137" y="8088"/>
                </a:cubicBezTo>
                <a:cubicBezTo>
                  <a:pt x="2903" y="8193"/>
                  <a:pt x="3162" y="9017"/>
                  <a:pt x="3171" y="9697"/>
                </a:cubicBezTo>
                <a:cubicBezTo>
                  <a:pt x="2948" y="9927"/>
                  <a:pt x="2630" y="10012"/>
                  <a:pt x="2296" y="10012"/>
                </a:cubicBezTo>
                <a:cubicBezTo>
                  <a:pt x="2129" y="10012"/>
                  <a:pt x="1958" y="9991"/>
                  <a:pt x="1792" y="9956"/>
                </a:cubicBezTo>
                <a:cubicBezTo>
                  <a:pt x="536" y="9701"/>
                  <a:pt x="680" y="8073"/>
                  <a:pt x="1928" y="8073"/>
                </a:cubicBezTo>
                <a:close/>
                <a:moveTo>
                  <a:pt x="9560" y="8796"/>
                </a:moveTo>
                <a:cubicBezTo>
                  <a:pt x="9638" y="8796"/>
                  <a:pt x="9718" y="8805"/>
                  <a:pt x="9801" y="8825"/>
                </a:cubicBezTo>
                <a:cubicBezTo>
                  <a:pt x="10328" y="8950"/>
                  <a:pt x="10663" y="9429"/>
                  <a:pt x="10979" y="9831"/>
                </a:cubicBezTo>
                <a:cubicBezTo>
                  <a:pt x="11017" y="9879"/>
                  <a:pt x="11075" y="9908"/>
                  <a:pt x="11142" y="9908"/>
                </a:cubicBezTo>
                <a:cubicBezTo>
                  <a:pt x="11142" y="9975"/>
                  <a:pt x="11142" y="10042"/>
                  <a:pt x="11132" y="10109"/>
                </a:cubicBezTo>
                <a:cubicBezTo>
                  <a:pt x="10843" y="10337"/>
                  <a:pt x="10470" y="10463"/>
                  <a:pt x="10104" y="10463"/>
                </a:cubicBezTo>
                <a:cubicBezTo>
                  <a:pt x="9671" y="10463"/>
                  <a:pt x="9247" y="10288"/>
                  <a:pt x="8977" y="9898"/>
                </a:cubicBezTo>
                <a:cubicBezTo>
                  <a:pt x="8571" y="9332"/>
                  <a:pt x="8978" y="8796"/>
                  <a:pt x="9560" y="8796"/>
                </a:cubicBezTo>
                <a:close/>
                <a:moveTo>
                  <a:pt x="8184" y="0"/>
                </a:moveTo>
                <a:cubicBezTo>
                  <a:pt x="6708" y="0"/>
                  <a:pt x="5229" y="97"/>
                  <a:pt x="3794" y="376"/>
                </a:cubicBezTo>
                <a:cubicBezTo>
                  <a:pt x="3771" y="360"/>
                  <a:pt x="3745" y="353"/>
                  <a:pt x="3720" y="353"/>
                </a:cubicBezTo>
                <a:cubicBezTo>
                  <a:pt x="3654" y="353"/>
                  <a:pt x="3593" y="404"/>
                  <a:pt x="3593" y="481"/>
                </a:cubicBezTo>
                <a:cubicBezTo>
                  <a:pt x="3420" y="2828"/>
                  <a:pt x="3487" y="5194"/>
                  <a:pt x="3449" y="7542"/>
                </a:cubicBezTo>
                <a:cubicBezTo>
                  <a:pt x="3439" y="7906"/>
                  <a:pt x="3497" y="8375"/>
                  <a:pt x="3478" y="8787"/>
                </a:cubicBezTo>
                <a:cubicBezTo>
                  <a:pt x="3221" y="8094"/>
                  <a:pt x="2647" y="7546"/>
                  <a:pt x="1890" y="7546"/>
                </a:cubicBezTo>
                <a:cubicBezTo>
                  <a:pt x="1716" y="7546"/>
                  <a:pt x="1533" y="7575"/>
                  <a:pt x="1341" y="7637"/>
                </a:cubicBezTo>
                <a:cubicBezTo>
                  <a:pt x="86" y="8049"/>
                  <a:pt x="0" y="9783"/>
                  <a:pt x="1188" y="10320"/>
                </a:cubicBezTo>
                <a:cubicBezTo>
                  <a:pt x="1500" y="10461"/>
                  <a:pt x="1924" y="10538"/>
                  <a:pt x="2342" y="10538"/>
                </a:cubicBezTo>
                <a:cubicBezTo>
                  <a:pt x="2719" y="10538"/>
                  <a:pt x="3091" y="10475"/>
                  <a:pt x="3372" y="10339"/>
                </a:cubicBezTo>
                <a:cubicBezTo>
                  <a:pt x="4014" y="10032"/>
                  <a:pt x="3928" y="9295"/>
                  <a:pt x="3947" y="8691"/>
                </a:cubicBezTo>
                <a:cubicBezTo>
                  <a:pt x="3995" y="6679"/>
                  <a:pt x="4062" y="4648"/>
                  <a:pt x="3995" y="2627"/>
                </a:cubicBezTo>
                <a:lnTo>
                  <a:pt x="3995" y="2627"/>
                </a:lnTo>
                <a:cubicBezTo>
                  <a:pt x="4719" y="2695"/>
                  <a:pt x="5450" y="2723"/>
                  <a:pt x="6183" y="2723"/>
                </a:cubicBezTo>
                <a:cubicBezTo>
                  <a:pt x="7730" y="2723"/>
                  <a:pt x="9289" y="2597"/>
                  <a:pt x="10816" y="2454"/>
                </a:cubicBezTo>
                <a:cubicBezTo>
                  <a:pt x="10871" y="2503"/>
                  <a:pt x="10942" y="2533"/>
                  <a:pt x="11013" y="2533"/>
                </a:cubicBezTo>
                <a:cubicBezTo>
                  <a:pt x="11053" y="2533"/>
                  <a:pt x="11094" y="2523"/>
                  <a:pt x="11132" y="2502"/>
                </a:cubicBezTo>
                <a:lnTo>
                  <a:pt x="11152" y="2493"/>
                </a:lnTo>
                <a:cubicBezTo>
                  <a:pt x="11190" y="4773"/>
                  <a:pt x="11247" y="7034"/>
                  <a:pt x="11171" y="9324"/>
                </a:cubicBezTo>
                <a:cubicBezTo>
                  <a:pt x="10766" y="8793"/>
                  <a:pt x="10226" y="8321"/>
                  <a:pt x="9543" y="8321"/>
                </a:cubicBezTo>
                <a:cubicBezTo>
                  <a:pt x="9498" y="8321"/>
                  <a:pt x="9454" y="8323"/>
                  <a:pt x="9408" y="8327"/>
                </a:cubicBezTo>
                <a:cubicBezTo>
                  <a:pt x="8661" y="8394"/>
                  <a:pt x="8134" y="9036"/>
                  <a:pt x="8364" y="9774"/>
                </a:cubicBezTo>
                <a:cubicBezTo>
                  <a:pt x="8591" y="10540"/>
                  <a:pt x="9314" y="10920"/>
                  <a:pt x="10034" y="10920"/>
                </a:cubicBezTo>
                <a:cubicBezTo>
                  <a:pt x="10557" y="10920"/>
                  <a:pt x="11080" y="10719"/>
                  <a:pt x="11410" y="10320"/>
                </a:cubicBezTo>
                <a:cubicBezTo>
                  <a:pt x="11496" y="10301"/>
                  <a:pt x="11564" y="10215"/>
                  <a:pt x="11573" y="10119"/>
                </a:cubicBezTo>
                <a:lnTo>
                  <a:pt x="11573" y="10080"/>
                </a:lnTo>
                <a:cubicBezTo>
                  <a:pt x="11621" y="9975"/>
                  <a:pt x="11669" y="9870"/>
                  <a:pt x="11698" y="9755"/>
                </a:cubicBezTo>
                <a:cubicBezTo>
                  <a:pt x="11716" y="9692"/>
                  <a:pt x="11666" y="9629"/>
                  <a:pt x="11605" y="9629"/>
                </a:cubicBezTo>
                <a:cubicBezTo>
                  <a:pt x="11601" y="9629"/>
                  <a:pt x="11597" y="9629"/>
                  <a:pt x="11592" y="9630"/>
                </a:cubicBezTo>
                <a:cubicBezTo>
                  <a:pt x="11765" y="6612"/>
                  <a:pt x="11832" y="3527"/>
                  <a:pt x="11401" y="529"/>
                </a:cubicBezTo>
                <a:cubicBezTo>
                  <a:pt x="11516" y="356"/>
                  <a:pt x="11401" y="117"/>
                  <a:pt x="11190" y="107"/>
                </a:cubicBezTo>
                <a:cubicBezTo>
                  <a:pt x="10199" y="45"/>
                  <a:pt x="9192" y="0"/>
                  <a:pt x="818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 name="Google Shape;1278;p43"/>
          <p:cNvGrpSpPr/>
          <p:nvPr/>
        </p:nvGrpSpPr>
        <p:grpSpPr>
          <a:xfrm>
            <a:off x="744147" y="487423"/>
            <a:ext cx="1418805" cy="424636"/>
            <a:chOff x="744147" y="487423"/>
            <a:chExt cx="1418805" cy="424636"/>
          </a:xfrm>
        </p:grpSpPr>
        <p:grpSp>
          <p:nvGrpSpPr>
            <p:cNvPr id="1279" name="Google Shape;1279;p43"/>
            <p:cNvGrpSpPr/>
            <p:nvPr/>
          </p:nvGrpSpPr>
          <p:grpSpPr>
            <a:xfrm>
              <a:off x="744147" y="487423"/>
              <a:ext cx="373733" cy="374642"/>
              <a:chOff x="2349600" y="296675"/>
              <a:chExt cx="236600" cy="237175"/>
            </a:xfrm>
          </p:grpSpPr>
          <p:sp>
            <p:nvSpPr>
              <p:cNvPr id="1280" name="Google Shape;1280;p43"/>
              <p:cNvSpPr/>
              <p:nvPr/>
            </p:nvSpPr>
            <p:spPr>
              <a:xfrm>
                <a:off x="2349600" y="298400"/>
                <a:ext cx="236600" cy="235450"/>
              </a:xfrm>
              <a:custGeom>
                <a:avLst/>
                <a:gdLst/>
                <a:ahLst/>
                <a:cxnLst/>
                <a:rect l="l" t="t" r="r" b="b"/>
                <a:pathLst>
                  <a:path w="9464" h="9418" fill="none" extrusionOk="0">
                    <a:moveTo>
                      <a:pt x="1" y="9418"/>
                    </a:moveTo>
                    <a:cubicBezTo>
                      <a:pt x="3140" y="6256"/>
                      <a:pt x="6279" y="3117"/>
                      <a:pt x="9464"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3"/>
              <p:cNvSpPr/>
              <p:nvPr/>
            </p:nvSpPr>
            <p:spPr>
              <a:xfrm>
                <a:off x="2416150" y="296675"/>
                <a:ext cx="130800" cy="208175"/>
              </a:xfrm>
              <a:custGeom>
                <a:avLst/>
                <a:gdLst/>
                <a:ahLst/>
                <a:cxnLst/>
                <a:rect l="l" t="t" r="r" b="b"/>
                <a:pathLst>
                  <a:path w="5232" h="8327" fill="none" extrusionOk="0">
                    <a:moveTo>
                      <a:pt x="0" y="1"/>
                    </a:moveTo>
                    <a:cubicBezTo>
                      <a:pt x="1752" y="2799"/>
                      <a:pt x="3480" y="5551"/>
                      <a:pt x="5232" y="8327"/>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43"/>
            <p:cNvGrpSpPr/>
            <p:nvPr/>
          </p:nvGrpSpPr>
          <p:grpSpPr>
            <a:xfrm>
              <a:off x="1249514" y="487428"/>
              <a:ext cx="352529" cy="374635"/>
              <a:chOff x="2640200" y="289300"/>
              <a:chExt cx="217275" cy="230900"/>
            </a:xfrm>
          </p:grpSpPr>
          <p:sp>
            <p:nvSpPr>
              <p:cNvPr id="1283" name="Google Shape;1283;p43"/>
              <p:cNvSpPr/>
              <p:nvPr/>
            </p:nvSpPr>
            <p:spPr>
              <a:xfrm>
                <a:off x="2640200" y="289300"/>
                <a:ext cx="217275" cy="226350"/>
              </a:xfrm>
              <a:custGeom>
                <a:avLst/>
                <a:gdLst/>
                <a:ahLst/>
                <a:cxnLst/>
                <a:rect l="l" t="t" r="r" b="b"/>
                <a:pathLst>
                  <a:path w="8691" h="9054" fill="none" extrusionOk="0">
                    <a:moveTo>
                      <a:pt x="1" y="9054"/>
                    </a:moveTo>
                    <a:cubicBezTo>
                      <a:pt x="410" y="8599"/>
                      <a:pt x="865" y="8167"/>
                      <a:pt x="1343" y="7780"/>
                    </a:cubicBezTo>
                    <a:cubicBezTo>
                      <a:pt x="4072" y="5460"/>
                      <a:pt x="6529" y="2844"/>
                      <a:pt x="8690"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3"/>
              <p:cNvSpPr/>
              <p:nvPr/>
            </p:nvSpPr>
            <p:spPr>
              <a:xfrm>
                <a:off x="2724375" y="292700"/>
                <a:ext cx="110900" cy="227500"/>
              </a:xfrm>
              <a:custGeom>
                <a:avLst/>
                <a:gdLst/>
                <a:ahLst/>
                <a:cxnLst/>
                <a:rect l="l" t="t" r="r" b="b"/>
                <a:pathLst>
                  <a:path w="4436" h="9100" fill="none" extrusionOk="0">
                    <a:moveTo>
                      <a:pt x="0" y="1"/>
                    </a:moveTo>
                    <a:cubicBezTo>
                      <a:pt x="1615" y="2958"/>
                      <a:pt x="3094" y="6006"/>
                      <a:pt x="4436" y="910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43"/>
            <p:cNvGrpSpPr/>
            <p:nvPr/>
          </p:nvGrpSpPr>
          <p:grpSpPr>
            <a:xfrm>
              <a:off x="1810415" y="506699"/>
              <a:ext cx="352537" cy="405360"/>
              <a:chOff x="2656125" y="665200"/>
              <a:chExt cx="208725" cy="240000"/>
            </a:xfrm>
          </p:grpSpPr>
          <p:sp>
            <p:nvSpPr>
              <p:cNvPr id="1286" name="Google Shape;1286;p43"/>
              <p:cNvSpPr/>
              <p:nvPr/>
            </p:nvSpPr>
            <p:spPr>
              <a:xfrm>
                <a:off x="2656125" y="665200"/>
                <a:ext cx="208725" cy="191675"/>
              </a:xfrm>
              <a:custGeom>
                <a:avLst/>
                <a:gdLst/>
                <a:ahLst/>
                <a:cxnLst/>
                <a:rect l="l" t="t" r="r" b="b"/>
                <a:pathLst>
                  <a:path w="8349" h="7667" fill="none" extrusionOk="0">
                    <a:moveTo>
                      <a:pt x="0" y="0"/>
                    </a:moveTo>
                    <a:cubicBezTo>
                      <a:pt x="3731" y="1775"/>
                      <a:pt x="5528" y="5096"/>
                      <a:pt x="8349" y="7666"/>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3"/>
              <p:cNvSpPr/>
              <p:nvPr/>
            </p:nvSpPr>
            <p:spPr>
              <a:xfrm>
                <a:off x="2676025" y="673150"/>
                <a:ext cx="159250" cy="232050"/>
              </a:xfrm>
              <a:custGeom>
                <a:avLst/>
                <a:gdLst/>
                <a:ahLst/>
                <a:cxnLst/>
                <a:rect l="l" t="t" r="r" b="b"/>
                <a:pathLst>
                  <a:path w="6370" h="9282" fill="none" extrusionOk="0">
                    <a:moveTo>
                      <a:pt x="1" y="9282"/>
                    </a:moveTo>
                    <a:cubicBezTo>
                      <a:pt x="46" y="9123"/>
                      <a:pt x="114" y="8963"/>
                      <a:pt x="228" y="8827"/>
                    </a:cubicBezTo>
                    <a:lnTo>
                      <a:pt x="5892" y="524"/>
                    </a:lnTo>
                    <a:cubicBezTo>
                      <a:pt x="6006" y="297"/>
                      <a:pt x="6165" y="137"/>
                      <a:pt x="6370" y="1"/>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8" name="Google Shape;1288;p43"/>
          <p:cNvGrpSpPr/>
          <p:nvPr/>
        </p:nvGrpSpPr>
        <p:grpSpPr>
          <a:xfrm>
            <a:off x="8009175" y="1927925"/>
            <a:ext cx="354914" cy="996115"/>
            <a:chOff x="8009175" y="1927925"/>
            <a:chExt cx="354914" cy="996115"/>
          </a:xfrm>
        </p:grpSpPr>
        <p:sp>
          <p:nvSpPr>
            <p:cNvPr id="1289" name="Google Shape;1289;p43"/>
            <p:cNvSpPr/>
            <p:nvPr/>
          </p:nvSpPr>
          <p:spPr>
            <a:xfrm rot="10800000">
              <a:off x="8009175" y="1927925"/>
              <a:ext cx="354914" cy="467997"/>
            </a:xfrm>
            <a:custGeom>
              <a:avLst/>
              <a:gdLst/>
              <a:ahLst/>
              <a:cxnLst/>
              <a:rect l="l" t="t" r="r" b="b"/>
              <a:pathLst>
                <a:path w="9737" h="12285" fill="none" extrusionOk="0">
                  <a:moveTo>
                    <a:pt x="1" y="11443"/>
                  </a:moveTo>
                  <a:cubicBezTo>
                    <a:pt x="1434" y="7644"/>
                    <a:pt x="2867" y="3822"/>
                    <a:pt x="4300" y="1"/>
                  </a:cubicBezTo>
                  <a:cubicBezTo>
                    <a:pt x="4800" y="592"/>
                    <a:pt x="5187" y="1275"/>
                    <a:pt x="5437" y="2002"/>
                  </a:cubicBezTo>
                  <a:lnTo>
                    <a:pt x="9737" y="12284"/>
                  </a:ln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3"/>
            <p:cNvSpPr/>
            <p:nvPr/>
          </p:nvSpPr>
          <p:spPr>
            <a:xfrm rot="10800000">
              <a:off x="8015375" y="2482937"/>
              <a:ext cx="342484" cy="441102"/>
            </a:xfrm>
            <a:custGeom>
              <a:avLst/>
              <a:gdLst/>
              <a:ahLst/>
              <a:cxnLst/>
              <a:rect l="l" t="t" r="r" b="b"/>
              <a:pathLst>
                <a:path w="9396" h="11579" fill="none" extrusionOk="0">
                  <a:moveTo>
                    <a:pt x="1" y="11579"/>
                  </a:moveTo>
                  <a:cubicBezTo>
                    <a:pt x="365" y="10442"/>
                    <a:pt x="774" y="9327"/>
                    <a:pt x="1252" y="8235"/>
                  </a:cubicBezTo>
                  <a:cubicBezTo>
                    <a:pt x="2435" y="5528"/>
                    <a:pt x="3982" y="2958"/>
                    <a:pt x="4619" y="0"/>
                  </a:cubicBezTo>
                  <a:cubicBezTo>
                    <a:pt x="6689" y="2958"/>
                    <a:pt x="7985" y="6506"/>
                    <a:pt x="8941" y="10100"/>
                  </a:cubicBezTo>
                  <a:cubicBezTo>
                    <a:pt x="9009" y="10396"/>
                    <a:pt x="9145" y="10715"/>
                    <a:pt x="9396" y="10737"/>
                  </a:cubicBez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43"/>
          <p:cNvGrpSpPr/>
          <p:nvPr/>
        </p:nvGrpSpPr>
        <p:grpSpPr>
          <a:xfrm>
            <a:off x="7156125" y="589200"/>
            <a:ext cx="280003" cy="240344"/>
            <a:chOff x="6062850" y="4363150"/>
            <a:chExt cx="280003" cy="240344"/>
          </a:xfrm>
        </p:grpSpPr>
        <p:sp>
          <p:nvSpPr>
            <p:cNvPr id="1292" name="Google Shape;1292;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3"/>
          <p:cNvGrpSpPr/>
          <p:nvPr/>
        </p:nvGrpSpPr>
        <p:grpSpPr>
          <a:xfrm>
            <a:off x="837875" y="2023575"/>
            <a:ext cx="280003" cy="240344"/>
            <a:chOff x="6062850" y="4363150"/>
            <a:chExt cx="280003" cy="240344"/>
          </a:xfrm>
        </p:grpSpPr>
        <p:sp>
          <p:nvSpPr>
            <p:cNvPr id="1295" name="Google Shape;1295;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43"/>
          <p:cNvGrpSpPr/>
          <p:nvPr/>
        </p:nvGrpSpPr>
        <p:grpSpPr>
          <a:xfrm>
            <a:off x="7269375" y="3816813"/>
            <a:ext cx="280003" cy="240344"/>
            <a:chOff x="6062850" y="4363150"/>
            <a:chExt cx="280003" cy="240344"/>
          </a:xfrm>
        </p:grpSpPr>
        <p:sp>
          <p:nvSpPr>
            <p:cNvPr id="1298" name="Google Shape;1298;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43"/>
          <p:cNvGrpSpPr/>
          <p:nvPr/>
        </p:nvGrpSpPr>
        <p:grpSpPr>
          <a:xfrm>
            <a:off x="6106368" y="3945880"/>
            <a:ext cx="925016" cy="520407"/>
            <a:chOff x="3530100" y="2221475"/>
            <a:chExt cx="363850" cy="204675"/>
          </a:xfrm>
        </p:grpSpPr>
        <p:grpSp>
          <p:nvGrpSpPr>
            <p:cNvPr id="1301" name="Google Shape;1301;p43"/>
            <p:cNvGrpSpPr/>
            <p:nvPr/>
          </p:nvGrpSpPr>
          <p:grpSpPr>
            <a:xfrm>
              <a:off x="3530100" y="2221475"/>
              <a:ext cx="363850" cy="204675"/>
              <a:chOff x="3530100" y="2221475"/>
              <a:chExt cx="363850" cy="204675"/>
            </a:xfrm>
          </p:grpSpPr>
          <p:sp>
            <p:nvSpPr>
              <p:cNvPr id="1302" name="Google Shape;1302;p43"/>
              <p:cNvSpPr/>
              <p:nvPr/>
            </p:nvSpPr>
            <p:spPr>
              <a:xfrm>
                <a:off x="3543775" y="2232650"/>
                <a:ext cx="338225" cy="191575"/>
              </a:xfrm>
              <a:custGeom>
                <a:avLst/>
                <a:gdLst/>
                <a:ahLst/>
                <a:cxnLst/>
                <a:rect l="l" t="t" r="r" b="b"/>
                <a:pathLst>
                  <a:path w="13529" h="7663" extrusionOk="0">
                    <a:moveTo>
                      <a:pt x="3709" y="1426"/>
                    </a:moveTo>
                    <a:cubicBezTo>
                      <a:pt x="4679" y="1426"/>
                      <a:pt x="5482" y="2150"/>
                      <a:pt x="5700" y="3117"/>
                    </a:cubicBezTo>
                    <a:cubicBezTo>
                      <a:pt x="5997" y="4372"/>
                      <a:pt x="5240" y="5311"/>
                      <a:pt x="4321" y="6039"/>
                    </a:cubicBezTo>
                    <a:cubicBezTo>
                      <a:pt x="4299" y="6040"/>
                      <a:pt x="4277" y="6040"/>
                      <a:pt x="4255" y="6040"/>
                    </a:cubicBezTo>
                    <a:cubicBezTo>
                      <a:pt x="3237" y="6040"/>
                      <a:pt x="2330" y="5386"/>
                      <a:pt x="1993" y="4420"/>
                    </a:cubicBezTo>
                    <a:cubicBezTo>
                      <a:pt x="1600" y="3271"/>
                      <a:pt x="1964" y="1747"/>
                      <a:pt x="3296" y="1470"/>
                    </a:cubicBezTo>
                    <a:cubicBezTo>
                      <a:pt x="3436" y="1440"/>
                      <a:pt x="3574" y="1426"/>
                      <a:pt x="3709" y="1426"/>
                    </a:cubicBezTo>
                    <a:close/>
                    <a:moveTo>
                      <a:pt x="3701" y="1"/>
                    </a:moveTo>
                    <a:cubicBezTo>
                      <a:pt x="3337" y="1"/>
                      <a:pt x="2965" y="63"/>
                      <a:pt x="2596" y="195"/>
                    </a:cubicBezTo>
                    <a:cubicBezTo>
                      <a:pt x="680" y="885"/>
                      <a:pt x="0" y="3156"/>
                      <a:pt x="690" y="4966"/>
                    </a:cubicBezTo>
                    <a:cubicBezTo>
                      <a:pt x="1025" y="5877"/>
                      <a:pt x="1686" y="6672"/>
                      <a:pt x="2577" y="7064"/>
                    </a:cubicBezTo>
                    <a:cubicBezTo>
                      <a:pt x="3009" y="7257"/>
                      <a:pt x="3466" y="7362"/>
                      <a:pt x="3934" y="7362"/>
                    </a:cubicBezTo>
                    <a:cubicBezTo>
                      <a:pt x="3954" y="7362"/>
                      <a:pt x="3975" y="7362"/>
                      <a:pt x="3995" y="7361"/>
                    </a:cubicBezTo>
                    <a:cubicBezTo>
                      <a:pt x="4206" y="7361"/>
                      <a:pt x="4426" y="7323"/>
                      <a:pt x="4627" y="7246"/>
                    </a:cubicBezTo>
                    <a:cubicBezTo>
                      <a:pt x="4682" y="7259"/>
                      <a:pt x="4737" y="7266"/>
                      <a:pt x="4792" y="7266"/>
                    </a:cubicBezTo>
                    <a:cubicBezTo>
                      <a:pt x="4902" y="7266"/>
                      <a:pt x="5011" y="7240"/>
                      <a:pt x="5106" y="7189"/>
                    </a:cubicBezTo>
                    <a:cubicBezTo>
                      <a:pt x="5787" y="6835"/>
                      <a:pt x="6333" y="6269"/>
                      <a:pt x="6687" y="5589"/>
                    </a:cubicBezTo>
                    <a:cubicBezTo>
                      <a:pt x="7013" y="5829"/>
                      <a:pt x="7415" y="5934"/>
                      <a:pt x="7789" y="6078"/>
                    </a:cubicBezTo>
                    <a:cubicBezTo>
                      <a:pt x="8297" y="6269"/>
                      <a:pt x="8804" y="6451"/>
                      <a:pt x="9312" y="6624"/>
                    </a:cubicBezTo>
                    <a:cubicBezTo>
                      <a:pt x="10328" y="6978"/>
                      <a:pt x="11343" y="7333"/>
                      <a:pt x="12368" y="7630"/>
                    </a:cubicBezTo>
                    <a:cubicBezTo>
                      <a:pt x="12446" y="7652"/>
                      <a:pt x="12520" y="7663"/>
                      <a:pt x="12590" y="7663"/>
                    </a:cubicBezTo>
                    <a:cubicBezTo>
                      <a:pt x="13310" y="7663"/>
                      <a:pt x="13528" y="6532"/>
                      <a:pt x="12742" y="6269"/>
                    </a:cubicBezTo>
                    <a:cubicBezTo>
                      <a:pt x="11765" y="5934"/>
                      <a:pt x="10778" y="5637"/>
                      <a:pt x="9791" y="5302"/>
                    </a:cubicBezTo>
                    <a:cubicBezTo>
                      <a:pt x="9322" y="5139"/>
                      <a:pt x="8852" y="4966"/>
                      <a:pt x="8383" y="4804"/>
                    </a:cubicBezTo>
                    <a:cubicBezTo>
                      <a:pt x="7971" y="4669"/>
                      <a:pt x="7540" y="4449"/>
                      <a:pt x="7099" y="4420"/>
                    </a:cubicBezTo>
                    <a:cubicBezTo>
                      <a:pt x="7243" y="3721"/>
                      <a:pt x="7195" y="3002"/>
                      <a:pt x="6955" y="2332"/>
                    </a:cubicBezTo>
                    <a:cubicBezTo>
                      <a:pt x="6436" y="951"/>
                      <a:pt x="5127" y="1"/>
                      <a:pt x="3701"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3"/>
              <p:cNvSpPr/>
              <p:nvPr/>
            </p:nvSpPr>
            <p:spPr>
              <a:xfrm>
                <a:off x="3530100" y="2221475"/>
                <a:ext cx="363850" cy="204675"/>
              </a:xfrm>
              <a:custGeom>
                <a:avLst/>
                <a:gdLst/>
                <a:ahLst/>
                <a:cxnLst/>
                <a:rect l="l" t="t" r="r" b="b"/>
                <a:pathLst>
                  <a:path w="14554" h="8187" extrusionOk="0">
                    <a:moveTo>
                      <a:pt x="4418" y="540"/>
                    </a:moveTo>
                    <a:cubicBezTo>
                      <a:pt x="4930" y="540"/>
                      <a:pt x="5444" y="659"/>
                      <a:pt x="5912" y="911"/>
                    </a:cubicBezTo>
                    <a:cubicBezTo>
                      <a:pt x="7742" y="1888"/>
                      <a:pt x="8135" y="4072"/>
                      <a:pt x="7454" y="5883"/>
                    </a:cubicBezTo>
                    <a:cubicBezTo>
                      <a:pt x="6735" y="6919"/>
                      <a:pt x="5738" y="7353"/>
                      <a:pt x="4744" y="7353"/>
                    </a:cubicBezTo>
                    <a:cubicBezTo>
                      <a:pt x="2366" y="7353"/>
                      <a:pt x="5" y="4866"/>
                      <a:pt x="1505" y="2204"/>
                    </a:cubicBezTo>
                    <a:cubicBezTo>
                      <a:pt x="2097" y="1153"/>
                      <a:pt x="3253" y="540"/>
                      <a:pt x="4418" y="540"/>
                    </a:cubicBezTo>
                    <a:close/>
                    <a:moveTo>
                      <a:pt x="8221" y="5298"/>
                    </a:moveTo>
                    <a:cubicBezTo>
                      <a:pt x="8240" y="5318"/>
                      <a:pt x="8269" y="5327"/>
                      <a:pt x="8307" y="5337"/>
                    </a:cubicBezTo>
                    <a:cubicBezTo>
                      <a:pt x="9083" y="5528"/>
                      <a:pt x="9869" y="5739"/>
                      <a:pt x="10645" y="5969"/>
                    </a:cubicBezTo>
                    <a:cubicBezTo>
                      <a:pt x="11114" y="6113"/>
                      <a:pt x="11584" y="6247"/>
                      <a:pt x="12043" y="6419"/>
                    </a:cubicBezTo>
                    <a:cubicBezTo>
                      <a:pt x="12398" y="6563"/>
                      <a:pt x="13902" y="7128"/>
                      <a:pt x="12522" y="7665"/>
                    </a:cubicBezTo>
                    <a:cubicBezTo>
                      <a:pt x="12488" y="7679"/>
                      <a:pt x="12448" y="7686"/>
                      <a:pt x="12404" y="7686"/>
                    </a:cubicBezTo>
                    <a:cubicBezTo>
                      <a:pt x="12098" y="7686"/>
                      <a:pt x="11604" y="7373"/>
                      <a:pt x="11344" y="7272"/>
                    </a:cubicBezTo>
                    <a:cubicBezTo>
                      <a:pt x="10865" y="7100"/>
                      <a:pt x="10386" y="6908"/>
                      <a:pt x="9907" y="6726"/>
                    </a:cubicBezTo>
                    <a:cubicBezTo>
                      <a:pt x="9265" y="6486"/>
                      <a:pt x="8623" y="6256"/>
                      <a:pt x="7981" y="6046"/>
                    </a:cubicBezTo>
                    <a:cubicBezTo>
                      <a:pt x="8077" y="5806"/>
                      <a:pt x="8154" y="5557"/>
                      <a:pt x="8221" y="5298"/>
                    </a:cubicBezTo>
                    <a:close/>
                    <a:moveTo>
                      <a:pt x="4436" y="1"/>
                    </a:moveTo>
                    <a:cubicBezTo>
                      <a:pt x="3017" y="1"/>
                      <a:pt x="1614" y="774"/>
                      <a:pt x="949" y="2089"/>
                    </a:cubicBezTo>
                    <a:cubicBezTo>
                      <a:pt x="1" y="4005"/>
                      <a:pt x="700" y="6324"/>
                      <a:pt x="2559" y="7397"/>
                    </a:cubicBezTo>
                    <a:cubicBezTo>
                      <a:pt x="3160" y="7745"/>
                      <a:pt x="3892" y="7928"/>
                      <a:pt x="4618" y="7928"/>
                    </a:cubicBezTo>
                    <a:cubicBezTo>
                      <a:pt x="5849" y="7928"/>
                      <a:pt x="7061" y="7401"/>
                      <a:pt x="7579" y="6256"/>
                    </a:cubicBezTo>
                    <a:cubicBezTo>
                      <a:pt x="7623" y="6286"/>
                      <a:pt x="7678" y="6298"/>
                      <a:pt x="7731" y="6298"/>
                    </a:cubicBezTo>
                    <a:cubicBezTo>
                      <a:pt x="7748" y="6298"/>
                      <a:pt x="7764" y="6297"/>
                      <a:pt x="7780" y="6295"/>
                    </a:cubicBezTo>
                    <a:cubicBezTo>
                      <a:pt x="9093" y="6927"/>
                      <a:pt x="10434" y="7483"/>
                      <a:pt x="11813" y="7971"/>
                    </a:cubicBezTo>
                    <a:cubicBezTo>
                      <a:pt x="12087" y="8061"/>
                      <a:pt x="12532" y="8186"/>
                      <a:pt x="12941" y="8186"/>
                    </a:cubicBezTo>
                    <a:cubicBezTo>
                      <a:pt x="13320" y="8186"/>
                      <a:pt x="13668" y="8078"/>
                      <a:pt x="13816" y="7732"/>
                    </a:cubicBezTo>
                    <a:cubicBezTo>
                      <a:pt x="14553" y="5969"/>
                      <a:pt x="9265" y="5011"/>
                      <a:pt x="8403" y="4800"/>
                    </a:cubicBezTo>
                    <a:cubicBezTo>
                      <a:pt x="8384" y="4795"/>
                      <a:pt x="8367" y="4793"/>
                      <a:pt x="8350" y="4793"/>
                    </a:cubicBezTo>
                    <a:cubicBezTo>
                      <a:pt x="8333" y="4793"/>
                      <a:pt x="8317" y="4795"/>
                      <a:pt x="8297" y="4800"/>
                    </a:cubicBezTo>
                    <a:cubicBezTo>
                      <a:pt x="8518" y="3066"/>
                      <a:pt x="7818" y="1275"/>
                      <a:pt x="6151" y="412"/>
                    </a:cubicBezTo>
                    <a:cubicBezTo>
                      <a:pt x="5611" y="132"/>
                      <a:pt x="5022" y="1"/>
                      <a:pt x="44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 name="Google Shape;1304;p43"/>
            <p:cNvSpPr/>
            <p:nvPr/>
          </p:nvSpPr>
          <p:spPr>
            <a:xfrm>
              <a:off x="3563175" y="2255675"/>
              <a:ext cx="143725" cy="132475"/>
            </a:xfrm>
            <a:custGeom>
              <a:avLst/>
              <a:gdLst/>
              <a:ahLst/>
              <a:cxnLst/>
              <a:rect l="l" t="t" r="r" b="b"/>
              <a:pathLst>
                <a:path w="5749" h="5299" extrusionOk="0">
                  <a:moveTo>
                    <a:pt x="2859" y="434"/>
                  </a:moveTo>
                  <a:cubicBezTo>
                    <a:pt x="3196" y="434"/>
                    <a:pt x="3540" y="514"/>
                    <a:pt x="3861" y="683"/>
                  </a:cubicBezTo>
                  <a:cubicBezTo>
                    <a:pt x="4972" y="1258"/>
                    <a:pt x="5250" y="2704"/>
                    <a:pt x="4819" y="3806"/>
                  </a:cubicBezTo>
                  <a:cubicBezTo>
                    <a:pt x="4771" y="3930"/>
                    <a:pt x="4828" y="4074"/>
                    <a:pt x="4943" y="4132"/>
                  </a:cubicBezTo>
                  <a:cubicBezTo>
                    <a:pt x="4484" y="4588"/>
                    <a:pt x="3897" y="4789"/>
                    <a:pt x="3311" y="4789"/>
                  </a:cubicBezTo>
                  <a:cubicBezTo>
                    <a:pt x="1816" y="4789"/>
                    <a:pt x="322" y="3482"/>
                    <a:pt x="948" y="1756"/>
                  </a:cubicBezTo>
                  <a:cubicBezTo>
                    <a:pt x="1248" y="918"/>
                    <a:pt x="2032" y="434"/>
                    <a:pt x="2859" y="434"/>
                  </a:cubicBezTo>
                  <a:close/>
                  <a:moveTo>
                    <a:pt x="2868" y="0"/>
                  </a:moveTo>
                  <a:cubicBezTo>
                    <a:pt x="1906" y="0"/>
                    <a:pt x="974" y="522"/>
                    <a:pt x="575" y="1468"/>
                  </a:cubicBezTo>
                  <a:cubicBezTo>
                    <a:pt x="0" y="2867"/>
                    <a:pt x="757" y="4429"/>
                    <a:pt x="2098" y="5042"/>
                  </a:cubicBezTo>
                  <a:cubicBezTo>
                    <a:pt x="2456" y="5210"/>
                    <a:pt x="2871" y="5298"/>
                    <a:pt x="3284" y="5298"/>
                  </a:cubicBezTo>
                  <a:cubicBezTo>
                    <a:pt x="4188" y="5298"/>
                    <a:pt x="5083" y="4877"/>
                    <a:pt x="5346" y="3950"/>
                  </a:cubicBezTo>
                  <a:cubicBezTo>
                    <a:pt x="5365" y="3921"/>
                    <a:pt x="5346" y="3883"/>
                    <a:pt x="5317" y="3863"/>
                  </a:cubicBezTo>
                  <a:cubicBezTo>
                    <a:pt x="5748" y="2532"/>
                    <a:pt x="5375" y="951"/>
                    <a:pt x="4052" y="280"/>
                  </a:cubicBezTo>
                  <a:cubicBezTo>
                    <a:pt x="3677" y="91"/>
                    <a:pt x="3270" y="0"/>
                    <a:pt x="28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43"/>
          <p:cNvGrpSpPr/>
          <p:nvPr/>
        </p:nvGrpSpPr>
        <p:grpSpPr>
          <a:xfrm>
            <a:off x="6866852" y="912052"/>
            <a:ext cx="858560" cy="806337"/>
            <a:chOff x="4858175" y="3250825"/>
            <a:chExt cx="397850" cy="373650"/>
          </a:xfrm>
        </p:grpSpPr>
        <p:sp>
          <p:nvSpPr>
            <p:cNvPr id="1306" name="Google Shape;1306;p43"/>
            <p:cNvSpPr/>
            <p:nvPr/>
          </p:nvSpPr>
          <p:spPr>
            <a:xfrm>
              <a:off x="4858175" y="3250825"/>
              <a:ext cx="397850" cy="373650"/>
            </a:xfrm>
            <a:custGeom>
              <a:avLst/>
              <a:gdLst/>
              <a:ahLst/>
              <a:cxnLst/>
              <a:rect l="l" t="t" r="r" b="b"/>
              <a:pathLst>
                <a:path w="15914" h="14946" extrusionOk="0">
                  <a:moveTo>
                    <a:pt x="8201" y="453"/>
                  </a:moveTo>
                  <a:cubicBezTo>
                    <a:pt x="8441" y="453"/>
                    <a:pt x="8680" y="453"/>
                    <a:pt x="8920" y="463"/>
                  </a:cubicBezTo>
                  <a:cubicBezTo>
                    <a:pt x="8881" y="501"/>
                    <a:pt x="8862" y="558"/>
                    <a:pt x="8872" y="606"/>
                  </a:cubicBezTo>
                  <a:lnTo>
                    <a:pt x="8872" y="616"/>
                  </a:lnTo>
                  <a:cubicBezTo>
                    <a:pt x="8699" y="587"/>
                    <a:pt x="8527" y="568"/>
                    <a:pt x="8355" y="539"/>
                  </a:cubicBezTo>
                  <a:cubicBezTo>
                    <a:pt x="8307" y="501"/>
                    <a:pt x="8259" y="472"/>
                    <a:pt x="8201" y="453"/>
                  </a:cubicBezTo>
                  <a:close/>
                  <a:moveTo>
                    <a:pt x="6284" y="549"/>
                  </a:moveTo>
                  <a:lnTo>
                    <a:pt x="6284" y="549"/>
                  </a:lnTo>
                  <a:cubicBezTo>
                    <a:pt x="6275" y="550"/>
                    <a:pt x="6266" y="568"/>
                    <a:pt x="6256" y="577"/>
                  </a:cubicBezTo>
                  <a:lnTo>
                    <a:pt x="6256" y="587"/>
                  </a:lnTo>
                  <a:cubicBezTo>
                    <a:pt x="6170" y="731"/>
                    <a:pt x="6084" y="865"/>
                    <a:pt x="6007" y="989"/>
                  </a:cubicBezTo>
                  <a:lnTo>
                    <a:pt x="5586" y="654"/>
                  </a:lnTo>
                  <a:cubicBezTo>
                    <a:pt x="5815" y="606"/>
                    <a:pt x="6045" y="568"/>
                    <a:pt x="6284" y="549"/>
                  </a:cubicBezTo>
                  <a:close/>
                  <a:moveTo>
                    <a:pt x="4273" y="1143"/>
                  </a:moveTo>
                  <a:lnTo>
                    <a:pt x="4273" y="1143"/>
                  </a:lnTo>
                  <a:cubicBezTo>
                    <a:pt x="4225" y="1200"/>
                    <a:pt x="4187" y="1267"/>
                    <a:pt x="4139" y="1334"/>
                  </a:cubicBezTo>
                  <a:lnTo>
                    <a:pt x="4053" y="1258"/>
                  </a:lnTo>
                  <a:cubicBezTo>
                    <a:pt x="4120" y="1219"/>
                    <a:pt x="4197" y="1181"/>
                    <a:pt x="4273" y="1143"/>
                  </a:cubicBezTo>
                  <a:close/>
                  <a:moveTo>
                    <a:pt x="6812" y="520"/>
                  </a:moveTo>
                  <a:cubicBezTo>
                    <a:pt x="6889" y="520"/>
                    <a:pt x="6965" y="530"/>
                    <a:pt x="7052" y="530"/>
                  </a:cubicBezTo>
                  <a:cubicBezTo>
                    <a:pt x="7042" y="549"/>
                    <a:pt x="7032" y="568"/>
                    <a:pt x="7042" y="597"/>
                  </a:cubicBezTo>
                  <a:cubicBezTo>
                    <a:pt x="7100" y="1028"/>
                    <a:pt x="7157" y="1459"/>
                    <a:pt x="7224" y="1890"/>
                  </a:cubicBezTo>
                  <a:cubicBezTo>
                    <a:pt x="7205" y="1832"/>
                    <a:pt x="7155" y="1800"/>
                    <a:pt x="7104" y="1800"/>
                  </a:cubicBezTo>
                  <a:cubicBezTo>
                    <a:pt x="7079" y="1800"/>
                    <a:pt x="7054" y="1807"/>
                    <a:pt x="7032" y="1823"/>
                  </a:cubicBezTo>
                  <a:lnTo>
                    <a:pt x="7032" y="1832"/>
                  </a:lnTo>
                  <a:cubicBezTo>
                    <a:pt x="6755" y="1603"/>
                    <a:pt x="6486" y="1382"/>
                    <a:pt x="6209" y="1162"/>
                  </a:cubicBezTo>
                  <a:lnTo>
                    <a:pt x="6486" y="712"/>
                  </a:lnTo>
                  <a:cubicBezTo>
                    <a:pt x="6525" y="645"/>
                    <a:pt x="6496" y="568"/>
                    <a:pt x="6429" y="539"/>
                  </a:cubicBezTo>
                  <a:lnTo>
                    <a:pt x="6477" y="530"/>
                  </a:lnTo>
                  <a:cubicBezTo>
                    <a:pt x="6490" y="536"/>
                    <a:pt x="6509" y="543"/>
                    <a:pt x="6532" y="543"/>
                  </a:cubicBezTo>
                  <a:cubicBezTo>
                    <a:pt x="6541" y="543"/>
                    <a:pt x="6552" y="542"/>
                    <a:pt x="6563" y="539"/>
                  </a:cubicBezTo>
                  <a:lnTo>
                    <a:pt x="6812" y="520"/>
                  </a:lnTo>
                  <a:close/>
                  <a:moveTo>
                    <a:pt x="5365" y="712"/>
                  </a:moveTo>
                  <a:lnTo>
                    <a:pt x="5892" y="1162"/>
                  </a:lnTo>
                  <a:cubicBezTo>
                    <a:pt x="5672" y="1536"/>
                    <a:pt x="5442" y="1900"/>
                    <a:pt x="5212" y="2273"/>
                  </a:cubicBezTo>
                  <a:lnTo>
                    <a:pt x="5212" y="2283"/>
                  </a:lnTo>
                  <a:cubicBezTo>
                    <a:pt x="4906" y="2024"/>
                    <a:pt x="4609" y="1765"/>
                    <a:pt x="4312" y="1488"/>
                  </a:cubicBezTo>
                  <a:cubicBezTo>
                    <a:pt x="4388" y="1373"/>
                    <a:pt x="4455" y="1248"/>
                    <a:pt x="4532" y="1133"/>
                  </a:cubicBezTo>
                  <a:cubicBezTo>
                    <a:pt x="4561" y="1095"/>
                    <a:pt x="4561" y="1047"/>
                    <a:pt x="4532" y="1018"/>
                  </a:cubicBezTo>
                  <a:cubicBezTo>
                    <a:pt x="4800" y="894"/>
                    <a:pt x="5078" y="788"/>
                    <a:pt x="5365" y="712"/>
                  </a:cubicBezTo>
                  <a:close/>
                  <a:moveTo>
                    <a:pt x="8077" y="1229"/>
                  </a:moveTo>
                  <a:cubicBezTo>
                    <a:pt x="8249" y="1507"/>
                    <a:pt x="8326" y="1919"/>
                    <a:pt x="8374" y="2321"/>
                  </a:cubicBezTo>
                  <a:lnTo>
                    <a:pt x="8374" y="2331"/>
                  </a:lnTo>
                  <a:cubicBezTo>
                    <a:pt x="8316" y="1947"/>
                    <a:pt x="8220" y="1583"/>
                    <a:pt x="8077" y="1229"/>
                  </a:cubicBezTo>
                  <a:close/>
                  <a:moveTo>
                    <a:pt x="3909" y="1344"/>
                  </a:moveTo>
                  <a:cubicBezTo>
                    <a:pt x="3957" y="1382"/>
                    <a:pt x="4005" y="1430"/>
                    <a:pt x="4043" y="1478"/>
                  </a:cubicBezTo>
                  <a:lnTo>
                    <a:pt x="4053" y="1488"/>
                  </a:lnTo>
                  <a:cubicBezTo>
                    <a:pt x="3775" y="1890"/>
                    <a:pt x="3507" y="2292"/>
                    <a:pt x="3248" y="2704"/>
                  </a:cubicBezTo>
                  <a:cubicBezTo>
                    <a:pt x="3076" y="2561"/>
                    <a:pt x="2903" y="2426"/>
                    <a:pt x="2731" y="2292"/>
                  </a:cubicBezTo>
                  <a:cubicBezTo>
                    <a:pt x="3085" y="1919"/>
                    <a:pt x="3478" y="1603"/>
                    <a:pt x="3909" y="1344"/>
                  </a:cubicBezTo>
                  <a:close/>
                  <a:moveTo>
                    <a:pt x="6094" y="1344"/>
                  </a:moveTo>
                  <a:cubicBezTo>
                    <a:pt x="6362" y="1574"/>
                    <a:pt x="6630" y="1794"/>
                    <a:pt x="6889" y="2024"/>
                  </a:cubicBezTo>
                  <a:lnTo>
                    <a:pt x="6189" y="3097"/>
                  </a:lnTo>
                  <a:lnTo>
                    <a:pt x="6199" y="3107"/>
                  </a:lnTo>
                  <a:cubicBezTo>
                    <a:pt x="5931" y="2896"/>
                    <a:pt x="5662" y="2676"/>
                    <a:pt x="5413" y="2446"/>
                  </a:cubicBezTo>
                  <a:cubicBezTo>
                    <a:pt x="5643" y="2082"/>
                    <a:pt x="5873" y="1718"/>
                    <a:pt x="6094" y="1344"/>
                  </a:cubicBezTo>
                  <a:close/>
                  <a:moveTo>
                    <a:pt x="11918" y="2609"/>
                  </a:moveTo>
                  <a:cubicBezTo>
                    <a:pt x="11938" y="2656"/>
                    <a:pt x="11947" y="2695"/>
                    <a:pt x="11957" y="2743"/>
                  </a:cubicBezTo>
                  <a:cubicBezTo>
                    <a:pt x="11966" y="2752"/>
                    <a:pt x="11976" y="2762"/>
                    <a:pt x="11985" y="2771"/>
                  </a:cubicBezTo>
                  <a:cubicBezTo>
                    <a:pt x="12005" y="2867"/>
                    <a:pt x="12033" y="2953"/>
                    <a:pt x="12062" y="3040"/>
                  </a:cubicBezTo>
                  <a:lnTo>
                    <a:pt x="12062" y="3049"/>
                  </a:lnTo>
                  <a:cubicBezTo>
                    <a:pt x="12005" y="3097"/>
                    <a:pt x="11947" y="3145"/>
                    <a:pt x="11899" y="3202"/>
                  </a:cubicBezTo>
                  <a:cubicBezTo>
                    <a:pt x="11861" y="3212"/>
                    <a:pt x="11823" y="3231"/>
                    <a:pt x="11784" y="3241"/>
                  </a:cubicBezTo>
                  <a:cubicBezTo>
                    <a:pt x="11813" y="2896"/>
                    <a:pt x="11861" y="2685"/>
                    <a:pt x="11918" y="2609"/>
                  </a:cubicBezTo>
                  <a:close/>
                  <a:moveTo>
                    <a:pt x="4216" y="1650"/>
                  </a:moveTo>
                  <a:cubicBezTo>
                    <a:pt x="4494" y="1928"/>
                    <a:pt x="4781" y="2206"/>
                    <a:pt x="5078" y="2474"/>
                  </a:cubicBezTo>
                  <a:cubicBezTo>
                    <a:pt x="4848" y="2848"/>
                    <a:pt x="4609" y="3222"/>
                    <a:pt x="4369" y="3595"/>
                  </a:cubicBezTo>
                  <a:lnTo>
                    <a:pt x="3459" y="2877"/>
                  </a:lnTo>
                  <a:cubicBezTo>
                    <a:pt x="3708" y="2465"/>
                    <a:pt x="3957" y="2053"/>
                    <a:pt x="4216" y="1650"/>
                  </a:cubicBezTo>
                  <a:close/>
                  <a:moveTo>
                    <a:pt x="8853" y="2733"/>
                  </a:moveTo>
                  <a:lnTo>
                    <a:pt x="8853" y="2733"/>
                  </a:lnTo>
                  <a:cubicBezTo>
                    <a:pt x="8910" y="2925"/>
                    <a:pt x="8968" y="3116"/>
                    <a:pt x="9025" y="3298"/>
                  </a:cubicBezTo>
                  <a:cubicBezTo>
                    <a:pt x="9035" y="3490"/>
                    <a:pt x="9035" y="3672"/>
                    <a:pt x="9006" y="3854"/>
                  </a:cubicBezTo>
                  <a:lnTo>
                    <a:pt x="9006" y="3864"/>
                  </a:lnTo>
                  <a:cubicBezTo>
                    <a:pt x="8987" y="3825"/>
                    <a:pt x="8977" y="3777"/>
                    <a:pt x="8968" y="3739"/>
                  </a:cubicBezTo>
                  <a:cubicBezTo>
                    <a:pt x="8929" y="3538"/>
                    <a:pt x="8901" y="3327"/>
                    <a:pt x="8881" y="3116"/>
                  </a:cubicBezTo>
                  <a:cubicBezTo>
                    <a:pt x="8881" y="3040"/>
                    <a:pt x="8862" y="2896"/>
                    <a:pt x="8853" y="2733"/>
                  </a:cubicBezTo>
                  <a:close/>
                  <a:moveTo>
                    <a:pt x="7080" y="2187"/>
                  </a:moveTo>
                  <a:lnTo>
                    <a:pt x="7291" y="2359"/>
                  </a:lnTo>
                  <a:cubicBezTo>
                    <a:pt x="7377" y="2896"/>
                    <a:pt x="7464" y="3423"/>
                    <a:pt x="7550" y="3959"/>
                  </a:cubicBezTo>
                  <a:cubicBezTo>
                    <a:pt x="7535" y="3954"/>
                    <a:pt x="7521" y="3952"/>
                    <a:pt x="7507" y="3952"/>
                  </a:cubicBezTo>
                  <a:cubicBezTo>
                    <a:pt x="7469" y="3952"/>
                    <a:pt x="7437" y="3972"/>
                    <a:pt x="7416" y="4007"/>
                  </a:cubicBezTo>
                  <a:lnTo>
                    <a:pt x="7377" y="4055"/>
                  </a:lnTo>
                  <a:cubicBezTo>
                    <a:pt x="7042" y="3796"/>
                    <a:pt x="6716" y="3538"/>
                    <a:pt x="6391" y="3270"/>
                  </a:cubicBezTo>
                  <a:cubicBezTo>
                    <a:pt x="6621" y="2905"/>
                    <a:pt x="6850" y="2541"/>
                    <a:pt x="7080" y="2187"/>
                  </a:cubicBezTo>
                  <a:close/>
                  <a:moveTo>
                    <a:pt x="2626" y="2398"/>
                  </a:moveTo>
                  <a:cubicBezTo>
                    <a:pt x="2798" y="2551"/>
                    <a:pt x="2980" y="2695"/>
                    <a:pt x="3162" y="2848"/>
                  </a:cubicBezTo>
                  <a:lnTo>
                    <a:pt x="3162" y="2867"/>
                  </a:lnTo>
                  <a:cubicBezTo>
                    <a:pt x="2865" y="3337"/>
                    <a:pt x="2587" y="3806"/>
                    <a:pt x="2309" y="4275"/>
                  </a:cubicBezTo>
                  <a:cubicBezTo>
                    <a:pt x="2089" y="4093"/>
                    <a:pt x="1869" y="3902"/>
                    <a:pt x="1648" y="3720"/>
                  </a:cubicBezTo>
                  <a:cubicBezTo>
                    <a:pt x="1926" y="3241"/>
                    <a:pt x="2252" y="2791"/>
                    <a:pt x="2626" y="2398"/>
                  </a:cubicBezTo>
                  <a:close/>
                  <a:moveTo>
                    <a:pt x="5279" y="2647"/>
                  </a:moveTo>
                  <a:cubicBezTo>
                    <a:pt x="5528" y="2877"/>
                    <a:pt x="5787" y="3097"/>
                    <a:pt x="6046" y="3317"/>
                  </a:cubicBezTo>
                  <a:cubicBezTo>
                    <a:pt x="5825" y="3672"/>
                    <a:pt x="5595" y="4017"/>
                    <a:pt x="5365" y="4381"/>
                  </a:cubicBezTo>
                  <a:lnTo>
                    <a:pt x="4580" y="3749"/>
                  </a:lnTo>
                  <a:cubicBezTo>
                    <a:pt x="4810" y="3385"/>
                    <a:pt x="5049" y="3011"/>
                    <a:pt x="5279" y="2647"/>
                  </a:cubicBezTo>
                  <a:close/>
                  <a:moveTo>
                    <a:pt x="10884" y="3825"/>
                  </a:moveTo>
                  <a:lnTo>
                    <a:pt x="10884" y="3825"/>
                  </a:lnTo>
                  <a:cubicBezTo>
                    <a:pt x="10874" y="3892"/>
                    <a:pt x="10874" y="3940"/>
                    <a:pt x="10874" y="3988"/>
                  </a:cubicBezTo>
                  <a:cubicBezTo>
                    <a:pt x="10874" y="4017"/>
                    <a:pt x="10884" y="4046"/>
                    <a:pt x="10893" y="4084"/>
                  </a:cubicBezTo>
                  <a:lnTo>
                    <a:pt x="10472" y="4659"/>
                  </a:lnTo>
                  <a:cubicBezTo>
                    <a:pt x="10625" y="4390"/>
                    <a:pt x="10759" y="4113"/>
                    <a:pt x="10884" y="3825"/>
                  </a:cubicBezTo>
                  <a:close/>
                  <a:moveTo>
                    <a:pt x="3363" y="3030"/>
                  </a:moveTo>
                  <a:cubicBezTo>
                    <a:pt x="3660" y="3279"/>
                    <a:pt x="3957" y="3528"/>
                    <a:pt x="4245" y="3777"/>
                  </a:cubicBezTo>
                  <a:cubicBezTo>
                    <a:pt x="4053" y="4074"/>
                    <a:pt x="3871" y="4371"/>
                    <a:pt x="3679" y="4668"/>
                  </a:cubicBezTo>
                  <a:lnTo>
                    <a:pt x="3679" y="4687"/>
                  </a:lnTo>
                  <a:cubicBezTo>
                    <a:pt x="3584" y="4841"/>
                    <a:pt x="3488" y="4984"/>
                    <a:pt x="3382" y="5119"/>
                  </a:cubicBezTo>
                  <a:cubicBezTo>
                    <a:pt x="3095" y="4898"/>
                    <a:pt x="2808" y="4668"/>
                    <a:pt x="2530" y="4438"/>
                  </a:cubicBezTo>
                  <a:cubicBezTo>
                    <a:pt x="2798" y="3969"/>
                    <a:pt x="3085" y="3499"/>
                    <a:pt x="3363" y="3030"/>
                  </a:cubicBezTo>
                  <a:close/>
                  <a:moveTo>
                    <a:pt x="6256" y="3490"/>
                  </a:moveTo>
                  <a:cubicBezTo>
                    <a:pt x="6573" y="3758"/>
                    <a:pt x="6889" y="4007"/>
                    <a:pt x="7224" y="4256"/>
                  </a:cubicBezTo>
                  <a:cubicBezTo>
                    <a:pt x="6965" y="4592"/>
                    <a:pt x="6716" y="4927"/>
                    <a:pt x="6477" y="5272"/>
                  </a:cubicBezTo>
                  <a:lnTo>
                    <a:pt x="5576" y="4544"/>
                  </a:lnTo>
                  <a:cubicBezTo>
                    <a:pt x="5797" y="4199"/>
                    <a:pt x="6027" y="3844"/>
                    <a:pt x="6256" y="3490"/>
                  </a:cubicBezTo>
                  <a:close/>
                  <a:moveTo>
                    <a:pt x="9226" y="4922"/>
                  </a:moveTo>
                  <a:cubicBezTo>
                    <a:pt x="9216" y="5006"/>
                    <a:pt x="9207" y="5091"/>
                    <a:pt x="9198" y="5176"/>
                  </a:cubicBezTo>
                  <a:cubicBezTo>
                    <a:pt x="9140" y="5339"/>
                    <a:pt x="9073" y="5511"/>
                    <a:pt x="9016" y="5674"/>
                  </a:cubicBezTo>
                  <a:cubicBezTo>
                    <a:pt x="9016" y="5607"/>
                    <a:pt x="9006" y="5550"/>
                    <a:pt x="9006" y="5463"/>
                  </a:cubicBezTo>
                  <a:cubicBezTo>
                    <a:pt x="9006" y="5377"/>
                    <a:pt x="9016" y="5291"/>
                    <a:pt x="9016" y="5205"/>
                  </a:cubicBezTo>
                  <a:cubicBezTo>
                    <a:pt x="9025" y="5176"/>
                    <a:pt x="9006" y="5138"/>
                    <a:pt x="8987" y="5109"/>
                  </a:cubicBezTo>
                  <a:cubicBezTo>
                    <a:pt x="9092" y="5109"/>
                    <a:pt x="9178" y="5051"/>
                    <a:pt x="9207" y="4956"/>
                  </a:cubicBezTo>
                  <a:cubicBezTo>
                    <a:pt x="9216" y="4947"/>
                    <a:pt x="9224" y="4932"/>
                    <a:pt x="9226" y="4922"/>
                  </a:cubicBezTo>
                  <a:close/>
                  <a:moveTo>
                    <a:pt x="4446" y="3950"/>
                  </a:moveTo>
                  <a:cubicBezTo>
                    <a:pt x="4704" y="4161"/>
                    <a:pt x="4963" y="4381"/>
                    <a:pt x="5231" y="4592"/>
                  </a:cubicBezTo>
                  <a:lnTo>
                    <a:pt x="5231" y="4611"/>
                  </a:lnTo>
                  <a:cubicBezTo>
                    <a:pt x="4954" y="5042"/>
                    <a:pt x="4676" y="5473"/>
                    <a:pt x="4398" y="5895"/>
                  </a:cubicBezTo>
                  <a:cubicBezTo>
                    <a:pt x="4130" y="5693"/>
                    <a:pt x="3852" y="5483"/>
                    <a:pt x="3574" y="5272"/>
                  </a:cubicBezTo>
                  <a:cubicBezTo>
                    <a:pt x="3651" y="5157"/>
                    <a:pt x="3727" y="5051"/>
                    <a:pt x="3794" y="4937"/>
                  </a:cubicBezTo>
                  <a:cubicBezTo>
                    <a:pt x="4015" y="4611"/>
                    <a:pt x="4235" y="4275"/>
                    <a:pt x="4446" y="3950"/>
                  </a:cubicBezTo>
                  <a:close/>
                  <a:moveTo>
                    <a:pt x="7406" y="4400"/>
                  </a:moveTo>
                  <a:lnTo>
                    <a:pt x="7646" y="4582"/>
                  </a:lnTo>
                  <a:cubicBezTo>
                    <a:pt x="7732" y="5090"/>
                    <a:pt x="7818" y="5607"/>
                    <a:pt x="7904" y="6115"/>
                  </a:cubicBezTo>
                  <a:lnTo>
                    <a:pt x="7904" y="6124"/>
                  </a:lnTo>
                  <a:cubicBezTo>
                    <a:pt x="7856" y="6124"/>
                    <a:pt x="7818" y="6144"/>
                    <a:pt x="7799" y="6182"/>
                  </a:cubicBezTo>
                  <a:lnTo>
                    <a:pt x="7722" y="6287"/>
                  </a:lnTo>
                  <a:cubicBezTo>
                    <a:pt x="7377" y="6000"/>
                    <a:pt x="7042" y="5722"/>
                    <a:pt x="6688" y="5444"/>
                  </a:cubicBezTo>
                  <a:cubicBezTo>
                    <a:pt x="6927" y="5099"/>
                    <a:pt x="7167" y="4745"/>
                    <a:pt x="7406" y="4400"/>
                  </a:cubicBezTo>
                  <a:close/>
                  <a:moveTo>
                    <a:pt x="2434" y="4611"/>
                  </a:moveTo>
                  <a:cubicBezTo>
                    <a:pt x="2702" y="4850"/>
                    <a:pt x="2980" y="5080"/>
                    <a:pt x="3258" y="5310"/>
                  </a:cubicBezTo>
                  <a:cubicBezTo>
                    <a:pt x="3018" y="5665"/>
                    <a:pt x="2769" y="6019"/>
                    <a:pt x="2530" y="6383"/>
                  </a:cubicBezTo>
                  <a:lnTo>
                    <a:pt x="2520" y="6393"/>
                  </a:lnTo>
                  <a:cubicBezTo>
                    <a:pt x="2271" y="6201"/>
                    <a:pt x="2022" y="6000"/>
                    <a:pt x="1773" y="5780"/>
                  </a:cubicBezTo>
                  <a:cubicBezTo>
                    <a:pt x="1993" y="5387"/>
                    <a:pt x="2214" y="5004"/>
                    <a:pt x="2434" y="4611"/>
                  </a:cubicBezTo>
                  <a:close/>
                  <a:moveTo>
                    <a:pt x="1572" y="3854"/>
                  </a:moveTo>
                  <a:cubicBezTo>
                    <a:pt x="1792" y="4055"/>
                    <a:pt x="2003" y="4247"/>
                    <a:pt x="2223" y="4438"/>
                  </a:cubicBezTo>
                  <a:lnTo>
                    <a:pt x="2223" y="4448"/>
                  </a:lnTo>
                  <a:cubicBezTo>
                    <a:pt x="2003" y="4841"/>
                    <a:pt x="1782" y="5234"/>
                    <a:pt x="1572" y="5626"/>
                  </a:cubicBezTo>
                  <a:lnTo>
                    <a:pt x="1150" y="5262"/>
                  </a:lnTo>
                  <a:cubicBezTo>
                    <a:pt x="1138" y="5252"/>
                    <a:pt x="1124" y="5247"/>
                    <a:pt x="1111" y="5247"/>
                  </a:cubicBezTo>
                  <a:cubicBezTo>
                    <a:pt x="1065" y="5247"/>
                    <a:pt x="1027" y="5304"/>
                    <a:pt x="1064" y="5348"/>
                  </a:cubicBezTo>
                  <a:cubicBezTo>
                    <a:pt x="1208" y="5492"/>
                    <a:pt x="1351" y="5626"/>
                    <a:pt x="1495" y="5770"/>
                  </a:cubicBezTo>
                  <a:cubicBezTo>
                    <a:pt x="1371" y="6019"/>
                    <a:pt x="1236" y="6268"/>
                    <a:pt x="1112" y="6517"/>
                  </a:cubicBezTo>
                  <a:cubicBezTo>
                    <a:pt x="987" y="6421"/>
                    <a:pt x="863" y="6316"/>
                    <a:pt x="748" y="6220"/>
                  </a:cubicBezTo>
                  <a:cubicBezTo>
                    <a:pt x="901" y="5387"/>
                    <a:pt x="1179" y="4592"/>
                    <a:pt x="1572" y="3854"/>
                  </a:cubicBezTo>
                  <a:close/>
                  <a:moveTo>
                    <a:pt x="5433" y="4764"/>
                  </a:moveTo>
                  <a:cubicBezTo>
                    <a:pt x="5730" y="5004"/>
                    <a:pt x="6027" y="5243"/>
                    <a:pt x="6324" y="5483"/>
                  </a:cubicBezTo>
                  <a:lnTo>
                    <a:pt x="6324" y="5492"/>
                  </a:lnTo>
                  <a:cubicBezTo>
                    <a:pt x="6036" y="5895"/>
                    <a:pt x="5758" y="6316"/>
                    <a:pt x="5490" y="6709"/>
                  </a:cubicBezTo>
                  <a:cubicBezTo>
                    <a:pt x="5193" y="6489"/>
                    <a:pt x="4896" y="6268"/>
                    <a:pt x="4599" y="6048"/>
                  </a:cubicBezTo>
                  <a:cubicBezTo>
                    <a:pt x="4877" y="5617"/>
                    <a:pt x="5155" y="5186"/>
                    <a:pt x="5433" y="4764"/>
                  </a:cubicBezTo>
                  <a:close/>
                  <a:moveTo>
                    <a:pt x="8345" y="6278"/>
                  </a:moveTo>
                  <a:lnTo>
                    <a:pt x="8345" y="6278"/>
                  </a:lnTo>
                  <a:cubicBezTo>
                    <a:pt x="8383" y="6315"/>
                    <a:pt x="8432" y="6341"/>
                    <a:pt x="8484" y="6341"/>
                  </a:cubicBezTo>
                  <a:cubicBezTo>
                    <a:pt x="8498" y="6341"/>
                    <a:pt x="8513" y="6339"/>
                    <a:pt x="8527" y="6335"/>
                  </a:cubicBezTo>
                  <a:lnTo>
                    <a:pt x="8527" y="6345"/>
                  </a:lnTo>
                  <a:cubicBezTo>
                    <a:pt x="8517" y="6556"/>
                    <a:pt x="8498" y="6766"/>
                    <a:pt x="8469" y="6968"/>
                  </a:cubicBezTo>
                  <a:cubicBezTo>
                    <a:pt x="8431" y="6738"/>
                    <a:pt x="8393" y="6508"/>
                    <a:pt x="8345" y="6278"/>
                  </a:cubicBezTo>
                  <a:close/>
                  <a:moveTo>
                    <a:pt x="1677" y="5933"/>
                  </a:moveTo>
                  <a:cubicBezTo>
                    <a:pt x="1907" y="6144"/>
                    <a:pt x="2156" y="6354"/>
                    <a:pt x="2396" y="6556"/>
                  </a:cubicBezTo>
                  <a:cubicBezTo>
                    <a:pt x="2261" y="6766"/>
                    <a:pt x="2118" y="6968"/>
                    <a:pt x="1984" y="7178"/>
                  </a:cubicBezTo>
                  <a:lnTo>
                    <a:pt x="1984" y="7188"/>
                  </a:lnTo>
                  <a:cubicBezTo>
                    <a:pt x="1744" y="7025"/>
                    <a:pt x="1505" y="6853"/>
                    <a:pt x="1275" y="6651"/>
                  </a:cubicBezTo>
                  <a:cubicBezTo>
                    <a:pt x="1409" y="6412"/>
                    <a:pt x="1543" y="6172"/>
                    <a:pt x="1677" y="5933"/>
                  </a:cubicBezTo>
                  <a:close/>
                  <a:moveTo>
                    <a:pt x="3440" y="5473"/>
                  </a:moveTo>
                  <a:cubicBezTo>
                    <a:pt x="3708" y="5693"/>
                    <a:pt x="3986" y="5904"/>
                    <a:pt x="4254" y="6115"/>
                  </a:cubicBezTo>
                  <a:cubicBezTo>
                    <a:pt x="4043" y="6469"/>
                    <a:pt x="3823" y="6824"/>
                    <a:pt x="3603" y="7178"/>
                  </a:cubicBezTo>
                  <a:lnTo>
                    <a:pt x="3603" y="7188"/>
                  </a:lnTo>
                  <a:cubicBezTo>
                    <a:pt x="3315" y="6977"/>
                    <a:pt x="3018" y="6766"/>
                    <a:pt x="2731" y="6546"/>
                  </a:cubicBezTo>
                  <a:cubicBezTo>
                    <a:pt x="2970" y="6192"/>
                    <a:pt x="3200" y="5827"/>
                    <a:pt x="3440" y="5473"/>
                  </a:cubicBezTo>
                  <a:close/>
                  <a:moveTo>
                    <a:pt x="719" y="6383"/>
                  </a:moveTo>
                  <a:cubicBezTo>
                    <a:pt x="824" y="6479"/>
                    <a:pt x="930" y="6575"/>
                    <a:pt x="1035" y="6661"/>
                  </a:cubicBezTo>
                  <a:cubicBezTo>
                    <a:pt x="920" y="6900"/>
                    <a:pt x="805" y="7130"/>
                    <a:pt x="690" y="7370"/>
                  </a:cubicBezTo>
                  <a:lnTo>
                    <a:pt x="700" y="7379"/>
                  </a:lnTo>
                  <a:cubicBezTo>
                    <a:pt x="681" y="7360"/>
                    <a:pt x="652" y="7341"/>
                    <a:pt x="623" y="7332"/>
                  </a:cubicBezTo>
                  <a:cubicBezTo>
                    <a:pt x="623" y="7245"/>
                    <a:pt x="633" y="7169"/>
                    <a:pt x="633" y="7092"/>
                  </a:cubicBezTo>
                  <a:cubicBezTo>
                    <a:pt x="652" y="6853"/>
                    <a:pt x="681" y="6613"/>
                    <a:pt x="719" y="6383"/>
                  </a:cubicBezTo>
                  <a:close/>
                  <a:moveTo>
                    <a:pt x="6544" y="5665"/>
                  </a:moveTo>
                  <a:cubicBezTo>
                    <a:pt x="6889" y="5933"/>
                    <a:pt x="7234" y="6211"/>
                    <a:pt x="7588" y="6479"/>
                  </a:cubicBezTo>
                  <a:cubicBezTo>
                    <a:pt x="7301" y="6862"/>
                    <a:pt x="7023" y="7245"/>
                    <a:pt x="6745" y="7638"/>
                  </a:cubicBezTo>
                  <a:lnTo>
                    <a:pt x="6745" y="7648"/>
                  </a:lnTo>
                  <a:cubicBezTo>
                    <a:pt x="6400" y="7389"/>
                    <a:pt x="6046" y="7140"/>
                    <a:pt x="5701" y="6872"/>
                  </a:cubicBezTo>
                  <a:cubicBezTo>
                    <a:pt x="5988" y="6469"/>
                    <a:pt x="6266" y="6067"/>
                    <a:pt x="6544" y="5665"/>
                  </a:cubicBezTo>
                  <a:close/>
                  <a:moveTo>
                    <a:pt x="7761" y="6613"/>
                  </a:moveTo>
                  <a:lnTo>
                    <a:pt x="8019" y="6814"/>
                  </a:lnTo>
                  <a:cubicBezTo>
                    <a:pt x="8067" y="7111"/>
                    <a:pt x="8125" y="7399"/>
                    <a:pt x="8173" y="7696"/>
                  </a:cubicBezTo>
                  <a:lnTo>
                    <a:pt x="8173" y="7705"/>
                  </a:lnTo>
                  <a:cubicBezTo>
                    <a:pt x="8163" y="7715"/>
                    <a:pt x="8153" y="7715"/>
                    <a:pt x="8144" y="7724"/>
                  </a:cubicBezTo>
                  <a:cubicBezTo>
                    <a:pt x="8134" y="7744"/>
                    <a:pt x="8115" y="7763"/>
                    <a:pt x="8105" y="7782"/>
                  </a:cubicBezTo>
                  <a:cubicBezTo>
                    <a:pt x="7751" y="7811"/>
                    <a:pt x="7387" y="7849"/>
                    <a:pt x="7032" y="7878"/>
                  </a:cubicBezTo>
                  <a:cubicBezTo>
                    <a:pt x="7023" y="7859"/>
                    <a:pt x="7013" y="7830"/>
                    <a:pt x="6994" y="7820"/>
                  </a:cubicBezTo>
                  <a:lnTo>
                    <a:pt x="6879" y="7744"/>
                  </a:lnTo>
                  <a:cubicBezTo>
                    <a:pt x="7176" y="7370"/>
                    <a:pt x="7464" y="6987"/>
                    <a:pt x="7761" y="6613"/>
                  </a:cubicBezTo>
                  <a:close/>
                  <a:moveTo>
                    <a:pt x="1198" y="6795"/>
                  </a:moveTo>
                  <a:cubicBezTo>
                    <a:pt x="1418" y="6977"/>
                    <a:pt x="1648" y="7159"/>
                    <a:pt x="1878" y="7332"/>
                  </a:cubicBezTo>
                  <a:cubicBezTo>
                    <a:pt x="1754" y="7533"/>
                    <a:pt x="1620" y="7724"/>
                    <a:pt x="1505" y="7926"/>
                  </a:cubicBezTo>
                  <a:lnTo>
                    <a:pt x="1505" y="7935"/>
                  </a:lnTo>
                  <a:cubicBezTo>
                    <a:pt x="1284" y="7782"/>
                    <a:pt x="1054" y="7629"/>
                    <a:pt x="834" y="7456"/>
                  </a:cubicBezTo>
                  <a:cubicBezTo>
                    <a:pt x="959" y="7236"/>
                    <a:pt x="1074" y="7015"/>
                    <a:pt x="1198" y="6795"/>
                  </a:cubicBezTo>
                  <a:close/>
                  <a:moveTo>
                    <a:pt x="4455" y="6268"/>
                  </a:moveTo>
                  <a:cubicBezTo>
                    <a:pt x="4752" y="6498"/>
                    <a:pt x="5049" y="6718"/>
                    <a:pt x="5356" y="6939"/>
                  </a:cubicBezTo>
                  <a:cubicBezTo>
                    <a:pt x="5145" y="7265"/>
                    <a:pt x="4944" y="7609"/>
                    <a:pt x="4752" y="7945"/>
                  </a:cubicBezTo>
                  <a:lnTo>
                    <a:pt x="4762" y="7954"/>
                  </a:lnTo>
                  <a:cubicBezTo>
                    <a:pt x="4417" y="7744"/>
                    <a:pt x="4091" y="7533"/>
                    <a:pt x="3775" y="7303"/>
                  </a:cubicBezTo>
                  <a:cubicBezTo>
                    <a:pt x="4005" y="6958"/>
                    <a:pt x="4225" y="6613"/>
                    <a:pt x="4455" y="6268"/>
                  </a:cubicBezTo>
                  <a:close/>
                  <a:moveTo>
                    <a:pt x="2616" y="6728"/>
                  </a:moveTo>
                  <a:cubicBezTo>
                    <a:pt x="2894" y="6958"/>
                    <a:pt x="3191" y="7169"/>
                    <a:pt x="3488" y="7379"/>
                  </a:cubicBezTo>
                  <a:lnTo>
                    <a:pt x="3124" y="7964"/>
                  </a:lnTo>
                  <a:lnTo>
                    <a:pt x="3133" y="7973"/>
                  </a:lnTo>
                  <a:cubicBezTo>
                    <a:pt x="2817" y="7763"/>
                    <a:pt x="2501" y="7552"/>
                    <a:pt x="2194" y="7322"/>
                  </a:cubicBezTo>
                  <a:cubicBezTo>
                    <a:pt x="2338" y="7130"/>
                    <a:pt x="2472" y="6929"/>
                    <a:pt x="2616" y="6728"/>
                  </a:cubicBezTo>
                  <a:close/>
                  <a:moveTo>
                    <a:pt x="5557" y="7083"/>
                  </a:moveTo>
                  <a:cubicBezTo>
                    <a:pt x="5912" y="7322"/>
                    <a:pt x="6276" y="7562"/>
                    <a:pt x="6630" y="7791"/>
                  </a:cubicBezTo>
                  <a:cubicBezTo>
                    <a:pt x="6601" y="7839"/>
                    <a:pt x="6573" y="7887"/>
                    <a:pt x="6544" y="7935"/>
                  </a:cubicBezTo>
                  <a:cubicBezTo>
                    <a:pt x="5979" y="8002"/>
                    <a:pt x="5423" y="8069"/>
                    <a:pt x="4858" y="8127"/>
                  </a:cubicBezTo>
                  <a:cubicBezTo>
                    <a:pt x="4867" y="8108"/>
                    <a:pt x="4867" y="8079"/>
                    <a:pt x="4867" y="8060"/>
                  </a:cubicBezTo>
                  <a:cubicBezTo>
                    <a:pt x="5097" y="7734"/>
                    <a:pt x="5327" y="7408"/>
                    <a:pt x="5557" y="7083"/>
                  </a:cubicBezTo>
                  <a:close/>
                  <a:moveTo>
                    <a:pt x="3641" y="7494"/>
                  </a:moveTo>
                  <a:cubicBezTo>
                    <a:pt x="3967" y="7724"/>
                    <a:pt x="4302" y="7935"/>
                    <a:pt x="4637" y="8136"/>
                  </a:cubicBezTo>
                  <a:lnTo>
                    <a:pt x="4628" y="8155"/>
                  </a:lnTo>
                  <a:lnTo>
                    <a:pt x="4637" y="8165"/>
                  </a:lnTo>
                  <a:cubicBezTo>
                    <a:pt x="4101" y="8242"/>
                    <a:pt x="3564" y="8318"/>
                    <a:pt x="3037" y="8395"/>
                  </a:cubicBezTo>
                  <a:lnTo>
                    <a:pt x="3172" y="8194"/>
                  </a:lnTo>
                  <a:cubicBezTo>
                    <a:pt x="3229" y="8223"/>
                    <a:pt x="3277" y="8261"/>
                    <a:pt x="3334" y="8290"/>
                  </a:cubicBezTo>
                  <a:cubicBezTo>
                    <a:pt x="3346" y="8295"/>
                    <a:pt x="3358" y="8297"/>
                    <a:pt x="3369" y="8297"/>
                  </a:cubicBezTo>
                  <a:cubicBezTo>
                    <a:pt x="3436" y="8297"/>
                    <a:pt x="3477" y="8205"/>
                    <a:pt x="3411" y="8155"/>
                  </a:cubicBezTo>
                  <a:cubicBezTo>
                    <a:pt x="3363" y="8127"/>
                    <a:pt x="3315" y="8088"/>
                    <a:pt x="3267" y="8050"/>
                  </a:cubicBezTo>
                  <a:cubicBezTo>
                    <a:pt x="3392" y="7868"/>
                    <a:pt x="3516" y="7686"/>
                    <a:pt x="3641" y="7494"/>
                  </a:cubicBezTo>
                  <a:close/>
                  <a:moveTo>
                    <a:pt x="2070" y="7485"/>
                  </a:moveTo>
                  <a:cubicBezTo>
                    <a:pt x="2386" y="7705"/>
                    <a:pt x="2702" y="7926"/>
                    <a:pt x="3028" y="8117"/>
                  </a:cubicBezTo>
                  <a:cubicBezTo>
                    <a:pt x="2980" y="8203"/>
                    <a:pt x="2932" y="8290"/>
                    <a:pt x="2875" y="8376"/>
                  </a:cubicBezTo>
                  <a:lnTo>
                    <a:pt x="2875" y="8385"/>
                  </a:lnTo>
                  <a:cubicBezTo>
                    <a:pt x="2870" y="8384"/>
                    <a:pt x="2864" y="8383"/>
                    <a:pt x="2859" y="8383"/>
                  </a:cubicBezTo>
                  <a:cubicBezTo>
                    <a:pt x="2833" y="8383"/>
                    <a:pt x="2804" y="8400"/>
                    <a:pt x="2788" y="8424"/>
                  </a:cubicBezTo>
                  <a:cubicBezTo>
                    <a:pt x="2233" y="8510"/>
                    <a:pt x="1668" y="8606"/>
                    <a:pt x="1112" y="8702"/>
                  </a:cubicBezTo>
                  <a:cubicBezTo>
                    <a:pt x="1275" y="8520"/>
                    <a:pt x="1428" y="8328"/>
                    <a:pt x="1581" y="8136"/>
                  </a:cubicBezTo>
                  <a:cubicBezTo>
                    <a:pt x="1754" y="8251"/>
                    <a:pt x="1926" y="8376"/>
                    <a:pt x="2099" y="8491"/>
                  </a:cubicBezTo>
                  <a:cubicBezTo>
                    <a:pt x="2108" y="8497"/>
                    <a:pt x="2117" y="8500"/>
                    <a:pt x="2126" y="8500"/>
                  </a:cubicBezTo>
                  <a:cubicBezTo>
                    <a:pt x="2172" y="8500"/>
                    <a:pt x="2204" y="8427"/>
                    <a:pt x="2156" y="8395"/>
                  </a:cubicBezTo>
                  <a:cubicBezTo>
                    <a:pt x="1993" y="8280"/>
                    <a:pt x="1830" y="8155"/>
                    <a:pt x="1658" y="8041"/>
                  </a:cubicBezTo>
                  <a:cubicBezTo>
                    <a:pt x="1802" y="7849"/>
                    <a:pt x="1936" y="7667"/>
                    <a:pt x="2070" y="7485"/>
                  </a:cubicBezTo>
                  <a:close/>
                  <a:moveTo>
                    <a:pt x="777" y="7562"/>
                  </a:moveTo>
                  <a:cubicBezTo>
                    <a:pt x="997" y="7715"/>
                    <a:pt x="1217" y="7878"/>
                    <a:pt x="1438" y="8031"/>
                  </a:cubicBezTo>
                  <a:lnTo>
                    <a:pt x="1438" y="8041"/>
                  </a:lnTo>
                  <a:cubicBezTo>
                    <a:pt x="1303" y="8270"/>
                    <a:pt x="1169" y="8500"/>
                    <a:pt x="1026" y="8721"/>
                  </a:cubicBezTo>
                  <a:cubicBezTo>
                    <a:pt x="930" y="8740"/>
                    <a:pt x="824" y="8759"/>
                    <a:pt x="719" y="8778"/>
                  </a:cubicBezTo>
                  <a:cubicBezTo>
                    <a:pt x="671" y="8462"/>
                    <a:pt x="633" y="8146"/>
                    <a:pt x="623" y="7830"/>
                  </a:cubicBezTo>
                  <a:cubicBezTo>
                    <a:pt x="671" y="7744"/>
                    <a:pt x="729" y="7648"/>
                    <a:pt x="777" y="7562"/>
                  </a:cubicBezTo>
                  <a:close/>
                  <a:moveTo>
                    <a:pt x="1553" y="9046"/>
                  </a:moveTo>
                  <a:lnTo>
                    <a:pt x="1562" y="9066"/>
                  </a:lnTo>
                  <a:cubicBezTo>
                    <a:pt x="1351" y="9372"/>
                    <a:pt x="1188" y="9717"/>
                    <a:pt x="1074" y="10072"/>
                  </a:cubicBezTo>
                  <a:cubicBezTo>
                    <a:pt x="949" y="9755"/>
                    <a:pt x="863" y="9439"/>
                    <a:pt x="786" y="9114"/>
                  </a:cubicBezTo>
                  <a:cubicBezTo>
                    <a:pt x="1045" y="9094"/>
                    <a:pt x="1303" y="9075"/>
                    <a:pt x="1553" y="9046"/>
                  </a:cubicBezTo>
                  <a:close/>
                  <a:moveTo>
                    <a:pt x="2539" y="8951"/>
                  </a:moveTo>
                  <a:lnTo>
                    <a:pt x="2549" y="8960"/>
                  </a:lnTo>
                  <a:cubicBezTo>
                    <a:pt x="2194" y="9688"/>
                    <a:pt x="1878" y="10416"/>
                    <a:pt x="1572" y="11145"/>
                  </a:cubicBezTo>
                  <a:cubicBezTo>
                    <a:pt x="1428" y="10905"/>
                    <a:pt x="1303" y="10646"/>
                    <a:pt x="1198" y="10397"/>
                  </a:cubicBezTo>
                  <a:cubicBezTo>
                    <a:pt x="1342" y="9918"/>
                    <a:pt x="1533" y="9458"/>
                    <a:pt x="1773" y="9027"/>
                  </a:cubicBezTo>
                  <a:cubicBezTo>
                    <a:pt x="2032" y="9008"/>
                    <a:pt x="2290" y="8979"/>
                    <a:pt x="2539" y="8951"/>
                  </a:cubicBezTo>
                  <a:close/>
                  <a:moveTo>
                    <a:pt x="3603" y="8826"/>
                  </a:moveTo>
                  <a:lnTo>
                    <a:pt x="3612" y="8836"/>
                  </a:lnTo>
                  <a:cubicBezTo>
                    <a:pt x="3114" y="9947"/>
                    <a:pt x="2702" y="11097"/>
                    <a:pt x="2367" y="12265"/>
                  </a:cubicBezTo>
                  <a:cubicBezTo>
                    <a:pt x="2108" y="11968"/>
                    <a:pt x="1869" y="11643"/>
                    <a:pt x="1668" y="11307"/>
                  </a:cubicBezTo>
                  <a:cubicBezTo>
                    <a:pt x="2012" y="10503"/>
                    <a:pt x="2376" y="9708"/>
                    <a:pt x="2760" y="8922"/>
                  </a:cubicBezTo>
                  <a:cubicBezTo>
                    <a:pt x="3037" y="8893"/>
                    <a:pt x="3325" y="8855"/>
                    <a:pt x="3603" y="8826"/>
                  </a:cubicBezTo>
                  <a:close/>
                  <a:moveTo>
                    <a:pt x="14198" y="2647"/>
                  </a:moveTo>
                  <a:cubicBezTo>
                    <a:pt x="14467" y="3020"/>
                    <a:pt x="14687" y="3442"/>
                    <a:pt x="14831" y="3883"/>
                  </a:cubicBezTo>
                  <a:cubicBezTo>
                    <a:pt x="15319" y="5281"/>
                    <a:pt x="15252" y="6824"/>
                    <a:pt x="15051" y="8270"/>
                  </a:cubicBezTo>
                  <a:lnTo>
                    <a:pt x="15051" y="8280"/>
                  </a:lnTo>
                  <a:cubicBezTo>
                    <a:pt x="14821" y="9842"/>
                    <a:pt x="14342" y="11327"/>
                    <a:pt x="13154" y="12438"/>
                  </a:cubicBezTo>
                  <a:cubicBezTo>
                    <a:pt x="13126" y="12476"/>
                    <a:pt x="13078" y="12505"/>
                    <a:pt x="13039" y="12543"/>
                  </a:cubicBezTo>
                  <a:cubicBezTo>
                    <a:pt x="12876" y="12361"/>
                    <a:pt x="12694" y="12179"/>
                    <a:pt x="12512" y="12007"/>
                  </a:cubicBezTo>
                  <a:cubicBezTo>
                    <a:pt x="12072" y="11557"/>
                    <a:pt x="11631" y="11106"/>
                    <a:pt x="11181" y="10656"/>
                  </a:cubicBezTo>
                  <a:cubicBezTo>
                    <a:pt x="10357" y="9832"/>
                    <a:pt x="9533" y="8999"/>
                    <a:pt x="8661" y="8203"/>
                  </a:cubicBezTo>
                  <a:cubicBezTo>
                    <a:pt x="10615" y="6498"/>
                    <a:pt x="12455" y="4659"/>
                    <a:pt x="14160" y="2704"/>
                  </a:cubicBezTo>
                  <a:cubicBezTo>
                    <a:pt x="14170" y="2685"/>
                    <a:pt x="14189" y="2666"/>
                    <a:pt x="14198" y="2647"/>
                  </a:cubicBezTo>
                  <a:close/>
                  <a:moveTo>
                    <a:pt x="4992" y="8635"/>
                  </a:moveTo>
                  <a:lnTo>
                    <a:pt x="5001" y="8644"/>
                  </a:lnTo>
                  <a:cubicBezTo>
                    <a:pt x="4292" y="10072"/>
                    <a:pt x="3679" y="11547"/>
                    <a:pt x="3181" y="13061"/>
                  </a:cubicBezTo>
                  <a:cubicBezTo>
                    <a:pt x="2913" y="12850"/>
                    <a:pt x="2673" y="12610"/>
                    <a:pt x="2444" y="12361"/>
                  </a:cubicBezTo>
                  <a:cubicBezTo>
                    <a:pt x="2923" y="11164"/>
                    <a:pt x="3373" y="9966"/>
                    <a:pt x="3890" y="8788"/>
                  </a:cubicBezTo>
                  <a:cubicBezTo>
                    <a:pt x="4264" y="8740"/>
                    <a:pt x="4628" y="8692"/>
                    <a:pt x="4992" y="8635"/>
                  </a:cubicBezTo>
                  <a:close/>
                  <a:moveTo>
                    <a:pt x="7895" y="8117"/>
                  </a:moveTo>
                  <a:lnTo>
                    <a:pt x="7895" y="8127"/>
                  </a:lnTo>
                  <a:cubicBezTo>
                    <a:pt x="6726" y="10014"/>
                    <a:pt x="5806" y="12036"/>
                    <a:pt x="5164" y="14153"/>
                  </a:cubicBezTo>
                  <a:cubicBezTo>
                    <a:pt x="4848" y="14047"/>
                    <a:pt x="4542" y="13923"/>
                    <a:pt x="4245" y="13770"/>
                  </a:cubicBezTo>
                  <a:cubicBezTo>
                    <a:pt x="4982" y="12112"/>
                    <a:pt x="5682" y="10445"/>
                    <a:pt x="6391" y="8788"/>
                  </a:cubicBezTo>
                  <a:cubicBezTo>
                    <a:pt x="6429" y="8682"/>
                    <a:pt x="6362" y="8577"/>
                    <a:pt x="6256" y="8577"/>
                  </a:cubicBezTo>
                  <a:cubicBezTo>
                    <a:pt x="6209" y="8577"/>
                    <a:pt x="6170" y="8606"/>
                    <a:pt x="6151" y="8644"/>
                  </a:cubicBezTo>
                  <a:cubicBezTo>
                    <a:pt x="5375" y="10273"/>
                    <a:pt x="4647" y="11949"/>
                    <a:pt x="4034" y="13645"/>
                  </a:cubicBezTo>
                  <a:cubicBezTo>
                    <a:pt x="3775" y="13501"/>
                    <a:pt x="3536" y="13348"/>
                    <a:pt x="3315" y="13166"/>
                  </a:cubicBezTo>
                  <a:cubicBezTo>
                    <a:pt x="3919" y="11624"/>
                    <a:pt x="4561" y="10100"/>
                    <a:pt x="5279" y="8596"/>
                  </a:cubicBezTo>
                  <a:cubicBezTo>
                    <a:pt x="5605" y="8548"/>
                    <a:pt x="5921" y="8491"/>
                    <a:pt x="6237" y="8443"/>
                  </a:cubicBezTo>
                  <a:cubicBezTo>
                    <a:pt x="6793" y="8338"/>
                    <a:pt x="7349" y="8232"/>
                    <a:pt x="7895" y="8117"/>
                  </a:cubicBezTo>
                  <a:close/>
                  <a:moveTo>
                    <a:pt x="8211" y="8146"/>
                  </a:moveTo>
                  <a:cubicBezTo>
                    <a:pt x="8297" y="8749"/>
                    <a:pt x="8393" y="9363"/>
                    <a:pt x="8489" y="9976"/>
                  </a:cubicBezTo>
                  <a:cubicBezTo>
                    <a:pt x="8479" y="9985"/>
                    <a:pt x="8460" y="10004"/>
                    <a:pt x="8450" y="10024"/>
                  </a:cubicBezTo>
                  <a:lnTo>
                    <a:pt x="8450" y="10033"/>
                  </a:lnTo>
                  <a:cubicBezTo>
                    <a:pt x="7655" y="11442"/>
                    <a:pt x="6956" y="12898"/>
                    <a:pt x="6333" y="14392"/>
                  </a:cubicBezTo>
                  <a:cubicBezTo>
                    <a:pt x="6333" y="14402"/>
                    <a:pt x="6333" y="14411"/>
                    <a:pt x="6333" y="14421"/>
                  </a:cubicBezTo>
                  <a:cubicBezTo>
                    <a:pt x="5988" y="14373"/>
                    <a:pt x="5653" y="14296"/>
                    <a:pt x="5318" y="14201"/>
                  </a:cubicBezTo>
                  <a:cubicBezTo>
                    <a:pt x="6180" y="12103"/>
                    <a:pt x="7167" y="10139"/>
                    <a:pt x="8211" y="8146"/>
                  </a:cubicBezTo>
                  <a:close/>
                  <a:moveTo>
                    <a:pt x="8556" y="10359"/>
                  </a:moveTo>
                  <a:cubicBezTo>
                    <a:pt x="8661" y="10934"/>
                    <a:pt x="8766" y="11499"/>
                    <a:pt x="8891" y="12055"/>
                  </a:cubicBezTo>
                  <a:cubicBezTo>
                    <a:pt x="8873" y="12046"/>
                    <a:pt x="8854" y="12041"/>
                    <a:pt x="8834" y="12041"/>
                  </a:cubicBezTo>
                  <a:cubicBezTo>
                    <a:pt x="8791" y="12041"/>
                    <a:pt x="8748" y="12063"/>
                    <a:pt x="8728" y="12103"/>
                  </a:cubicBezTo>
                  <a:lnTo>
                    <a:pt x="8728" y="12112"/>
                  </a:lnTo>
                  <a:cubicBezTo>
                    <a:pt x="8268" y="12907"/>
                    <a:pt x="7818" y="13702"/>
                    <a:pt x="7406" y="14507"/>
                  </a:cubicBezTo>
                  <a:cubicBezTo>
                    <a:pt x="7119" y="14507"/>
                    <a:pt x="6822" y="14488"/>
                    <a:pt x="6534" y="14450"/>
                  </a:cubicBezTo>
                  <a:cubicBezTo>
                    <a:pt x="7234" y="13109"/>
                    <a:pt x="7923" y="11739"/>
                    <a:pt x="8556" y="10359"/>
                  </a:cubicBezTo>
                  <a:close/>
                  <a:moveTo>
                    <a:pt x="8546" y="8462"/>
                  </a:moveTo>
                  <a:lnTo>
                    <a:pt x="8546" y="8462"/>
                  </a:lnTo>
                  <a:cubicBezTo>
                    <a:pt x="9188" y="9190"/>
                    <a:pt x="9868" y="9880"/>
                    <a:pt x="10539" y="10579"/>
                  </a:cubicBezTo>
                  <a:cubicBezTo>
                    <a:pt x="10893" y="10953"/>
                    <a:pt x="11257" y="11317"/>
                    <a:pt x="11612" y="11691"/>
                  </a:cubicBezTo>
                  <a:cubicBezTo>
                    <a:pt x="11938" y="12016"/>
                    <a:pt x="12464" y="12400"/>
                    <a:pt x="12742" y="12802"/>
                  </a:cubicBezTo>
                  <a:lnTo>
                    <a:pt x="12742" y="12812"/>
                  </a:lnTo>
                  <a:cubicBezTo>
                    <a:pt x="11803" y="13540"/>
                    <a:pt x="10721" y="14047"/>
                    <a:pt x="9562" y="14296"/>
                  </a:cubicBezTo>
                  <a:cubicBezTo>
                    <a:pt x="8939" y="14440"/>
                    <a:pt x="8297" y="14517"/>
                    <a:pt x="7655" y="14517"/>
                  </a:cubicBezTo>
                  <a:cubicBezTo>
                    <a:pt x="8105" y="13779"/>
                    <a:pt x="8527" y="13032"/>
                    <a:pt x="8939" y="12275"/>
                  </a:cubicBezTo>
                  <a:cubicBezTo>
                    <a:pt x="9073" y="12898"/>
                    <a:pt x="9217" y="13520"/>
                    <a:pt x="9370" y="14134"/>
                  </a:cubicBezTo>
                  <a:cubicBezTo>
                    <a:pt x="9387" y="14209"/>
                    <a:pt x="9454" y="14262"/>
                    <a:pt x="9528" y="14262"/>
                  </a:cubicBezTo>
                  <a:cubicBezTo>
                    <a:pt x="9539" y="14262"/>
                    <a:pt x="9550" y="14261"/>
                    <a:pt x="9562" y="14258"/>
                  </a:cubicBezTo>
                  <a:cubicBezTo>
                    <a:pt x="9657" y="14239"/>
                    <a:pt x="9725" y="14143"/>
                    <a:pt x="9705" y="14038"/>
                  </a:cubicBezTo>
                  <a:cubicBezTo>
                    <a:pt x="9418" y="12160"/>
                    <a:pt x="9035" y="10301"/>
                    <a:pt x="8546" y="8462"/>
                  </a:cubicBezTo>
                  <a:close/>
                  <a:moveTo>
                    <a:pt x="8753" y="0"/>
                  </a:moveTo>
                  <a:cubicBezTo>
                    <a:pt x="8015" y="0"/>
                    <a:pt x="7275" y="56"/>
                    <a:pt x="6553" y="127"/>
                  </a:cubicBezTo>
                  <a:cubicBezTo>
                    <a:pt x="6506" y="127"/>
                    <a:pt x="6467" y="156"/>
                    <a:pt x="6438" y="185"/>
                  </a:cubicBezTo>
                  <a:cubicBezTo>
                    <a:pt x="6346" y="178"/>
                    <a:pt x="6253" y="175"/>
                    <a:pt x="6162" y="175"/>
                  </a:cubicBezTo>
                  <a:cubicBezTo>
                    <a:pt x="3495" y="175"/>
                    <a:pt x="1260" y="2816"/>
                    <a:pt x="547" y="5224"/>
                  </a:cubicBezTo>
                  <a:cubicBezTo>
                    <a:pt x="1" y="7073"/>
                    <a:pt x="135" y="9056"/>
                    <a:pt x="930" y="10809"/>
                  </a:cubicBezTo>
                  <a:cubicBezTo>
                    <a:pt x="930" y="10828"/>
                    <a:pt x="939" y="10848"/>
                    <a:pt x="959" y="10857"/>
                  </a:cubicBezTo>
                  <a:cubicBezTo>
                    <a:pt x="1083" y="11125"/>
                    <a:pt x="1227" y="11384"/>
                    <a:pt x="1380" y="11633"/>
                  </a:cubicBezTo>
                  <a:lnTo>
                    <a:pt x="1351" y="11710"/>
                  </a:lnTo>
                  <a:cubicBezTo>
                    <a:pt x="1331" y="11756"/>
                    <a:pt x="1371" y="11784"/>
                    <a:pt x="1414" y="11784"/>
                  </a:cubicBezTo>
                  <a:cubicBezTo>
                    <a:pt x="1433" y="11784"/>
                    <a:pt x="1452" y="11779"/>
                    <a:pt x="1466" y="11767"/>
                  </a:cubicBezTo>
                  <a:cubicBezTo>
                    <a:pt x="1993" y="12582"/>
                    <a:pt x="2683" y="13271"/>
                    <a:pt x="3488" y="13808"/>
                  </a:cubicBezTo>
                  <a:cubicBezTo>
                    <a:pt x="4685" y="14587"/>
                    <a:pt x="6133" y="14945"/>
                    <a:pt x="7596" y="14945"/>
                  </a:cubicBezTo>
                  <a:cubicBezTo>
                    <a:pt x="9317" y="14945"/>
                    <a:pt x="11058" y="14449"/>
                    <a:pt x="12436" y="13559"/>
                  </a:cubicBezTo>
                  <a:cubicBezTo>
                    <a:pt x="12646" y="13415"/>
                    <a:pt x="12857" y="13262"/>
                    <a:pt x="13049" y="13099"/>
                  </a:cubicBezTo>
                  <a:lnTo>
                    <a:pt x="13078" y="13089"/>
                  </a:lnTo>
                  <a:cubicBezTo>
                    <a:pt x="13145" y="13070"/>
                    <a:pt x="13193" y="13022"/>
                    <a:pt x="13221" y="12955"/>
                  </a:cubicBezTo>
                  <a:cubicBezTo>
                    <a:pt x="15329" y="11049"/>
                    <a:pt x="15913" y="7887"/>
                    <a:pt x="15549" y="5119"/>
                  </a:cubicBezTo>
                  <a:cubicBezTo>
                    <a:pt x="15329" y="3365"/>
                    <a:pt x="14467" y="1842"/>
                    <a:pt x="12915" y="951"/>
                  </a:cubicBezTo>
                  <a:cubicBezTo>
                    <a:pt x="11639" y="215"/>
                    <a:pt x="10200" y="0"/>
                    <a:pt x="875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3"/>
            <p:cNvSpPr/>
            <p:nvPr/>
          </p:nvSpPr>
          <p:spPr>
            <a:xfrm>
              <a:off x="5223300" y="3385300"/>
              <a:ext cx="8200" cy="9225"/>
            </a:xfrm>
            <a:custGeom>
              <a:avLst/>
              <a:gdLst/>
              <a:ahLst/>
              <a:cxnLst/>
              <a:rect l="l" t="t" r="r" b="b"/>
              <a:pathLst>
                <a:path w="328" h="369" extrusionOk="0">
                  <a:moveTo>
                    <a:pt x="121" y="0"/>
                  </a:moveTo>
                  <a:cubicBezTo>
                    <a:pt x="60" y="0"/>
                    <a:pt x="1" y="69"/>
                    <a:pt x="34" y="142"/>
                  </a:cubicBezTo>
                  <a:cubicBezTo>
                    <a:pt x="53" y="209"/>
                    <a:pt x="92" y="266"/>
                    <a:pt x="120" y="324"/>
                  </a:cubicBezTo>
                  <a:cubicBezTo>
                    <a:pt x="141" y="355"/>
                    <a:pt x="175" y="368"/>
                    <a:pt x="209" y="368"/>
                  </a:cubicBezTo>
                  <a:cubicBezTo>
                    <a:pt x="269" y="368"/>
                    <a:pt x="327" y="325"/>
                    <a:pt x="302" y="257"/>
                  </a:cubicBezTo>
                  <a:cubicBezTo>
                    <a:pt x="274" y="180"/>
                    <a:pt x="235" y="113"/>
                    <a:pt x="197" y="46"/>
                  </a:cubicBezTo>
                  <a:cubicBezTo>
                    <a:pt x="176" y="14"/>
                    <a:pt x="149" y="0"/>
                    <a:pt x="12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3"/>
            <p:cNvSpPr/>
            <p:nvPr/>
          </p:nvSpPr>
          <p:spPr>
            <a:xfrm>
              <a:off x="5211825" y="3433175"/>
              <a:ext cx="18800" cy="14250"/>
            </a:xfrm>
            <a:custGeom>
              <a:avLst/>
              <a:gdLst/>
              <a:ahLst/>
              <a:cxnLst/>
              <a:rect l="l" t="t" r="r" b="b"/>
              <a:pathLst>
                <a:path w="752" h="570" extrusionOk="0">
                  <a:moveTo>
                    <a:pt x="122" y="0"/>
                  </a:moveTo>
                  <a:cubicBezTo>
                    <a:pt x="57" y="0"/>
                    <a:pt x="0" y="98"/>
                    <a:pt x="62" y="153"/>
                  </a:cubicBezTo>
                  <a:cubicBezTo>
                    <a:pt x="206" y="277"/>
                    <a:pt x="359" y="402"/>
                    <a:pt x="503" y="536"/>
                  </a:cubicBezTo>
                  <a:cubicBezTo>
                    <a:pt x="526" y="559"/>
                    <a:pt x="552" y="569"/>
                    <a:pt x="577" y="569"/>
                  </a:cubicBezTo>
                  <a:cubicBezTo>
                    <a:pt x="672" y="569"/>
                    <a:pt x="751" y="422"/>
                    <a:pt x="637" y="354"/>
                  </a:cubicBezTo>
                  <a:cubicBezTo>
                    <a:pt x="474" y="248"/>
                    <a:pt x="321" y="133"/>
                    <a:pt x="167" y="18"/>
                  </a:cubicBezTo>
                  <a:cubicBezTo>
                    <a:pt x="153" y="6"/>
                    <a:pt x="137" y="0"/>
                    <a:pt x="1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3"/>
            <p:cNvSpPr/>
            <p:nvPr/>
          </p:nvSpPr>
          <p:spPr>
            <a:xfrm>
              <a:off x="5205450" y="3455300"/>
              <a:ext cx="20400" cy="21025"/>
            </a:xfrm>
            <a:custGeom>
              <a:avLst/>
              <a:gdLst/>
              <a:ahLst/>
              <a:cxnLst/>
              <a:rect l="l" t="t" r="r" b="b"/>
              <a:pathLst>
                <a:path w="816" h="841" extrusionOk="0">
                  <a:moveTo>
                    <a:pt x="122" y="1"/>
                  </a:moveTo>
                  <a:cubicBezTo>
                    <a:pt x="57" y="1"/>
                    <a:pt x="0" y="93"/>
                    <a:pt x="58" y="159"/>
                  </a:cubicBezTo>
                  <a:cubicBezTo>
                    <a:pt x="221" y="379"/>
                    <a:pt x="394" y="609"/>
                    <a:pt x="585" y="810"/>
                  </a:cubicBezTo>
                  <a:cubicBezTo>
                    <a:pt x="607" y="831"/>
                    <a:pt x="632" y="840"/>
                    <a:pt x="658" y="840"/>
                  </a:cubicBezTo>
                  <a:cubicBezTo>
                    <a:pt x="737" y="840"/>
                    <a:pt x="816" y="755"/>
                    <a:pt x="758" y="676"/>
                  </a:cubicBezTo>
                  <a:cubicBezTo>
                    <a:pt x="585" y="456"/>
                    <a:pt x="375" y="245"/>
                    <a:pt x="183" y="34"/>
                  </a:cubicBezTo>
                  <a:cubicBezTo>
                    <a:pt x="164" y="11"/>
                    <a:pt x="143" y="1"/>
                    <a:pt x="12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3"/>
            <p:cNvSpPr/>
            <p:nvPr/>
          </p:nvSpPr>
          <p:spPr>
            <a:xfrm>
              <a:off x="5209600" y="3408450"/>
              <a:ext cx="15600" cy="11075"/>
            </a:xfrm>
            <a:custGeom>
              <a:avLst/>
              <a:gdLst/>
              <a:ahLst/>
              <a:cxnLst/>
              <a:rect l="l" t="t" r="r" b="b"/>
              <a:pathLst>
                <a:path w="624" h="443" extrusionOk="0">
                  <a:moveTo>
                    <a:pt x="124" y="0"/>
                  </a:moveTo>
                  <a:cubicBezTo>
                    <a:pt x="58" y="0"/>
                    <a:pt x="0" y="97"/>
                    <a:pt x="65" y="145"/>
                  </a:cubicBezTo>
                  <a:cubicBezTo>
                    <a:pt x="113" y="193"/>
                    <a:pt x="170" y="241"/>
                    <a:pt x="228" y="289"/>
                  </a:cubicBezTo>
                  <a:cubicBezTo>
                    <a:pt x="276" y="337"/>
                    <a:pt x="333" y="385"/>
                    <a:pt x="391" y="423"/>
                  </a:cubicBezTo>
                  <a:cubicBezTo>
                    <a:pt x="411" y="436"/>
                    <a:pt x="436" y="443"/>
                    <a:pt x="460" y="443"/>
                  </a:cubicBezTo>
                  <a:cubicBezTo>
                    <a:pt x="492" y="443"/>
                    <a:pt x="522" y="431"/>
                    <a:pt x="544" y="404"/>
                  </a:cubicBezTo>
                  <a:cubicBezTo>
                    <a:pt x="553" y="394"/>
                    <a:pt x="563" y="394"/>
                    <a:pt x="573" y="385"/>
                  </a:cubicBezTo>
                  <a:cubicBezTo>
                    <a:pt x="573" y="366"/>
                    <a:pt x="582" y="356"/>
                    <a:pt x="592" y="346"/>
                  </a:cubicBezTo>
                  <a:cubicBezTo>
                    <a:pt x="624" y="266"/>
                    <a:pt x="555" y="206"/>
                    <a:pt x="486" y="206"/>
                  </a:cubicBezTo>
                  <a:cubicBezTo>
                    <a:pt x="473" y="206"/>
                    <a:pt x="460" y="208"/>
                    <a:pt x="448" y="212"/>
                  </a:cubicBezTo>
                  <a:cubicBezTo>
                    <a:pt x="410" y="193"/>
                    <a:pt x="371" y="164"/>
                    <a:pt x="343" y="136"/>
                  </a:cubicBezTo>
                  <a:cubicBezTo>
                    <a:pt x="285" y="97"/>
                    <a:pt x="228" y="59"/>
                    <a:pt x="161" y="11"/>
                  </a:cubicBezTo>
                  <a:cubicBezTo>
                    <a:pt x="149" y="4"/>
                    <a:pt x="136" y="0"/>
                    <a:pt x="1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3"/>
            <p:cNvSpPr/>
            <p:nvPr/>
          </p:nvSpPr>
          <p:spPr>
            <a:xfrm>
              <a:off x="5204675" y="3344250"/>
              <a:ext cx="18625" cy="16650"/>
            </a:xfrm>
            <a:custGeom>
              <a:avLst/>
              <a:gdLst/>
              <a:ahLst/>
              <a:cxnLst/>
              <a:rect l="l" t="t" r="r" b="b"/>
              <a:pathLst>
                <a:path w="745" h="666" extrusionOk="0">
                  <a:moveTo>
                    <a:pt x="156" y="0"/>
                  </a:moveTo>
                  <a:cubicBezTo>
                    <a:pt x="61" y="0"/>
                    <a:pt x="0" y="130"/>
                    <a:pt x="99" y="184"/>
                  </a:cubicBezTo>
                  <a:cubicBezTo>
                    <a:pt x="281" y="261"/>
                    <a:pt x="415" y="404"/>
                    <a:pt x="492" y="586"/>
                  </a:cubicBezTo>
                  <a:cubicBezTo>
                    <a:pt x="515" y="641"/>
                    <a:pt x="564" y="665"/>
                    <a:pt x="611" y="665"/>
                  </a:cubicBezTo>
                  <a:cubicBezTo>
                    <a:pt x="680" y="665"/>
                    <a:pt x="744" y="614"/>
                    <a:pt x="722" y="529"/>
                  </a:cubicBezTo>
                  <a:cubicBezTo>
                    <a:pt x="645" y="270"/>
                    <a:pt x="434" y="69"/>
                    <a:pt x="176" y="2"/>
                  </a:cubicBezTo>
                  <a:cubicBezTo>
                    <a:pt x="169" y="1"/>
                    <a:pt x="163" y="0"/>
                    <a:pt x="15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3"/>
            <p:cNvSpPr/>
            <p:nvPr/>
          </p:nvSpPr>
          <p:spPr>
            <a:xfrm>
              <a:off x="5207325" y="3496725"/>
              <a:ext cx="10825" cy="9150"/>
            </a:xfrm>
            <a:custGeom>
              <a:avLst/>
              <a:gdLst/>
              <a:ahLst/>
              <a:cxnLst/>
              <a:rect l="l" t="t" r="r" b="b"/>
              <a:pathLst>
                <a:path w="433" h="366" extrusionOk="0">
                  <a:moveTo>
                    <a:pt x="126" y="1"/>
                  </a:moveTo>
                  <a:cubicBezTo>
                    <a:pt x="63" y="1"/>
                    <a:pt x="0" y="66"/>
                    <a:pt x="50" y="130"/>
                  </a:cubicBezTo>
                  <a:cubicBezTo>
                    <a:pt x="98" y="207"/>
                    <a:pt x="156" y="283"/>
                    <a:pt x="223" y="351"/>
                  </a:cubicBezTo>
                  <a:cubicBezTo>
                    <a:pt x="242" y="361"/>
                    <a:pt x="262" y="366"/>
                    <a:pt x="281" y="366"/>
                  </a:cubicBezTo>
                  <a:cubicBezTo>
                    <a:pt x="365" y="366"/>
                    <a:pt x="433" y="274"/>
                    <a:pt x="386" y="188"/>
                  </a:cubicBezTo>
                  <a:cubicBezTo>
                    <a:pt x="328" y="130"/>
                    <a:pt x="261" y="73"/>
                    <a:pt x="185" y="25"/>
                  </a:cubicBezTo>
                  <a:cubicBezTo>
                    <a:pt x="168" y="8"/>
                    <a:pt x="147"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3"/>
            <p:cNvSpPr/>
            <p:nvPr/>
          </p:nvSpPr>
          <p:spPr>
            <a:xfrm>
              <a:off x="5192125" y="3355825"/>
              <a:ext cx="21675" cy="22950"/>
            </a:xfrm>
            <a:custGeom>
              <a:avLst/>
              <a:gdLst/>
              <a:ahLst/>
              <a:cxnLst/>
              <a:rect l="l" t="t" r="r" b="b"/>
              <a:pathLst>
                <a:path w="867" h="918" extrusionOk="0">
                  <a:moveTo>
                    <a:pt x="115" y="0"/>
                  </a:moveTo>
                  <a:cubicBezTo>
                    <a:pt x="59" y="0"/>
                    <a:pt x="1" y="51"/>
                    <a:pt x="26" y="114"/>
                  </a:cubicBezTo>
                  <a:cubicBezTo>
                    <a:pt x="122" y="430"/>
                    <a:pt x="371" y="775"/>
                    <a:pt x="687" y="909"/>
                  </a:cubicBezTo>
                  <a:cubicBezTo>
                    <a:pt x="698" y="915"/>
                    <a:pt x="711" y="917"/>
                    <a:pt x="723" y="917"/>
                  </a:cubicBezTo>
                  <a:cubicBezTo>
                    <a:pt x="793" y="917"/>
                    <a:pt x="866" y="832"/>
                    <a:pt x="793" y="775"/>
                  </a:cubicBezTo>
                  <a:cubicBezTo>
                    <a:pt x="668" y="679"/>
                    <a:pt x="544" y="574"/>
                    <a:pt x="438" y="468"/>
                  </a:cubicBezTo>
                  <a:cubicBezTo>
                    <a:pt x="333" y="344"/>
                    <a:pt x="247" y="200"/>
                    <a:pt x="189" y="47"/>
                  </a:cubicBezTo>
                  <a:cubicBezTo>
                    <a:pt x="173" y="14"/>
                    <a:pt x="144"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3"/>
            <p:cNvSpPr/>
            <p:nvPr/>
          </p:nvSpPr>
          <p:spPr>
            <a:xfrm>
              <a:off x="5186975" y="3412875"/>
              <a:ext cx="18250" cy="15250"/>
            </a:xfrm>
            <a:custGeom>
              <a:avLst/>
              <a:gdLst/>
              <a:ahLst/>
              <a:cxnLst/>
              <a:rect l="l" t="t" r="r" b="b"/>
              <a:pathLst>
                <a:path w="730" h="610" extrusionOk="0">
                  <a:moveTo>
                    <a:pt x="126" y="0"/>
                  </a:moveTo>
                  <a:cubicBezTo>
                    <a:pt x="61" y="0"/>
                    <a:pt x="1" y="82"/>
                    <a:pt x="60" y="141"/>
                  </a:cubicBezTo>
                  <a:cubicBezTo>
                    <a:pt x="223" y="294"/>
                    <a:pt x="366" y="447"/>
                    <a:pt x="529" y="581"/>
                  </a:cubicBezTo>
                  <a:cubicBezTo>
                    <a:pt x="549" y="601"/>
                    <a:pt x="571" y="609"/>
                    <a:pt x="592" y="609"/>
                  </a:cubicBezTo>
                  <a:cubicBezTo>
                    <a:pt x="665" y="609"/>
                    <a:pt x="730" y="514"/>
                    <a:pt x="663" y="447"/>
                  </a:cubicBezTo>
                  <a:cubicBezTo>
                    <a:pt x="510" y="313"/>
                    <a:pt x="347" y="160"/>
                    <a:pt x="184" y="26"/>
                  </a:cubicBezTo>
                  <a:cubicBezTo>
                    <a:pt x="166" y="8"/>
                    <a:pt x="146" y="0"/>
                    <a:pt x="1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3"/>
            <p:cNvSpPr/>
            <p:nvPr/>
          </p:nvSpPr>
          <p:spPr>
            <a:xfrm>
              <a:off x="5191650" y="3539950"/>
              <a:ext cx="10675" cy="6425"/>
            </a:xfrm>
            <a:custGeom>
              <a:avLst/>
              <a:gdLst/>
              <a:ahLst/>
              <a:cxnLst/>
              <a:rect l="l" t="t" r="r" b="b"/>
              <a:pathLst>
                <a:path w="427" h="257" extrusionOk="0">
                  <a:moveTo>
                    <a:pt x="120" y="1"/>
                  </a:moveTo>
                  <a:cubicBezTo>
                    <a:pt x="45" y="1"/>
                    <a:pt x="0" y="105"/>
                    <a:pt x="74" y="154"/>
                  </a:cubicBezTo>
                  <a:lnTo>
                    <a:pt x="256" y="250"/>
                  </a:lnTo>
                  <a:cubicBezTo>
                    <a:pt x="267" y="255"/>
                    <a:pt x="278" y="257"/>
                    <a:pt x="288" y="257"/>
                  </a:cubicBezTo>
                  <a:cubicBezTo>
                    <a:pt x="369" y="257"/>
                    <a:pt x="427" y="139"/>
                    <a:pt x="342" y="97"/>
                  </a:cubicBezTo>
                  <a:cubicBezTo>
                    <a:pt x="285" y="68"/>
                    <a:pt x="218" y="39"/>
                    <a:pt x="160" y="11"/>
                  </a:cubicBezTo>
                  <a:cubicBezTo>
                    <a:pt x="146" y="4"/>
                    <a:pt x="132" y="1"/>
                    <a:pt x="12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3"/>
            <p:cNvSpPr/>
            <p:nvPr/>
          </p:nvSpPr>
          <p:spPr>
            <a:xfrm>
              <a:off x="5182325" y="3471600"/>
              <a:ext cx="18325" cy="13725"/>
            </a:xfrm>
            <a:custGeom>
              <a:avLst/>
              <a:gdLst/>
              <a:ahLst/>
              <a:cxnLst/>
              <a:rect l="l" t="t" r="r" b="b"/>
              <a:pathLst>
                <a:path w="733" h="549" extrusionOk="0">
                  <a:moveTo>
                    <a:pt x="134" y="0"/>
                  </a:moveTo>
                  <a:cubicBezTo>
                    <a:pt x="62" y="0"/>
                    <a:pt x="0" y="102"/>
                    <a:pt x="64" y="158"/>
                  </a:cubicBezTo>
                  <a:cubicBezTo>
                    <a:pt x="207" y="273"/>
                    <a:pt x="361" y="397"/>
                    <a:pt x="514" y="522"/>
                  </a:cubicBezTo>
                  <a:cubicBezTo>
                    <a:pt x="535" y="541"/>
                    <a:pt x="558" y="549"/>
                    <a:pt x="580" y="549"/>
                  </a:cubicBezTo>
                  <a:cubicBezTo>
                    <a:pt x="661" y="549"/>
                    <a:pt x="733" y="446"/>
                    <a:pt x="658" y="378"/>
                  </a:cubicBezTo>
                  <a:cubicBezTo>
                    <a:pt x="495" y="254"/>
                    <a:pt x="332" y="139"/>
                    <a:pt x="179" y="14"/>
                  </a:cubicBezTo>
                  <a:cubicBezTo>
                    <a:pt x="164" y="5"/>
                    <a:pt x="149" y="0"/>
                    <a:pt x="13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3"/>
            <p:cNvSpPr/>
            <p:nvPr/>
          </p:nvSpPr>
          <p:spPr>
            <a:xfrm>
              <a:off x="5175950" y="3382375"/>
              <a:ext cx="22475" cy="16625"/>
            </a:xfrm>
            <a:custGeom>
              <a:avLst/>
              <a:gdLst/>
              <a:ahLst/>
              <a:cxnLst/>
              <a:rect l="l" t="t" r="r" b="b"/>
              <a:pathLst>
                <a:path w="899" h="665" extrusionOk="0">
                  <a:moveTo>
                    <a:pt x="125" y="0"/>
                  </a:moveTo>
                  <a:cubicBezTo>
                    <a:pt x="51" y="0"/>
                    <a:pt x="0" y="127"/>
                    <a:pt x="79" y="182"/>
                  </a:cubicBezTo>
                  <a:cubicBezTo>
                    <a:pt x="290" y="345"/>
                    <a:pt x="491" y="508"/>
                    <a:pt x="711" y="652"/>
                  </a:cubicBezTo>
                  <a:cubicBezTo>
                    <a:pt x="725" y="661"/>
                    <a:pt x="740" y="665"/>
                    <a:pt x="754" y="665"/>
                  </a:cubicBezTo>
                  <a:cubicBezTo>
                    <a:pt x="829" y="665"/>
                    <a:pt x="899" y="555"/>
                    <a:pt x="826" y="498"/>
                  </a:cubicBezTo>
                  <a:cubicBezTo>
                    <a:pt x="616" y="336"/>
                    <a:pt x="395" y="173"/>
                    <a:pt x="175" y="19"/>
                  </a:cubicBezTo>
                  <a:cubicBezTo>
                    <a:pt x="158" y="6"/>
                    <a:pt x="141" y="0"/>
                    <a:pt x="12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3"/>
            <p:cNvSpPr/>
            <p:nvPr/>
          </p:nvSpPr>
          <p:spPr>
            <a:xfrm>
              <a:off x="5173800" y="3492250"/>
              <a:ext cx="24525" cy="19750"/>
            </a:xfrm>
            <a:custGeom>
              <a:avLst/>
              <a:gdLst/>
              <a:ahLst/>
              <a:cxnLst/>
              <a:rect l="l" t="t" r="r" b="b"/>
              <a:pathLst>
                <a:path w="981" h="790" extrusionOk="0">
                  <a:moveTo>
                    <a:pt x="115" y="0"/>
                  </a:moveTo>
                  <a:cubicBezTo>
                    <a:pt x="56" y="0"/>
                    <a:pt x="0" y="75"/>
                    <a:pt x="60" y="127"/>
                  </a:cubicBezTo>
                  <a:cubicBezTo>
                    <a:pt x="299" y="347"/>
                    <a:pt x="529" y="568"/>
                    <a:pt x="778" y="769"/>
                  </a:cubicBezTo>
                  <a:cubicBezTo>
                    <a:pt x="797" y="783"/>
                    <a:pt x="817" y="789"/>
                    <a:pt x="837" y="789"/>
                  </a:cubicBezTo>
                  <a:cubicBezTo>
                    <a:pt x="911" y="789"/>
                    <a:pt x="980" y="705"/>
                    <a:pt x="912" y="644"/>
                  </a:cubicBezTo>
                  <a:cubicBezTo>
                    <a:pt x="673" y="415"/>
                    <a:pt x="414" y="223"/>
                    <a:pt x="165" y="22"/>
                  </a:cubicBezTo>
                  <a:cubicBezTo>
                    <a:pt x="150" y="7"/>
                    <a:pt x="133"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3"/>
            <p:cNvSpPr/>
            <p:nvPr/>
          </p:nvSpPr>
          <p:spPr>
            <a:xfrm>
              <a:off x="5177975" y="3435425"/>
              <a:ext cx="20300" cy="16025"/>
            </a:xfrm>
            <a:custGeom>
              <a:avLst/>
              <a:gdLst/>
              <a:ahLst/>
              <a:cxnLst/>
              <a:rect l="l" t="t" r="r" b="b"/>
              <a:pathLst>
                <a:path w="812" h="641" extrusionOk="0">
                  <a:moveTo>
                    <a:pt x="121" y="1"/>
                  </a:moveTo>
                  <a:cubicBezTo>
                    <a:pt x="57" y="1"/>
                    <a:pt x="0" y="101"/>
                    <a:pt x="56" y="149"/>
                  </a:cubicBezTo>
                  <a:cubicBezTo>
                    <a:pt x="238" y="312"/>
                    <a:pt x="410" y="465"/>
                    <a:pt x="592" y="618"/>
                  </a:cubicBezTo>
                  <a:cubicBezTo>
                    <a:pt x="612" y="634"/>
                    <a:pt x="634" y="641"/>
                    <a:pt x="656" y="641"/>
                  </a:cubicBezTo>
                  <a:cubicBezTo>
                    <a:pt x="737" y="641"/>
                    <a:pt x="812" y="543"/>
                    <a:pt x="736" y="475"/>
                  </a:cubicBezTo>
                  <a:cubicBezTo>
                    <a:pt x="554" y="312"/>
                    <a:pt x="353" y="168"/>
                    <a:pt x="161" y="15"/>
                  </a:cubicBezTo>
                  <a:cubicBezTo>
                    <a:pt x="148" y="5"/>
                    <a:pt x="134" y="1"/>
                    <a:pt x="12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3"/>
            <p:cNvSpPr/>
            <p:nvPr/>
          </p:nvSpPr>
          <p:spPr>
            <a:xfrm>
              <a:off x="5166875" y="3514575"/>
              <a:ext cx="18175" cy="15900"/>
            </a:xfrm>
            <a:custGeom>
              <a:avLst/>
              <a:gdLst/>
              <a:ahLst/>
              <a:cxnLst/>
              <a:rect l="l" t="t" r="r" b="b"/>
              <a:pathLst>
                <a:path w="727" h="636" extrusionOk="0">
                  <a:moveTo>
                    <a:pt x="115" y="0"/>
                  </a:moveTo>
                  <a:cubicBezTo>
                    <a:pt x="53" y="0"/>
                    <a:pt x="1" y="86"/>
                    <a:pt x="59" y="144"/>
                  </a:cubicBezTo>
                  <a:cubicBezTo>
                    <a:pt x="203" y="298"/>
                    <a:pt x="346" y="460"/>
                    <a:pt x="500" y="604"/>
                  </a:cubicBezTo>
                  <a:cubicBezTo>
                    <a:pt x="524" y="626"/>
                    <a:pt x="551" y="636"/>
                    <a:pt x="576" y="636"/>
                  </a:cubicBezTo>
                  <a:cubicBezTo>
                    <a:pt x="659" y="636"/>
                    <a:pt x="726" y="534"/>
                    <a:pt x="653" y="460"/>
                  </a:cubicBezTo>
                  <a:cubicBezTo>
                    <a:pt x="500" y="317"/>
                    <a:pt x="337" y="173"/>
                    <a:pt x="174" y="29"/>
                  </a:cubicBezTo>
                  <a:cubicBezTo>
                    <a:pt x="156" y="9"/>
                    <a:pt x="135"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3"/>
            <p:cNvSpPr/>
            <p:nvPr/>
          </p:nvSpPr>
          <p:spPr>
            <a:xfrm>
              <a:off x="5159925" y="3387725"/>
              <a:ext cx="20150" cy="18125"/>
            </a:xfrm>
            <a:custGeom>
              <a:avLst/>
              <a:gdLst/>
              <a:ahLst/>
              <a:cxnLst/>
              <a:rect l="l" t="t" r="r" b="b"/>
              <a:pathLst>
                <a:path w="806" h="725" extrusionOk="0">
                  <a:moveTo>
                    <a:pt x="126" y="1"/>
                  </a:moveTo>
                  <a:cubicBezTo>
                    <a:pt x="60" y="1"/>
                    <a:pt x="0" y="84"/>
                    <a:pt x="59" y="150"/>
                  </a:cubicBezTo>
                  <a:cubicBezTo>
                    <a:pt x="241" y="332"/>
                    <a:pt x="423" y="514"/>
                    <a:pt x="605" y="696"/>
                  </a:cubicBezTo>
                  <a:cubicBezTo>
                    <a:pt x="623" y="716"/>
                    <a:pt x="643" y="724"/>
                    <a:pt x="664" y="724"/>
                  </a:cubicBezTo>
                  <a:cubicBezTo>
                    <a:pt x="735" y="724"/>
                    <a:pt x="806" y="629"/>
                    <a:pt x="739" y="562"/>
                  </a:cubicBezTo>
                  <a:lnTo>
                    <a:pt x="184" y="26"/>
                  </a:lnTo>
                  <a:cubicBezTo>
                    <a:pt x="166" y="8"/>
                    <a:pt x="146"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3"/>
            <p:cNvSpPr/>
            <p:nvPr/>
          </p:nvSpPr>
          <p:spPr>
            <a:xfrm>
              <a:off x="5158325" y="3454125"/>
              <a:ext cx="17350" cy="12800"/>
            </a:xfrm>
            <a:custGeom>
              <a:avLst/>
              <a:gdLst/>
              <a:ahLst/>
              <a:cxnLst/>
              <a:rect l="l" t="t" r="r" b="b"/>
              <a:pathLst>
                <a:path w="694" h="512" extrusionOk="0">
                  <a:moveTo>
                    <a:pt x="89" y="1"/>
                  </a:moveTo>
                  <a:cubicBezTo>
                    <a:pt x="41" y="1"/>
                    <a:pt x="0" y="71"/>
                    <a:pt x="47" y="110"/>
                  </a:cubicBezTo>
                  <a:cubicBezTo>
                    <a:pt x="190" y="234"/>
                    <a:pt x="343" y="359"/>
                    <a:pt x="487" y="483"/>
                  </a:cubicBezTo>
                  <a:cubicBezTo>
                    <a:pt x="507" y="503"/>
                    <a:pt x="529" y="512"/>
                    <a:pt x="550" y="512"/>
                  </a:cubicBezTo>
                  <a:cubicBezTo>
                    <a:pt x="628" y="512"/>
                    <a:pt x="693" y="393"/>
                    <a:pt x="602" y="340"/>
                  </a:cubicBezTo>
                  <a:cubicBezTo>
                    <a:pt x="439" y="225"/>
                    <a:pt x="286" y="119"/>
                    <a:pt x="123" y="14"/>
                  </a:cubicBezTo>
                  <a:cubicBezTo>
                    <a:pt x="112" y="5"/>
                    <a:pt x="100" y="1"/>
                    <a:pt x="8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3"/>
            <p:cNvSpPr/>
            <p:nvPr/>
          </p:nvSpPr>
          <p:spPr>
            <a:xfrm>
              <a:off x="5152150" y="3469450"/>
              <a:ext cx="13700" cy="14925"/>
            </a:xfrm>
            <a:custGeom>
              <a:avLst/>
              <a:gdLst/>
              <a:ahLst/>
              <a:cxnLst/>
              <a:rect l="l" t="t" r="r" b="b"/>
              <a:pathLst>
                <a:path w="548" h="597" extrusionOk="0">
                  <a:moveTo>
                    <a:pt x="91" y="1"/>
                  </a:moveTo>
                  <a:cubicBezTo>
                    <a:pt x="46" y="1"/>
                    <a:pt x="1" y="68"/>
                    <a:pt x="44" y="119"/>
                  </a:cubicBezTo>
                  <a:cubicBezTo>
                    <a:pt x="159" y="273"/>
                    <a:pt x="274" y="426"/>
                    <a:pt x="399" y="570"/>
                  </a:cubicBezTo>
                  <a:cubicBezTo>
                    <a:pt x="415" y="589"/>
                    <a:pt x="434" y="596"/>
                    <a:pt x="451" y="596"/>
                  </a:cubicBezTo>
                  <a:cubicBezTo>
                    <a:pt x="504" y="596"/>
                    <a:pt x="548" y="522"/>
                    <a:pt x="504" y="464"/>
                  </a:cubicBezTo>
                  <a:cubicBezTo>
                    <a:pt x="380" y="321"/>
                    <a:pt x="255" y="177"/>
                    <a:pt x="131" y="24"/>
                  </a:cubicBezTo>
                  <a:cubicBezTo>
                    <a:pt x="119" y="8"/>
                    <a:pt x="105" y="1"/>
                    <a:pt x="9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3"/>
            <p:cNvSpPr/>
            <p:nvPr/>
          </p:nvSpPr>
          <p:spPr>
            <a:xfrm>
              <a:off x="5147075" y="3408850"/>
              <a:ext cx="16400" cy="12050"/>
            </a:xfrm>
            <a:custGeom>
              <a:avLst/>
              <a:gdLst/>
              <a:ahLst/>
              <a:cxnLst/>
              <a:rect l="l" t="t" r="r" b="b"/>
              <a:pathLst>
                <a:path w="656" h="482" extrusionOk="0">
                  <a:moveTo>
                    <a:pt x="100" y="0"/>
                  </a:moveTo>
                  <a:cubicBezTo>
                    <a:pt x="46" y="0"/>
                    <a:pt x="1" y="62"/>
                    <a:pt x="46" y="100"/>
                  </a:cubicBezTo>
                  <a:cubicBezTo>
                    <a:pt x="200" y="225"/>
                    <a:pt x="353" y="340"/>
                    <a:pt x="506" y="465"/>
                  </a:cubicBezTo>
                  <a:cubicBezTo>
                    <a:pt x="520" y="476"/>
                    <a:pt x="535" y="481"/>
                    <a:pt x="549" y="481"/>
                  </a:cubicBezTo>
                  <a:cubicBezTo>
                    <a:pt x="606" y="481"/>
                    <a:pt x="655" y="407"/>
                    <a:pt x="602" y="369"/>
                  </a:cubicBezTo>
                  <a:cubicBezTo>
                    <a:pt x="449" y="244"/>
                    <a:pt x="295" y="129"/>
                    <a:pt x="142" y="14"/>
                  </a:cubicBezTo>
                  <a:cubicBezTo>
                    <a:pt x="128" y="4"/>
                    <a:pt x="114" y="0"/>
                    <a:pt x="10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3"/>
            <p:cNvSpPr/>
            <p:nvPr/>
          </p:nvSpPr>
          <p:spPr>
            <a:xfrm>
              <a:off x="5126075" y="3482900"/>
              <a:ext cx="22350" cy="18150"/>
            </a:xfrm>
            <a:custGeom>
              <a:avLst/>
              <a:gdLst/>
              <a:ahLst/>
              <a:cxnLst/>
              <a:rect l="l" t="t" r="r" b="b"/>
              <a:pathLst>
                <a:path w="894" h="726" extrusionOk="0">
                  <a:moveTo>
                    <a:pt x="119" y="1"/>
                  </a:moveTo>
                  <a:cubicBezTo>
                    <a:pt x="37" y="1"/>
                    <a:pt x="1" y="112"/>
                    <a:pt x="72" y="156"/>
                  </a:cubicBezTo>
                  <a:cubicBezTo>
                    <a:pt x="311" y="281"/>
                    <a:pt x="513" y="453"/>
                    <a:pt x="666" y="674"/>
                  </a:cubicBezTo>
                  <a:cubicBezTo>
                    <a:pt x="690" y="710"/>
                    <a:pt x="725" y="725"/>
                    <a:pt x="758" y="725"/>
                  </a:cubicBezTo>
                  <a:cubicBezTo>
                    <a:pt x="828" y="725"/>
                    <a:pt x="894" y="656"/>
                    <a:pt x="848" y="578"/>
                  </a:cubicBezTo>
                  <a:cubicBezTo>
                    <a:pt x="685" y="310"/>
                    <a:pt x="436" y="99"/>
                    <a:pt x="139" y="3"/>
                  </a:cubicBezTo>
                  <a:cubicBezTo>
                    <a:pt x="132" y="2"/>
                    <a:pt x="126" y="1"/>
                    <a:pt x="11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3"/>
            <p:cNvSpPr/>
            <p:nvPr/>
          </p:nvSpPr>
          <p:spPr>
            <a:xfrm>
              <a:off x="5119850" y="3419925"/>
              <a:ext cx="25825" cy="17425"/>
            </a:xfrm>
            <a:custGeom>
              <a:avLst/>
              <a:gdLst/>
              <a:ahLst/>
              <a:cxnLst/>
              <a:rect l="l" t="t" r="r" b="b"/>
              <a:pathLst>
                <a:path w="1033" h="697" extrusionOk="0">
                  <a:moveTo>
                    <a:pt x="94" y="0"/>
                  </a:moveTo>
                  <a:cubicBezTo>
                    <a:pt x="36" y="0"/>
                    <a:pt x="1" y="92"/>
                    <a:pt x="62" y="127"/>
                  </a:cubicBezTo>
                  <a:cubicBezTo>
                    <a:pt x="350" y="271"/>
                    <a:pt x="618" y="453"/>
                    <a:pt x="848" y="673"/>
                  </a:cubicBezTo>
                  <a:cubicBezTo>
                    <a:pt x="867" y="690"/>
                    <a:pt x="887" y="697"/>
                    <a:pt x="907" y="697"/>
                  </a:cubicBezTo>
                  <a:cubicBezTo>
                    <a:pt x="975" y="697"/>
                    <a:pt x="1032" y="608"/>
                    <a:pt x="972" y="548"/>
                  </a:cubicBezTo>
                  <a:cubicBezTo>
                    <a:pt x="714" y="319"/>
                    <a:pt x="426" y="136"/>
                    <a:pt x="110" y="2"/>
                  </a:cubicBezTo>
                  <a:cubicBezTo>
                    <a:pt x="105" y="1"/>
                    <a:pt x="99" y="0"/>
                    <a:pt x="9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3"/>
            <p:cNvSpPr/>
            <p:nvPr/>
          </p:nvSpPr>
          <p:spPr>
            <a:xfrm>
              <a:off x="5115650" y="3447275"/>
              <a:ext cx="15950" cy="11975"/>
            </a:xfrm>
            <a:custGeom>
              <a:avLst/>
              <a:gdLst/>
              <a:ahLst/>
              <a:cxnLst/>
              <a:rect l="l" t="t" r="r" b="b"/>
              <a:pathLst>
                <a:path w="638" h="479" extrusionOk="0">
                  <a:moveTo>
                    <a:pt x="85" y="1"/>
                  </a:moveTo>
                  <a:cubicBezTo>
                    <a:pt x="38" y="1"/>
                    <a:pt x="1" y="66"/>
                    <a:pt x="48" y="106"/>
                  </a:cubicBezTo>
                  <a:cubicBezTo>
                    <a:pt x="192" y="221"/>
                    <a:pt x="345" y="345"/>
                    <a:pt x="489" y="460"/>
                  </a:cubicBezTo>
                  <a:cubicBezTo>
                    <a:pt x="504" y="473"/>
                    <a:pt x="520" y="478"/>
                    <a:pt x="535" y="478"/>
                  </a:cubicBezTo>
                  <a:cubicBezTo>
                    <a:pt x="590" y="478"/>
                    <a:pt x="637" y="412"/>
                    <a:pt x="585" y="374"/>
                  </a:cubicBezTo>
                  <a:cubicBezTo>
                    <a:pt x="431" y="250"/>
                    <a:pt x="269" y="135"/>
                    <a:pt x="115" y="10"/>
                  </a:cubicBezTo>
                  <a:cubicBezTo>
                    <a:pt x="105" y="3"/>
                    <a:pt x="95" y="1"/>
                    <a:pt x="8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3"/>
            <p:cNvSpPr/>
            <p:nvPr/>
          </p:nvSpPr>
          <p:spPr>
            <a:xfrm>
              <a:off x="5099225" y="3452075"/>
              <a:ext cx="13975" cy="12200"/>
            </a:xfrm>
            <a:custGeom>
              <a:avLst/>
              <a:gdLst/>
              <a:ahLst/>
              <a:cxnLst/>
              <a:rect l="l" t="t" r="r" b="b"/>
              <a:pathLst>
                <a:path w="559" h="488" extrusionOk="0">
                  <a:moveTo>
                    <a:pt x="92" y="0"/>
                  </a:moveTo>
                  <a:cubicBezTo>
                    <a:pt x="41" y="0"/>
                    <a:pt x="0" y="61"/>
                    <a:pt x="44" y="105"/>
                  </a:cubicBezTo>
                  <a:cubicBezTo>
                    <a:pt x="169" y="230"/>
                    <a:pt x="293" y="345"/>
                    <a:pt x="408" y="470"/>
                  </a:cubicBezTo>
                  <a:cubicBezTo>
                    <a:pt x="423" y="482"/>
                    <a:pt x="438" y="487"/>
                    <a:pt x="454" y="487"/>
                  </a:cubicBezTo>
                  <a:cubicBezTo>
                    <a:pt x="509" y="487"/>
                    <a:pt x="559" y="417"/>
                    <a:pt x="514" y="364"/>
                  </a:cubicBezTo>
                  <a:cubicBezTo>
                    <a:pt x="389" y="249"/>
                    <a:pt x="265" y="134"/>
                    <a:pt x="140" y="19"/>
                  </a:cubicBezTo>
                  <a:cubicBezTo>
                    <a:pt x="124" y="6"/>
                    <a:pt x="108" y="0"/>
                    <a:pt x="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53144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233"/>
                                        </p:tgtEl>
                                        <p:attrNameLst>
                                          <p:attrName>style.visibility</p:attrName>
                                        </p:attrNameLst>
                                      </p:cBhvr>
                                      <p:to>
                                        <p:strVal val="visible"/>
                                      </p:to>
                                    </p:set>
                                    <p:animEffect transition="in" filter="randombar(horizontal)">
                                      <p:cBhvr>
                                        <p:cTn id="7" dur="500"/>
                                        <p:tgtEl>
                                          <p:spTgt spid="12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3" name="Google Shape;1233;p43"/>
          <p:cNvSpPr txBox="1">
            <a:spLocks noGrp="1"/>
          </p:cNvSpPr>
          <p:nvPr>
            <p:ph type="title"/>
          </p:nvPr>
        </p:nvSpPr>
        <p:spPr>
          <a:xfrm>
            <a:off x="1725513" y="1129625"/>
            <a:ext cx="5676000" cy="233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FF3399"/>
                </a:solidFill>
              </a:rPr>
              <a:t>DEPENDENCY INJECTION</a:t>
            </a:r>
            <a:endParaRPr dirty="0">
              <a:solidFill>
                <a:srgbClr val="FF3399"/>
              </a:solidFill>
            </a:endParaRPr>
          </a:p>
        </p:txBody>
      </p:sp>
      <p:sp>
        <p:nvSpPr>
          <p:cNvPr id="1234" name="Google Shape;1234;p43"/>
          <p:cNvSpPr/>
          <p:nvPr/>
        </p:nvSpPr>
        <p:spPr>
          <a:xfrm rot="2852756">
            <a:off x="2635937" y="1439237"/>
            <a:ext cx="3855161" cy="4143975"/>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rgbClr val="67C6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 name="Google Shape;1235;p43"/>
          <p:cNvGrpSpPr/>
          <p:nvPr/>
        </p:nvGrpSpPr>
        <p:grpSpPr>
          <a:xfrm>
            <a:off x="719992" y="3425429"/>
            <a:ext cx="1233515" cy="1023113"/>
            <a:chOff x="2156925" y="4104375"/>
            <a:chExt cx="841875" cy="698275"/>
          </a:xfrm>
        </p:grpSpPr>
        <p:sp>
          <p:nvSpPr>
            <p:cNvPr id="1236" name="Google Shape;1236;p43"/>
            <p:cNvSpPr/>
            <p:nvPr/>
          </p:nvSpPr>
          <p:spPr>
            <a:xfrm>
              <a:off x="2199650" y="4131900"/>
              <a:ext cx="722775" cy="444800"/>
            </a:xfrm>
            <a:custGeom>
              <a:avLst/>
              <a:gdLst/>
              <a:ahLst/>
              <a:cxnLst/>
              <a:rect l="l" t="t" r="r" b="b"/>
              <a:pathLst>
                <a:path w="28911" h="17792" extrusionOk="0">
                  <a:moveTo>
                    <a:pt x="14833" y="0"/>
                  </a:moveTo>
                  <a:cubicBezTo>
                    <a:pt x="13124" y="0"/>
                    <a:pt x="11551" y="958"/>
                    <a:pt x="10080" y="1882"/>
                  </a:cubicBezTo>
                  <a:cubicBezTo>
                    <a:pt x="6352" y="4264"/>
                    <a:pt x="2538" y="6732"/>
                    <a:pt x="1" y="10356"/>
                  </a:cubicBezTo>
                  <a:lnTo>
                    <a:pt x="9735" y="16777"/>
                  </a:lnTo>
                  <a:cubicBezTo>
                    <a:pt x="10408" y="17208"/>
                    <a:pt x="11081" y="17657"/>
                    <a:pt x="11875" y="17761"/>
                  </a:cubicBezTo>
                  <a:cubicBezTo>
                    <a:pt x="12018" y="17782"/>
                    <a:pt x="12160" y="17791"/>
                    <a:pt x="12300" y="17791"/>
                  </a:cubicBezTo>
                  <a:cubicBezTo>
                    <a:pt x="13433" y="17791"/>
                    <a:pt x="14498" y="17167"/>
                    <a:pt x="15603" y="16829"/>
                  </a:cubicBezTo>
                  <a:cubicBezTo>
                    <a:pt x="16226" y="16651"/>
                    <a:pt x="16866" y="16562"/>
                    <a:pt x="17503" y="16562"/>
                  </a:cubicBezTo>
                  <a:cubicBezTo>
                    <a:pt x="18595" y="16562"/>
                    <a:pt x="19679" y="16823"/>
                    <a:pt x="20660" y="17347"/>
                  </a:cubicBezTo>
                  <a:cubicBezTo>
                    <a:pt x="22714" y="14499"/>
                    <a:pt x="25597" y="12307"/>
                    <a:pt x="28910" y="11099"/>
                  </a:cubicBezTo>
                  <a:cubicBezTo>
                    <a:pt x="26218" y="7629"/>
                    <a:pt x="23059" y="4557"/>
                    <a:pt x="19521" y="1985"/>
                  </a:cubicBezTo>
                  <a:cubicBezTo>
                    <a:pt x="18140" y="984"/>
                    <a:pt x="16587" y="18"/>
                    <a:pt x="14878" y="1"/>
                  </a:cubicBezTo>
                  <a:cubicBezTo>
                    <a:pt x="14863" y="0"/>
                    <a:pt x="14848" y="0"/>
                    <a:pt x="148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3"/>
            <p:cNvSpPr/>
            <p:nvPr/>
          </p:nvSpPr>
          <p:spPr>
            <a:xfrm>
              <a:off x="2156925" y="4547300"/>
              <a:ext cx="841875" cy="255350"/>
            </a:xfrm>
            <a:custGeom>
              <a:avLst/>
              <a:gdLst/>
              <a:ahLst/>
              <a:cxnLst/>
              <a:rect l="l" t="t" r="r" b="b"/>
              <a:pathLst>
                <a:path w="33675" h="10214" extrusionOk="0">
                  <a:moveTo>
                    <a:pt x="17710" y="679"/>
                  </a:moveTo>
                  <a:cubicBezTo>
                    <a:pt x="19804" y="679"/>
                    <a:pt x="21820" y="1825"/>
                    <a:pt x="23733" y="2715"/>
                  </a:cubicBezTo>
                  <a:cubicBezTo>
                    <a:pt x="26166" y="3837"/>
                    <a:pt x="28531" y="5097"/>
                    <a:pt x="30827" y="6478"/>
                  </a:cubicBezTo>
                  <a:cubicBezTo>
                    <a:pt x="31327" y="6771"/>
                    <a:pt x="31828" y="7082"/>
                    <a:pt x="32328" y="7410"/>
                  </a:cubicBezTo>
                  <a:cubicBezTo>
                    <a:pt x="33243" y="7980"/>
                    <a:pt x="32622" y="8739"/>
                    <a:pt x="31845" y="8963"/>
                  </a:cubicBezTo>
                  <a:cubicBezTo>
                    <a:pt x="30516" y="9326"/>
                    <a:pt x="28859" y="9188"/>
                    <a:pt x="27495" y="9257"/>
                  </a:cubicBezTo>
                  <a:cubicBezTo>
                    <a:pt x="24596" y="9395"/>
                    <a:pt x="21696" y="9481"/>
                    <a:pt x="18779" y="9516"/>
                  </a:cubicBezTo>
                  <a:cubicBezTo>
                    <a:pt x="18093" y="9520"/>
                    <a:pt x="17407" y="9522"/>
                    <a:pt x="16721" y="9522"/>
                  </a:cubicBezTo>
                  <a:cubicBezTo>
                    <a:pt x="14663" y="9522"/>
                    <a:pt x="12605" y="9503"/>
                    <a:pt x="10547" y="9464"/>
                  </a:cubicBezTo>
                  <a:cubicBezTo>
                    <a:pt x="9097" y="9429"/>
                    <a:pt x="7647" y="9378"/>
                    <a:pt x="6197" y="9326"/>
                  </a:cubicBezTo>
                  <a:cubicBezTo>
                    <a:pt x="6076" y="9321"/>
                    <a:pt x="5948" y="9319"/>
                    <a:pt x="5814" y="9319"/>
                  </a:cubicBezTo>
                  <a:cubicBezTo>
                    <a:pt x="5467" y="9319"/>
                    <a:pt x="5083" y="9331"/>
                    <a:pt x="4688" y="9331"/>
                  </a:cubicBezTo>
                  <a:cubicBezTo>
                    <a:pt x="3677" y="9331"/>
                    <a:pt x="2603" y="9253"/>
                    <a:pt x="1949" y="8695"/>
                  </a:cubicBezTo>
                  <a:lnTo>
                    <a:pt x="1949" y="8695"/>
                  </a:lnTo>
                  <a:cubicBezTo>
                    <a:pt x="1995" y="7851"/>
                    <a:pt x="4599" y="6320"/>
                    <a:pt x="4954" y="6098"/>
                  </a:cubicBezTo>
                  <a:cubicBezTo>
                    <a:pt x="6059" y="5408"/>
                    <a:pt x="7198" y="4821"/>
                    <a:pt x="8355" y="4234"/>
                  </a:cubicBezTo>
                  <a:cubicBezTo>
                    <a:pt x="10788" y="3043"/>
                    <a:pt x="13274" y="1973"/>
                    <a:pt x="15811" y="1024"/>
                  </a:cubicBezTo>
                  <a:cubicBezTo>
                    <a:pt x="16450" y="782"/>
                    <a:pt x="17083" y="679"/>
                    <a:pt x="17710" y="679"/>
                  </a:cubicBezTo>
                  <a:close/>
                  <a:moveTo>
                    <a:pt x="17981" y="1"/>
                  </a:moveTo>
                  <a:cubicBezTo>
                    <a:pt x="16435" y="1"/>
                    <a:pt x="15051" y="655"/>
                    <a:pt x="13636" y="1231"/>
                  </a:cubicBezTo>
                  <a:cubicBezTo>
                    <a:pt x="10685" y="2439"/>
                    <a:pt x="7802" y="3785"/>
                    <a:pt x="5075" y="5460"/>
                  </a:cubicBezTo>
                  <a:cubicBezTo>
                    <a:pt x="4532" y="5799"/>
                    <a:pt x="1" y="8325"/>
                    <a:pt x="1933" y="9246"/>
                  </a:cubicBezTo>
                  <a:lnTo>
                    <a:pt x="1933" y="9246"/>
                  </a:lnTo>
                  <a:cubicBezTo>
                    <a:pt x="2611" y="9705"/>
                    <a:pt x="3416" y="9751"/>
                    <a:pt x="4247" y="9809"/>
                  </a:cubicBezTo>
                  <a:cubicBezTo>
                    <a:pt x="6180" y="9964"/>
                    <a:pt x="8130" y="10034"/>
                    <a:pt x="10063" y="10103"/>
                  </a:cubicBezTo>
                  <a:cubicBezTo>
                    <a:pt x="12222" y="10180"/>
                    <a:pt x="14387" y="10214"/>
                    <a:pt x="16551" y="10214"/>
                  </a:cubicBezTo>
                  <a:cubicBezTo>
                    <a:pt x="18262" y="10214"/>
                    <a:pt x="19972" y="10192"/>
                    <a:pt x="21679" y="10154"/>
                  </a:cubicBezTo>
                  <a:cubicBezTo>
                    <a:pt x="23457" y="10103"/>
                    <a:pt x="25234" y="10034"/>
                    <a:pt x="27012" y="9930"/>
                  </a:cubicBezTo>
                  <a:cubicBezTo>
                    <a:pt x="28652" y="9844"/>
                    <a:pt x="30395" y="9878"/>
                    <a:pt x="32017" y="9567"/>
                  </a:cubicBezTo>
                  <a:cubicBezTo>
                    <a:pt x="32587" y="9447"/>
                    <a:pt x="33674" y="8946"/>
                    <a:pt x="33588" y="8187"/>
                  </a:cubicBezTo>
                  <a:cubicBezTo>
                    <a:pt x="33467" y="7099"/>
                    <a:pt x="32345" y="6668"/>
                    <a:pt x="31500" y="6167"/>
                  </a:cubicBezTo>
                  <a:cubicBezTo>
                    <a:pt x="28583" y="4390"/>
                    <a:pt x="25545" y="2819"/>
                    <a:pt x="22404" y="1455"/>
                  </a:cubicBezTo>
                  <a:cubicBezTo>
                    <a:pt x="21109" y="886"/>
                    <a:pt x="19642" y="75"/>
                    <a:pt x="18210" y="6"/>
                  </a:cubicBezTo>
                  <a:cubicBezTo>
                    <a:pt x="18133" y="2"/>
                    <a:pt x="18057" y="1"/>
                    <a:pt x="1798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3"/>
            <p:cNvSpPr/>
            <p:nvPr/>
          </p:nvSpPr>
          <p:spPr>
            <a:xfrm>
              <a:off x="2680100" y="4406600"/>
              <a:ext cx="308775" cy="353575"/>
            </a:xfrm>
            <a:custGeom>
              <a:avLst/>
              <a:gdLst/>
              <a:ahLst/>
              <a:cxnLst/>
              <a:rect l="l" t="t" r="r" b="b"/>
              <a:pathLst>
                <a:path w="12351" h="14143" extrusionOk="0">
                  <a:moveTo>
                    <a:pt x="9526" y="0"/>
                  </a:moveTo>
                  <a:cubicBezTo>
                    <a:pt x="8336" y="0"/>
                    <a:pt x="7005" y="862"/>
                    <a:pt x="6206" y="1509"/>
                  </a:cubicBezTo>
                  <a:cubicBezTo>
                    <a:pt x="4118" y="3131"/>
                    <a:pt x="2029" y="4891"/>
                    <a:pt x="113" y="6721"/>
                  </a:cubicBezTo>
                  <a:cubicBezTo>
                    <a:pt x="0" y="6820"/>
                    <a:pt x="96" y="6989"/>
                    <a:pt x="220" y="6989"/>
                  </a:cubicBezTo>
                  <a:cubicBezTo>
                    <a:pt x="247" y="6989"/>
                    <a:pt x="275" y="6981"/>
                    <a:pt x="303" y="6963"/>
                  </a:cubicBezTo>
                  <a:cubicBezTo>
                    <a:pt x="1770" y="5910"/>
                    <a:pt x="3151" y="4719"/>
                    <a:pt x="4549" y="3580"/>
                  </a:cubicBezTo>
                  <a:cubicBezTo>
                    <a:pt x="5350" y="2926"/>
                    <a:pt x="7791" y="600"/>
                    <a:pt x="9456" y="600"/>
                  </a:cubicBezTo>
                  <a:cubicBezTo>
                    <a:pt x="9944" y="600"/>
                    <a:pt x="10365" y="800"/>
                    <a:pt x="10659" y="1301"/>
                  </a:cubicBezTo>
                  <a:cubicBezTo>
                    <a:pt x="11660" y="3010"/>
                    <a:pt x="11436" y="5720"/>
                    <a:pt x="11505" y="7636"/>
                  </a:cubicBezTo>
                  <a:cubicBezTo>
                    <a:pt x="11591" y="9741"/>
                    <a:pt x="11505" y="11830"/>
                    <a:pt x="11591" y="13936"/>
                  </a:cubicBezTo>
                  <a:cubicBezTo>
                    <a:pt x="11608" y="14074"/>
                    <a:pt x="11716" y="14143"/>
                    <a:pt x="11824" y="14143"/>
                  </a:cubicBezTo>
                  <a:cubicBezTo>
                    <a:pt x="11932" y="14143"/>
                    <a:pt x="12040" y="14074"/>
                    <a:pt x="12057" y="13936"/>
                  </a:cubicBezTo>
                  <a:cubicBezTo>
                    <a:pt x="12350" y="11208"/>
                    <a:pt x="12195" y="8412"/>
                    <a:pt x="12023" y="5703"/>
                  </a:cubicBezTo>
                  <a:cubicBezTo>
                    <a:pt x="11936" y="4270"/>
                    <a:pt x="12074" y="1388"/>
                    <a:pt x="10728" y="387"/>
                  </a:cubicBezTo>
                  <a:cubicBezTo>
                    <a:pt x="10367" y="112"/>
                    <a:pt x="9956" y="0"/>
                    <a:pt x="95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3"/>
            <p:cNvSpPr/>
            <p:nvPr/>
          </p:nvSpPr>
          <p:spPr>
            <a:xfrm>
              <a:off x="2164275" y="4386675"/>
              <a:ext cx="333075" cy="383200"/>
            </a:xfrm>
            <a:custGeom>
              <a:avLst/>
              <a:gdLst/>
              <a:ahLst/>
              <a:cxnLst/>
              <a:rect l="l" t="t" r="r" b="b"/>
              <a:pathLst>
                <a:path w="13323" h="15328" extrusionOk="0">
                  <a:moveTo>
                    <a:pt x="1771" y="1"/>
                  </a:moveTo>
                  <a:cubicBezTo>
                    <a:pt x="1535" y="1"/>
                    <a:pt x="1294" y="83"/>
                    <a:pt x="1036" y="286"/>
                  </a:cubicBezTo>
                  <a:cubicBezTo>
                    <a:pt x="466" y="735"/>
                    <a:pt x="242" y="2064"/>
                    <a:pt x="156" y="2720"/>
                  </a:cubicBezTo>
                  <a:cubicBezTo>
                    <a:pt x="0" y="4032"/>
                    <a:pt x="69" y="5343"/>
                    <a:pt x="138" y="6672"/>
                  </a:cubicBezTo>
                  <a:cubicBezTo>
                    <a:pt x="276" y="9486"/>
                    <a:pt x="466" y="12368"/>
                    <a:pt x="932" y="15164"/>
                  </a:cubicBezTo>
                  <a:cubicBezTo>
                    <a:pt x="947" y="15277"/>
                    <a:pt x="1037" y="15327"/>
                    <a:pt x="1133" y="15327"/>
                  </a:cubicBezTo>
                  <a:cubicBezTo>
                    <a:pt x="1257" y="15327"/>
                    <a:pt x="1391" y="15241"/>
                    <a:pt x="1381" y="15095"/>
                  </a:cubicBezTo>
                  <a:cubicBezTo>
                    <a:pt x="1243" y="12920"/>
                    <a:pt x="950" y="10728"/>
                    <a:pt x="794" y="8536"/>
                  </a:cubicBezTo>
                  <a:cubicBezTo>
                    <a:pt x="622" y="6275"/>
                    <a:pt x="311" y="3790"/>
                    <a:pt x="984" y="1581"/>
                  </a:cubicBezTo>
                  <a:cubicBezTo>
                    <a:pt x="1167" y="1000"/>
                    <a:pt x="1484" y="788"/>
                    <a:pt x="1861" y="788"/>
                  </a:cubicBezTo>
                  <a:cubicBezTo>
                    <a:pt x="2659" y="788"/>
                    <a:pt x="3723" y="1740"/>
                    <a:pt x="4332" y="2150"/>
                  </a:cubicBezTo>
                  <a:cubicBezTo>
                    <a:pt x="5230" y="2754"/>
                    <a:pt x="6162" y="3410"/>
                    <a:pt x="7094" y="4014"/>
                  </a:cubicBezTo>
                  <a:cubicBezTo>
                    <a:pt x="9062" y="5326"/>
                    <a:pt x="10995" y="6776"/>
                    <a:pt x="13083" y="7915"/>
                  </a:cubicBezTo>
                  <a:cubicBezTo>
                    <a:pt x="13100" y="7926"/>
                    <a:pt x="13118" y="7931"/>
                    <a:pt x="13136" y="7931"/>
                  </a:cubicBezTo>
                  <a:cubicBezTo>
                    <a:pt x="13229" y="7931"/>
                    <a:pt x="13323" y="7798"/>
                    <a:pt x="13221" y="7725"/>
                  </a:cubicBezTo>
                  <a:cubicBezTo>
                    <a:pt x="11167" y="5999"/>
                    <a:pt x="8803" y="4532"/>
                    <a:pt x="6593" y="3013"/>
                  </a:cubicBezTo>
                  <a:cubicBezTo>
                    <a:pt x="5403" y="2202"/>
                    <a:pt x="4229" y="1374"/>
                    <a:pt x="3055" y="580"/>
                  </a:cubicBezTo>
                  <a:cubicBezTo>
                    <a:pt x="2600" y="269"/>
                    <a:pt x="2195" y="1"/>
                    <a:pt x="177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3"/>
            <p:cNvSpPr/>
            <p:nvPr/>
          </p:nvSpPr>
          <p:spPr>
            <a:xfrm>
              <a:off x="2175975" y="4104375"/>
              <a:ext cx="762750" cy="320850"/>
            </a:xfrm>
            <a:custGeom>
              <a:avLst/>
              <a:gdLst/>
              <a:ahLst/>
              <a:cxnLst/>
              <a:rect l="l" t="t" r="r" b="b"/>
              <a:pathLst>
                <a:path w="30510" h="12834" extrusionOk="0">
                  <a:moveTo>
                    <a:pt x="16453" y="1"/>
                  </a:moveTo>
                  <a:cubicBezTo>
                    <a:pt x="15325" y="1"/>
                    <a:pt x="14220" y="820"/>
                    <a:pt x="13340" y="1378"/>
                  </a:cubicBezTo>
                  <a:cubicBezTo>
                    <a:pt x="11718" y="2413"/>
                    <a:pt x="10130" y="3483"/>
                    <a:pt x="8576" y="4623"/>
                  </a:cubicBezTo>
                  <a:cubicBezTo>
                    <a:pt x="5573" y="6797"/>
                    <a:pt x="2725" y="9179"/>
                    <a:pt x="67" y="11768"/>
                  </a:cubicBezTo>
                  <a:cubicBezTo>
                    <a:pt x="0" y="11835"/>
                    <a:pt x="58" y="11933"/>
                    <a:pt x="128" y="11933"/>
                  </a:cubicBezTo>
                  <a:cubicBezTo>
                    <a:pt x="148" y="11933"/>
                    <a:pt x="169" y="11925"/>
                    <a:pt x="188" y="11906"/>
                  </a:cubicBezTo>
                  <a:cubicBezTo>
                    <a:pt x="2674" y="9835"/>
                    <a:pt x="5193" y="7816"/>
                    <a:pt x="7817" y="5917"/>
                  </a:cubicBezTo>
                  <a:cubicBezTo>
                    <a:pt x="9008" y="5054"/>
                    <a:pt x="10233" y="4226"/>
                    <a:pt x="11459" y="3414"/>
                  </a:cubicBezTo>
                  <a:cubicBezTo>
                    <a:pt x="12839" y="2500"/>
                    <a:pt x="14289" y="1378"/>
                    <a:pt x="15860" y="808"/>
                  </a:cubicBezTo>
                  <a:cubicBezTo>
                    <a:pt x="16057" y="740"/>
                    <a:pt x="16256" y="709"/>
                    <a:pt x="16457" y="709"/>
                  </a:cubicBezTo>
                  <a:cubicBezTo>
                    <a:pt x="17824" y="709"/>
                    <a:pt x="19248" y="2140"/>
                    <a:pt x="20227" y="2862"/>
                  </a:cubicBezTo>
                  <a:cubicBezTo>
                    <a:pt x="21573" y="3846"/>
                    <a:pt x="22919" y="4830"/>
                    <a:pt x="24231" y="5865"/>
                  </a:cubicBezTo>
                  <a:cubicBezTo>
                    <a:pt x="26561" y="7677"/>
                    <a:pt x="28736" y="9783"/>
                    <a:pt x="29771" y="12596"/>
                  </a:cubicBezTo>
                  <a:cubicBezTo>
                    <a:pt x="29833" y="12762"/>
                    <a:pt x="29973" y="12834"/>
                    <a:pt x="30109" y="12834"/>
                  </a:cubicBezTo>
                  <a:cubicBezTo>
                    <a:pt x="30313" y="12834"/>
                    <a:pt x="30510" y="12672"/>
                    <a:pt x="30427" y="12424"/>
                  </a:cubicBezTo>
                  <a:cubicBezTo>
                    <a:pt x="29391" y="9593"/>
                    <a:pt x="27320" y="7488"/>
                    <a:pt x="25025" y="5606"/>
                  </a:cubicBezTo>
                  <a:cubicBezTo>
                    <a:pt x="23817" y="4640"/>
                    <a:pt x="22557" y="3742"/>
                    <a:pt x="21331" y="2827"/>
                  </a:cubicBezTo>
                  <a:cubicBezTo>
                    <a:pt x="20002" y="1844"/>
                    <a:pt x="18673" y="515"/>
                    <a:pt x="17051" y="83"/>
                  </a:cubicBezTo>
                  <a:cubicBezTo>
                    <a:pt x="16852" y="26"/>
                    <a:pt x="16652" y="1"/>
                    <a:pt x="16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3"/>
            <p:cNvSpPr/>
            <p:nvPr/>
          </p:nvSpPr>
          <p:spPr>
            <a:xfrm>
              <a:off x="2480975" y="4310100"/>
              <a:ext cx="26350" cy="128400"/>
            </a:xfrm>
            <a:custGeom>
              <a:avLst/>
              <a:gdLst/>
              <a:ahLst/>
              <a:cxnLst/>
              <a:rect l="l" t="t" r="r" b="b"/>
              <a:pathLst>
                <a:path w="1054" h="5136" extrusionOk="0">
                  <a:moveTo>
                    <a:pt x="510" y="1"/>
                  </a:moveTo>
                  <a:cubicBezTo>
                    <a:pt x="368" y="1"/>
                    <a:pt x="225" y="87"/>
                    <a:pt x="173" y="260"/>
                  </a:cubicBezTo>
                  <a:cubicBezTo>
                    <a:pt x="1" y="985"/>
                    <a:pt x="104" y="1744"/>
                    <a:pt x="139" y="2486"/>
                  </a:cubicBezTo>
                  <a:cubicBezTo>
                    <a:pt x="173" y="3315"/>
                    <a:pt x="122" y="4229"/>
                    <a:pt x="415" y="5006"/>
                  </a:cubicBezTo>
                  <a:cubicBezTo>
                    <a:pt x="441" y="5092"/>
                    <a:pt x="514" y="5136"/>
                    <a:pt x="588" y="5136"/>
                  </a:cubicBezTo>
                  <a:cubicBezTo>
                    <a:pt x="661" y="5136"/>
                    <a:pt x="734" y="5092"/>
                    <a:pt x="760" y="5006"/>
                  </a:cubicBezTo>
                  <a:cubicBezTo>
                    <a:pt x="985" y="4316"/>
                    <a:pt x="916" y="3556"/>
                    <a:pt x="933" y="2831"/>
                  </a:cubicBezTo>
                  <a:cubicBezTo>
                    <a:pt x="933" y="1986"/>
                    <a:pt x="1054" y="1088"/>
                    <a:pt x="847" y="260"/>
                  </a:cubicBezTo>
                  <a:cubicBezTo>
                    <a:pt x="795" y="87"/>
                    <a:pt x="652" y="1"/>
                    <a:pt x="51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3"/>
            <p:cNvSpPr/>
            <p:nvPr/>
          </p:nvSpPr>
          <p:spPr>
            <a:xfrm>
              <a:off x="2425425" y="4293225"/>
              <a:ext cx="132475" cy="80100"/>
            </a:xfrm>
            <a:custGeom>
              <a:avLst/>
              <a:gdLst/>
              <a:ahLst/>
              <a:cxnLst/>
              <a:rect l="l" t="t" r="r" b="b"/>
              <a:pathLst>
                <a:path w="5299" h="3204" extrusionOk="0">
                  <a:moveTo>
                    <a:pt x="2922" y="0"/>
                  </a:moveTo>
                  <a:cubicBezTo>
                    <a:pt x="2878" y="0"/>
                    <a:pt x="2835" y="6"/>
                    <a:pt x="2792" y="20"/>
                  </a:cubicBezTo>
                  <a:cubicBezTo>
                    <a:pt x="2223" y="210"/>
                    <a:pt x="1878" y="676"/>
                    <a:pt x="1481" y="1090"/>
                  </a:cubicBezTo>
                  <a:cubicBezTo>
                    <a:pt x="946" y="1660"/>
                    <a:pt x="462" y="2281"/>
                    <a:pt x="65" y="2937"/>
                  </a:cubicBezTo>
                  <a:cubicBezTo>
                    <a:pt x="0" y="3080"/>
                    <a:pt x="112" y="3204"/>
                    <a:pt x="238" y="3204"/>
                  </a:cubicBezTo>
                  <a:cubicBezTo>
                    <a:pt x="279" y="3204"/>
                    <a:pt x="321" y="3191"/>
                    <a:pt x="359" y="3161"/>
                  </a:cubicBezTo>
                  <a:cubicBezTo>
                    <a:pt x="1049" y="2471"/>
                    <a:pt x="1671" y="1746"/>
                    <a:pt x="2395" y="1090"/>
                  </a:cubicBezTo>
                  <a:cubicBezTo>
                    <a:pt x="2564" y="937"/>
                    <a:pt x="2709" y="876"/>
                    <a:pt x="2840" y="876"/>
                  </a:cubicBezTo>
                  <a:cubicBezTo>
                    <a:pt x="3166" y="876"/>
                    <a:pt x="3402" y="1255"/>
                    <a:pt x="3673" y="1539"/>
                  </a:cubicBezTo>
                  <a:cubicBezTo>
                    <a:pt x="4035" y="1918"/>
                    <a:pt x="4346" y="2367"/>
                    <a:pt x="4726" y="2747"/>
                  </a:cubicBezTo>
                  <a:cubicBezTo>
                    <a:pt x="4792" y="2813"/>
                    <a:pt x="4863" y="2841"/>
                    <a:pt x="4931" y="2841"/>
                  </a:cubicBezTo>
                  <a:cubicBezTo>
                    <a:pt x="5130" y="2841"/>
                    <a:pt x="5299" y="2603"/>
                    <a:pt x="5209" y="2384"/>
                  </a:cubicBezTo>
                  <a:cubicBezTo>
                    <a:pt x="4898" y="1763"/>
                    <a:pt x="4484" y="1211"/>
                    <a:pt x="3983" y="745"/>
                  </a:cubicBezTo>
                  <a:cubicBezTo>
                    <a:pt x="3781" y="527"/>
                    <a:pt x="3326" y="0"/>
                    <a:pt x="29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3"/>
            <p:cNvSpPr/>
            <p:nvPr/>
          </p:nvSpPr>
          <p:spPr>
            <a:xfrm>
              <a:off x="2627250" y="4310225"/>
              <a:ext cx="24625" cy="127300"/>
            </a:xfrm>
            <a:custGeom>
              <a:avLst/>
              <a:gdLst/>
              <a:ahLst/>
              <a:cxnLst/>
              <a:rect l="l" t="t" r="r" b="b"/>
              <a:pathLst>
                <a:path w="985" h="5092" extrusionOk="0">
                  <a:moveTo>
                    <a:pt x="484" y="0"/>
                  </a:moveTo>
                  <a:cubicBezTo>
                    <a:pt x="372" y="0"/>
                    <a:pt x="260" y="73"/>
                    <a:pt x="260" y="220"/>
                  </a:cubicBezTo>
                  <a:cubicBezTo>
                    <a:pt x="87" y="1704"/>
                    <a:pt x="1" y="3430"/>
                    <a:pt x="225" y="4898"/>
                  </a:cubicBezTo>
                  <a:cubicBezTo>
                    <a:pt x="260" y="5027"/>
                    <a:pt x="372" y="5092"/>
                    <a:pt x="484" y="5092"/>
                  </a:cubicBezTo>
                  <a:cubicBezTo>
                    <a:pt x="596" y="5092"/>
                    <a:pt x="709" y="5027"/>
                    <a:pt x="743" y="4898"/>
                  </a:cubicBezTo>
                  <a:cubicBezTo>
                    <a:pt x="985" y="3430"/>
                    <a:pt x="881" y="1704"/>
                    <a:pt x="709" y="220"/>
                  </a:cubicBezTo>
                  <a:cubicBezTo>
                    <a:pt x="709" y="73"/>
                    <a:pt x="596" y="0"/>
                    <a:pt x="48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3"/>
            <p:cNvSpPr/>
            <p:nvPr/>
          </p:nvSpPr>
          <p:spPr>
            <a:xfrm>
              <a:off x="2598350" y="4384175"/>
              <a:ext cx="93525" cy="60325"/>
            </a:xfrm>
            <a:custGeom>
              <a:avLst/>
              <a:gdLst/>
              <a:ahLst/>
              <a:cxnLst/>
              <a:rect l="l" t="t" r="r" b="b"/>
              <a:pathLst>
                <a:path w="3741" h="2413" extrusionOk="0">
                  <a:moveTo>
                    <a:pt x="3492" y="0"/>
                  </a:moveTo>
                  <a:cubicBezTo>
                    <a:pt x="3458" y="0"/>
                    <a:pt x="3421" y="13"/>
                    <a:pt x="3383" y="41"/>
                  </a:cubicBezTo>
                  <a:cubicBezTo>
                    <a:pt x="2800" y="490"/>
                    <a:pt x="2281" y="1030"/>
                    <a:pt x="1861" y="1627"/>
                  </a:cubicBezTo>
                  <a:lnTo>
                    <a:pt x="1861" y="1627"/>
                  </a:lnTo>
                  <a:cubicBezTo>
                    <a:pt x="1621" y="1496"/>
                    <a:pt x="1380" y="1368"/>
                    <a:pt x="1157" y="1232"/>
                  </a:cubicBezTo>
                  <a:cubicBezTo>
                    <a:pt x="829" y="1025"/>
                    <a:pt x="553" y="731"/>
                    <a:pt x="156" y="680"/>
                  </a:cubicBezTo>
                  <a:cubicBezTo>
                    <a:pt x="87" y="680"/>
                    <a:pt x="0" y="714"/>
                    <a:pt x="35" y="800"/>
                  </a:cubicBezTo>
                  <a:cubicBezTo>
                    <a:pt x="242" y="1456"/>
                    <a:pt x="1226" y="1991"/>
                    <a:pt x="1795" y="2371"/>
                  </a:cubicBezTo>
                  <a:cubicBezTo>
                    <a:pt x="1846" y="2399"/>
                    <a:pt x="1902" y="2413"/>
                    <a:pt x="1958" y="2413"/>
                  </a:cubicBezTo>
                  <a:cubicBezTo>
                    <a:pt x="2075" y="2413"/>
                    <a:pt x="2192" y="2355"/>
                    <a:pt x="2261" y="2250"/>
                  </a:cubicBezTo>
                  <a:cubicBezTo>
                    <a:pt x="2693" y="1594"/>
                    <a:pt x="3159" y="990"/>
                    <a:pt x="3642" y="386"/>
                  </a:cubicBezTo>
                  <a:cubicBezTo>
                    <a:pt x="3741" y="245"/>
                    <a:pt x="3644" y="0"/>
                    <a:pt x="34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3"/>
            <p:cNvSpPr/>
            <p:nvPr/>
          </p:nvSpPr>
          <p:spPr>
            <a:xfrm>
              <a:off x="2464200" y="4528150"/>
              <a:ext cx="32075" cy="23300"/>
            </a:xfrm>
            <a:custGeom>
              <a:avLst/>
              <a:gdLst/>
              <a:ahLst/>
              <a:cxnLst/>
              <a:rect l="l" t="t" r="r" b="b"/>
              <a:pathLst>
                <a:path w="1283" h="932" extrusionOk="0">
                  <a:moveTo>
                    <a:pt x="1143" y="1"/>
                  </a:moveTo>
                  <a:cubicBezTo>
                    <a:pt x="1130" y="1"/>
                    <a:pt x="1116" y="4"/>
                    <a:pt x="1103" y="12"/>
                  </a:cubicBezTo>
                  <a:cubicBezTo>
                    <a:pt x="758" y="237"/>
                    <a:pt x="413" y="478"/>
                    <a:pt x="85" y="737"/>
                  </a:cubicBezTo>
                  <a:cubicBezTo>
                    <a:pt x="0" y="794"/>
                    <a:pt x="55" y="932"/>
                    <a:pt x="144" y="932"/>
                  </a:cubicBezTo>
                  <a:cubicBezTo>
                    <a:pt x="163" y="932"/>
                    <a:pt x="184" y="925"/>
                    <a:pt x="206" y="910"/>
                  </a:cubicBezTo>
                  <a:cubicBezTo>
                    <a:pt x="551" y="685"/>
                    <a:pt x="896" y="444"/>
                    <a:pt x="1224" y="168"/>
                  </a:cubicBezTo>
                  <a:cubicBezTo>
                    <a:pt x="1283" y="109"/>
                    <a:pt x="1217" y="1"/>
                    <a:pt x="114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3"/>
            <p:cNvSpPr/>
            <p:nvPr/>
          </p:nvSpPr>
          <p:spPr>
            <a:xfrm>
              <a:off x="2480575" y="4483450"/>
              <a:ext cx="98725" cy="76625"/>
            </a:xfrm>
            <a:custGeom>
              <a:avLst/>
              <a:gdLst/>
              <a:ahLst/>
              <a:cxnLst/>
              <a:rect l="l" t="t" r="r" b="b"/>
              <a:pathLst>
                <a:path w="3949" h="3065" extrusionOk="0">
                  <a:moveTo>
                    <a:pt x="3748" y="1"/>
                  </a:moveTo>
                  <a:cubicBezTo>
                    <a:pt x="3725" y="1"/>
                    <a:pt x="3700" y="7"/>
                    <a:pt x="3676" y="22"/>
                  </a:cubicBezTo>
                  <a:cubicBezTo>
                    <a:pt x="2399" y="851"/>
                    <a:pt x="1260" y="1904"/>
                    <a:pt x="86" y="2853"/>
                  </a:cubicBezTo>
                  <a:cubicBezTo>
                    <a:pt x="1" y="2924"/>
                    <a:pt x="79" y="3065"/>
                    <a:pt x="177" y="3065"/>
                  </a:cubicBezTo>
                  <a:cubicBezTo>
                    <a:pt x="198" y="3065"/>
                    <a:pt x="220" y="3058"/>
                    <a:pt x="241" y="3043"/>
                  </a:cubicBezTo>
                  <a:cubicBezTo>
                    <a:pt x="1449" y="2145"/>
                    <a:pt x="2744" y="1282"/>
                    <a:pt x="3849" y="264"/>
                  </a:cubicBezTo>
                  <a:cubicBezTo>
                    <a:pt x="3948" y="150"/>
                    <a:pt x="3860" y="1"/>
                    <a:pt x="374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3"/>
            <p:cNvSpPr/>
            <p:nvPr/>
          </p:nvSpPr>
          <p:spPr>
            <a:xfrm>
              <a:off x="2573700" y="4465100"/>
              <a:ext cx="110925" cy="73175"/>
            </a:xfrm>
            <a:custGeom>
              <a:avLst/>
              <a:gdLst/>
              <a:ahLst/>
              <a:cxnLst/>
              <a:rect l="l" t="t" r="r" b="b"/>
              <a:pathLst>
                <a:path w="4437" h="2927" extrusionOk="0">
                  <a:moveTo>
                    <a:pt x="4241" y="0"/>
                  </a:moveTo>
                  <a:cubicBezTo>
                    <a:pt x="4222" y="0"/>
                    <a:pt x="4201" y="5"/>
                    <a:pt x="4180" y="14"/>
                  </a:cubicBezTo>
                  <a:cubicBezTo>
                    <a:pt x="2730" y="739"/>
                    <a:pt x="1314" y="1775"/>
                    <a:pt x="72" y="2793"/>
                  </a:cubicBezTo>
                  <a:cubicBezTo>
                    <a:pt x="0" y="2836"/>
                    <a:pt x="59" y="2927"/>
                    <a:pt x="121" y="2927"/>
                  </a:cubicBezTo>
                  <a:cubicBezTo>
                    <a:pt x="134" y="2927"/>
                    <a:pt x="146" y="2923"/>
                    <a:pt x="158" y="2914"/>
                  </a:cubicBezTo>
                  <a:cubicBezTo>
                    <a:pt x="1556" y="2085"/>
                    <a:pt x="3023" y="1240"/>
                    <a:pt x="4318" y="256"/>
                  </a:cubicBezTo>
                  <a:cubicBezTo>
                    <a:pt x="4437" y="167"/>
                    <a:pt x="4363" y="0"/>
                    <a:pt x="424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3"/>
            <p:cNvSpPr/>
            <p:nvPr/>
          </p:nvSpPr>
          <p:spPr>
            <a:xfrm>
              <a:off x="2639675" y="4467500"/>
              <a:ext cx="85450" cy="63400"/>
            </a:xfrm>
            <a:custGeom>
              <a:avLst/>
              <a:gdLst/>
              <a:ahLst/>
              <a:cxnLst/>
              <a:rect l="l" t="t" r="r" b="b"/>
              <a:pathLst>
                <a:path w="3418" h="2536" extrusionOk="0">
                  <a:moveTo>
                    <a:pt x="3212" y="0"/>
                  </a:moveTo>
                  <a:cubicBezTo>
                    <a:pt x="3190" y="0"/>
                    <a:pt x="3167" y="7"/>
                    <a:pt x="3146" y="22"/>
                  </a:cubicBezTo>
                  <a:cubicBezTo>
                    <a:pt x="2058" y="712"/>
                    <a:pt x="1075" y="1575"/>
                    <a:pt x="73" y="2369"/>
                  </a:cubicBezTo>
                  <a:cubicBezTo>
                    <a:pt x="0" y="2428"/>
                    <a:pt x="64" y="2536"/>
                    <a:pt x="137" y="2536"/>
                  </a:cubicBezTo>
                  <a:cubicBezTo>
                    <a:pt x="150" y="2536"/>
                    <a:pt x="164" y="2532"/>
                    <a:pt x="177" y="2524"/>
                  </a:cubicBezTo>
                  <a:lnTo>
                    <a:pt x="177" y="2507"/>
                  </a:lnTo>
                  <a:cubicBezTo>
                    <a:pt x="1230" y="1782"/>
                    <a:pt x="2334" y="1075"/>
                    <a:pt x="3318" y="246"/>
                  </a:cubicBezTo>
                  <a:cubicBezTo>
                    <a:pt x="3418" y="147"/>
                    <a:pt x="3318" y="0"/>
                    <a:pt x="32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3"/>
            <p:cNvSpPr/>
            <p:nvPr/>
          </p:nvSpPr>
          <p:spPr>
            <a:xfrm>
              <a:off x="2678350" y="4525000"/>
              <a:ext cx="30175" cy="23950"/>
            </a:xfrm>
            <a:custGeom>
              <a:avLst/>
              <a:gdLst/>
              <a:ahLst/>
              <a:cxnLst/>
              <a:rect l="l" t="t" r="r" b="b"/>
              <a:pathLst>
                <a:path w="1207" h="958" extrusionOk="0">
                  <a:moveTo>
                    <a:pt x="1065" y="0"/>
                  </a:moveTo>
                  <a:cubicBezTo>
                    <a:pt x="1048" y="0"/>
                    <a:pt x="1030" y="5"/>
                    <a:pt x="1012" y="17"/>
                  </a:cubicBezTo>
                  <a:cubicBezTo>
                    <a:pt x="684" y="242"/>
                    <a:pt x="373" y="483"/>
                    <a:pt x="97" y="760"/>
                  </a:cubicBezTo>
                  <a:cubicBezTo>
                    <a:pt x="1" y="842"/>
                    <a:pt x="91" y="957"/>
                    <a:pt x="192" y="957"/>
                  </a:cubicBezTo>
                  <a:cubicBezTo>
                    <a:pt x="218" y="957"/>
                    <a:pt x="245" y="950"/>
                    <a:pt x="270" y="932"/>
                  </a:cubicBezTo>
                  <a:cubicBezTo>
                    <a:pt x="580" y="708"/>
                    <a:pt x="874" y="449"/>
                    <a:pt x="1150" y="190"/>
                  </a:cubicBezTo>
                  <a:cubicBezTo>
                    <a:pt x="1207" y="119"/>
                    <a:pt x="1146" y="0"/>
                    <a:pt x="106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3"/>
            <p:cNvSpPr/>
            <p:nvPr/>
          </p:nvSpPr>
          <p:spPr>
            <a:xfrm>
              <a:off x="2294450" y="4245775"/>
              <a:ext cx="145400" cy="103950"/>
            </a:xfrm>
            <a:custGeom>
              <a:avLst/>
              <a:gdLst/>
              <a:ahLst/>
              <a:cxnLst/>
              <a:rect l="l" t="t" r="r" b="b"/>
              <a:pathLst>
                <a:path w="5816" h="4158" extrusionOk="0">
                  <a:moveTo>
                    <a:pt x="5557" y="0"/>
                  </a:moveTo>
                  <a:cubicBezTo>
                    <a:pt x="5531" y="0"/>
                    <a:pt x="5504" y="6"/>
                    <a:pt x="5477" y="19"/>
                  </a:cubicBezTo>
                  <a:cubicBezTo>
                    <a:pt x="3544" y="1176"/>
                    <a:pt x="1732" y="2522"/>
                    <a:pt x="57" y="4024"/>
                  </a:cubicBezTo>
                  <a:cubicBezTo>
                    <a:pt x="0" y="4067"/>
                    <a:pt x="50" y="4157"/>
                    <a:pt x="108" y="4157"/>
                  </a:cubicBezTo>
                  <a:cubicBezTo>
                    <a:pt x="120" y="4157"/>
                    <a:pt x="132" y="4153"/>
                    <a:pt x="144" y="4144"/>
                  </a:cubicBezTo>
                  <a:lnTo>
                    <a:pt x="161" y="4144"/>
                  </a:lnTo>
                  <a:cubicBezTo>
                    <a:pt x="2111" y="3040"/>
                    <a:pt x="3975" y="1745"/>
                    <a:pt x="5684" y="296"/>
                  </a:cubicBezTo>
                  <a:cubicBezTo>
                    <a:pt x="5816" y="179"/>
                    <a:pt x="5700" y="0"/>
                    <a:pt x="555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3"/>
            <p:cNvSpPr/>
            <p:nvPr/>
          </p:nvSpPr>
          <p:spPr>
            <a:xfrm>
              <a:off x="2466575" y="4216000"/>
              <a:ext cx="21525" cy="19150"/>
            </a:xfrm>
            <a:custGeom>
              <a:avLst/>
              <a:gdLst/>
              <a:ahLst/>
              <a:cxnLst/>
              <a:rect l="l" t="t" r="r" b="b"/>
              <a:pathLst>
                <a:path w="861" h="766" extrusionOk="0">
                  <a:moveTo>
                    <a:pt x="679" y="1"/>
                  </a:moveTo>
                  <a:cubicBezTo>
                    <a:pt x="657" y="1"/>
                    <a:pt x="634" y="7"/>
                    <a:pt x="611" y="19"/>
                  </a:cubicBezTo>
                  <a:cubicBezTo>
                    <a:pt x="422" y="158"/>
                    <a:pt x="232" y="330"/>
                    <a:pt x="94" y="537"/>
                  </a:cubicBezTo>
                  <a:cubicBezTo>
                    <a:pt x="0" y="631"/>
                    <a:pt x="93" y="766"/>
                    <a:pt x="196" y="766"/>
                  </a:cubicBezTo>
                  <a:cubicBezTo>
                    <a:pt x="225" y="766"/>
                    <a:pt x="256" y="754"/>
                    <a:pt x="283" y="727"/>
                  </a:cubicBezTo>
                  <a:cubicBezTo>
                    <a:pt x="491" y="589"/>
                    <a:pt x="663" y="399"/>
                    <a:pt x="819" y="209"/>
                  </a:cubicBezTo>
                  <a:cubicBezTo>
                    <a:pt x="861" y="111"/>
                    <a:pt x="777" y="1"/>
                    <a:pt x="67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3"/>
            <p:cNvSpPr/>
            <p:nvPr/>
          </p:nvSpPr>
          <p:spPr>
            <a:xfrm>
              <a:off x="2748500" y="4736400"/>
              <a:ext cx="86325" cy="15050"/>
            </a:xfrm>
            <a:custGeom>
              <a:avLst/>
              <a:gdLst/>
              <a:ahLst/>
              <a:cxnLst/>
              <a:rect l="l" t="t" r="r" b="b"/>
              <a:pathLst>
                <a:path w="3453" h="602" extrusionOk="0">
                  <a:moveTo>
                    <a:pt x="3264" y="1"/>
                  </a:moveTo>
                  <a:cubicBezTo>
                    <a:pt x="3258" y="1"/>
                    <a:pt x="3252" y="1"/>
                    <a:pt x="3246" y="1"/>
                  </a:cubicBezTo>
                  <a:cubicBezTo>
                    <a:pt x="2247" y="100"/>
                    <a:pt x="1295" y="244"/>
                    <a:pt x="287" y="244"/>
                  </a:cubicBezTo>
                  <a:cubicBezTo>
                    <a:pt x="232" y="244"/>
                    <a:pt x="177" y="244"/>
                    <a:pt x="122" y="243"/>
                  </a:cubicBezTo>
                  <a:cubicBezTo>
                    <a:pt x="18" y="243"/>
                    <a:pt x="1" y="398"/>
                    <a:pt x="104" y="433"/>
                  </a:cubicBezTo>
                  <a:cubicBezTo>
                    <a:pt x="583" y="538"/>
                    <a:pt x="1097" y="602"/>
                    <a:pt x="1610" y="602"/>
                  </a:cubicBezTo>
                  <a:cubicBezTo>
                    <a:pt x="2188" y="602"/>
                    <a:pt x="2767" y="521"/>
                    <a:pt x="3297" y="329"/>
                  </a:cubicBezTo>
                  <a:cubicBezTo>
                    <a:pt x="3448" y="262"/>
                    <a:pt x="3453" y="1"/>
                    <a:pt x="326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3"/>
            <p:cNvSpPr/>
            <p:nvPr/>
          </p:nvSpPr>
          <p:spPr>
            <a:xfrm>
              <a:off x="2858375" y="4734950"/>
              <a:ext cx="24600" cy="9925"/>
            </a:xfrm>
            <a:custGeom>
              <a:avLst/>
              <a:gdLst/>
              <a:ahLst/>
              <a:cxnLst/>
              <a:rect l="l" t="t" r="r" b="b"/>
              <a:pathLst>
                <a:path w="984" h="397" extrusionOk="0">
                  <a:moveTo>
                    <a:pt x="219" y="1"/>
                  </a:moveTo>
                  <a:cubicBezTo>
                    <a:pt x="86" y="1"/>
                    <a:pt x="0" y="197"/>
                    <a:pt x="145" y="284"/>
                  </a:cubicBezTo>
                  <a:cubicBezTo>
                    <a:pt x="264" y="357"/>
                    <a:pt x="403" y="396"/>
                    <a:pt x="543" y="396"/>
                  </a:cubicBezTo>
                  <a:cubicBezTo>
                    <a:pt x="667" y="396"/>
                    <a:pt x="791" y="366"/>
                    <a:pt x="905" y="301"/>
                  </a:cubicBezTo>
                  <a:cubicBezTo>
                    <a:pt x="984" y="253"/>
                    <a:pt x="961" y="90"/>
                    <a:pt x="864" y="90"/>
                  </a:cubicBezTo>
                  <a:cubicBezTo>
                    <a:pt x="855" y="90"/>
                    <a:pt x="845" y="91"/>
                    <a:pt x="835" y="94"/>
                  </a:cubicBezTo>
                  <a:cubicBezTo>
                    <a:pt x="789" y="103"/>
                    <a:pt x="742" y="107"/>
                    <a:pt x="694" y="107"/>
                  </a:cubicBezTo>
                  <a:cubicBezTo>
                    <a:pt x="562" y="107"/>
                    <a:pt x="427" y="75"/>
                    <a:pt x="300" y="25"/>
                  </a:cubicBezTo>
                  <a:cubicBezTo>
                    <a:pt x="273" y="8"/>
                    <a:pt x="245" y="1"/>
                    <a:pt x="21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 name="Google Shape;1254;p43"/>
          <p:cNvGrpSpPr/>
          <p:nvPr/>
        </p:nvGrpSpPr>
        <p:grpSpPr>
          <a:xfrm rot="2452624">
            <a:off x="7369330" y="707782"/>
            <a:ext cx="1235037" cy="548944"/>
            <a:chOff x="2602675" y="4986175"/>
            <a:chExt cx="973450" cy="432675"/>
          </a:xfrm>
        </p:grpSpPr>
        <p:sp>
          <p:nvSpPr>
            <p:cNvPr id="1255" name="Google Shape;1255;p43"/>
            <p:cNvSpPr/>
            <p:nvPr/>
          </p:nvSpPr>
          <p:spPr>
            <a:xfrm>
              <a:off x="3160150" y="5011075"/>
              <a:ext cx="392250" cy="390975"/>
            </a:xfrm>
            <a:custGeom>
              <a:avLst/>
              <a:gdLst/>
              <a:ahLst/>
              <a:cxnLst/>
              <a:rect l="l" t="t" r="r" b="b"/>
              <a:pathLst>
                <a:path w="15690" h="15639" extrusionOk="0">
                  <a:moveTo>
                    <a:pt x="8013" y="3271"/>
                  </a:moveTo>
                  <a:cubicBezTo>
                    <a:pt x="8563" y="3271"/>
                    <a:pt x="9118" y="3373"/>
                    <a:pt x="9649" y="3582"/>
                  </a:cubicBezTo>
                  <a:cubicBezTo>
                    <a:pt x="11237" y="4272"/>
                    <a:pt x="12289" y="5808"/>
                    <a:pt x="12393" y="7534"/>
                  </a:cubicBezTo>
                  <a:cubicBezTo>
                    <a:pt x="12427" y="9277"/>
                    <a:pt x="11513" y="10900"/>
                    <a:pt x="10011" y="11763"/>
                  </a:cubicBezTo>
                  <a:cubicBezTo>
                    <a:pt x="9271" y="12166"/>
                    <a:pt x="8453" y="12369"/>
                    <a:pt x="7635" y="12369"/>
                  </a:cubicBezTo>
                  <a:cubicBezTo>
                    <a:pt x="6774" y="12369"/>
                    <a:pt x="5914" y="12145"/>
                    <a:pt x="5144" y="11694"/>
                  </a:cubicBezTo>
                  <a:cubicBezTo>
                    <a:pt x="4471" y="11314"/>
                    <a:pt x="3918" y="10727"/>
                    <a:pt x="3608" y="10002"/>
                  </a:cubicBezTo>
                  <a:cubicBezTo>
                    <a:pt x="3297" y="9243"/>
                    <a:pt x="3332" y="8380"/>
                    <a:pt x="3487" y="7586"/>
                  </a:cubicBezTo>
                  <a:cubicBezTo>
                    <a:pt x="3694" y="6447"/>
                    <a:pt x="4126" y="5342"/>
                    <a:pt x="4937" y="4514"/>
                  </a:cubicBezTo>
                  <a:cubicBezTo>
                    <a:pt x="5773" y="3701"/>
                    <a:pt x="6882" y="3271"/>
                    <a:pt x="8013" y="3271"/>
                  </a:cubicBezTo>
                  <a:close/>
                  <a:moveTo>
                    <a:pt x="8130" y="1"/>
                  </a:moveTo>
                  <a:cubicBezTo>
                    <a:pt x="6168" y="1"/>
                    <a:pt x="4197" y="754"/>
                    <a:pt x="2814" y="2149"/>
                  </a:cubicBezTo>
                  <a:cubicBezTo>
                    <a:pt x="1433" y="3547"/>
                    <a:pt x="674" y="5463"/>
                    <a:pt x="311" y="7413"/>
                  </a:cubicBezTo>
                  <a:cubicBezTo>
                    <a:pt x="52" y="8794"/>
                    <a:pt x="1" y="10278"/>
                    <a:pt x="536" y="11590"/>
                  </a:cubicBezTo>
                  <a:cubicBezTo>
                    <a:pt x="1036" y="12815"/>
                    <a:pt x="2037" y="13799"/>
                    <a:pt x="3194" y="14490"/>
                  </a:cubicBezTo>
                  <a:cubicBezTo>
                    <a:pt x="4518" y="15254"/>
                    <a:pt x="5997" y="15638"/>
                    <a:pt x="7479" y="15638"/>
                  </a:cubicBezTo>
                  <a:cubicBezTo>
                    <a:pt x="8876" y="15638"/>
                    <a:pt x="10275" y="15297"/>
                    <a:pt x="11547" y="14610"/>
                  </a:cubicBezTo>
                  <a:cubicBezTo>
                    <a:pt x="14119" y="13109"/>
                    <a:pt x="15690" y="10330"/>
                    <a:pt x="15620" y="7361"/>
                  </a:cubicBezTo>
                  <a:cubicBezTo>
                    <a:pt x="15517" y="4445"/>
                    <a:pt x="13601" y="1648"/>
                    <a:pt x="10909" y="544"/>
                  </a:cubicBezTo>
                  <a:cubicBezTo>
                    <a:pt x="10030" y="178"/>
                    <a:pt x="9081" y="1"/>
                    <a:pt x="813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3"/>
            <p:cNvSpPr/>
            <p:nvPr/>
          </p:nvSpPr>
          <p:spPr>
            <a:xfrm>
              <a:off x="2605250" y="5066525"/>
              <a:ext cx="142850" cy="133500"/>
            </a:xfrm>
            <a:custGeom>
              <a:avLst/>
              <a:gdLst/>
              <a:ahLst/>
              <a:cxnLst/>
              <a:rect l="l" t="t" r="r" b="b"/>
              <a:pathLst>
                <a:path w="5714" h="5340" extrusionOk="0">
                  <a:moveTo>
                    <a:pt x="1675" y="0"/>
                  </a:moveTo>
                  <a:cubicBezTo>
                    <a:pt x="1261" y="949"/>
                    <a:pt x="846" y="1881"/>
                    <a:pt x="432" y="2831"/>
                  </a:cubicBezTo>
                  <a:cubicBezTo>
                    <a:pt x="225" y="3331"/>
                    <a:pt x="1" y="3935"/>
                    <a:pt x="294" y="4384"/>
                  </a:cubicBezTo>
                  <a:cubicBezTo>
                    <a:pt x="536" y="4781"/>
                    <a:pt x="1053" y="4902"/>
                    <a:pt x="1519" y="4988"/>
                  </a:cubicBezTo>
                  <a:lnTo>
                    <a:pt x="3021" y="5264"/>
                  </a:lnTo>
                  <a:cubicBezTo>
                    <a:pt x="3222" y="5306"/>
                    <a:pt x="3431" y="5340"/>
                    <a:pt x="3635" y="5340"/>
                  </a:cubicBezTo>
                  <a:cubicBezTo>
                    <a:pt x="3850" y="5340"/>
                    <a:pt x="4060" y="5302"/>
                    <a:pt x="4247" y="5195"/>
                  </a:cubicBezTo>
                  <a:cubicBezTo>
                    <a:pt x="4609" y="4971"/>
                    <a:pt x="4747" y="4539"/>
                    <a:pt x="4868" y="4125"/>
                  </a:cubicBezTo>
                  <a:cubicBezTo>
                    <a:pt x="5058" y="3452"/>
                    <a:pt x="5248" y="2762"/>
                    <a:pt x="5455" y="2088"/>
                  </a:cubicBezTo>
                  <a:cubicBezTo>
                    <a:pt x="5714" y="1674"/>
                    <a:pt x="5437" y="1122"/>
                    <a:pt x="4954" y="1087"/>
                  </a:cubicBezTo>
                  <a:lnTo>
                    <a:pt x="2141" y="138"/>
                  </a:lnTo>
                  <a:lnTo>
                    <a:pt x="1675" y="0"/>
                  </a:ln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3"/>
            <p:cNvSpPr/>
            <p:nvPr/>
          </p:nvSpPr>
          <p:spPr>
            <a:xfrm>
              <a:off x="2780000" y="5122600"/>
              <a:ext cx="80725" cy="67975"/>
            </a:xfrm>
            <a:custGeom>
              <a:avLst/>
              <a:gdLst/>
              <a:ahLst/>
              <a:cxnLst/>
              <a:rect l="l" t="t" r="r" b="b"/>
              <a:pathLst>
                <a:path w="3229" h="2719" extrusionOk="0">
                  <a:moveTo>
                    <a:pt x="570" y="1"/>
                  </a:moveTo>
                  <a:cubicBezTo>
                    <a:pt x="277" y="691"/>
                    <a:pt x="1" y="1537"/>
                    <a:pt x="432" y="2158"/>
                  </a:cubicBezTo>
                  <a:cubicBezTo>
                    <a:pt x="605" y="2400"/>
                    <a:pt x="864" y="2572"/>
                    <a:pt x="1157" y="2659"/>
                  </a:cubicBezTo>
                  <a:cubicBezTo>
                    <a:pt x="1299" y="2699"/>
                    <a:pt x="1444" y="2718"/>
                    <a:pt x="1587" y="2718"/>
                  </a:cubicBezTo>
                  <a:cubicBezTo>
                    <a:pt x="2000" y="2718"/>
                    <a:pt x="2403" y="2557"/>
                    <a:pt x="2711" y="2262"/>
                  </a:cubicBezTo>
                  <a:cubicBezTo>
                    <a:pt x="3108" y="1830"/>
                    <a:pt x="3228" y="1243"/>
                    <a:pt x="3038" y="691"/>
                  </a:cubicBezTo>
                  <a:lnTo>
                    <a:pt x="570" y="1"/>
                  </a:ln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3"/>
            <p:cNvSpPr/>
            <p:nvPr/>
          </p:nvSpPr>
          <p:spPr>
            <a:xfrm>
              <a:off x="3160150" y="5011075"/>
              <a:ext cx="392250" cy="390975"/>
            </a:xfrm>
            <a:custGeom>
              <a:avLst/>
              <a:gdLst/>
              <a:ahLst/>
              <a:cxnLst/>
              <a:rect l="l" t="t" r="r" b="b"/>
              <a:pathLst>
                <a:path w="15690" h="15639" extrusionOk="0">
                  <a:moveTo>
                    <a:pt x="8017" y="3420"/>
                  </a:moveTo>
                  <a:cubicBezTo>
                    <a:pt x="8544" y="3420"/>
                    <a:pt x="9075" y="3518"/>
                    <a:pt x="9580" y="3720"/>
                  </a:cubicBezTo>
                  <a:cubicBezTo>
                    <a:pt x="11116" y="4393"/>
                    <a:pt x="12134" y="5877"/>
                    <a:pt x="12220" y="7551"/>
                  </a:cubicBezTo>
                  <a:cubicBezTo>
                    <a:pt x="12255" y="9225"/>
                    <a:pt x="11375" y="10779"/>
                    <a:pt x="9925" y="11625"/>
                  </a:cubicBezTo>
                  <a:cubicBezTo>
                    <a:pt x="9211" y="12011"/>
                    <a:pt x="8423" y="12205"/>
                    <a:pt x="7637" y="12205"/>
                  </a:cubicBezTo>
                  <a:cubicBezTo>
                    <a:pt x="6809" y="12205"/>
                    <a:pt x="5983" y="11990"/>
                    <a:pt x="5247" y="11556"/>
                  </a:cubicBezTo>
                  <a:cubicBezTo>
                    <a:pt x="4574" y="11193"/>
                    <a:pt x="4057" y="10624"/>
                    <a:pt x="3763" y="9933"/>
                  </a:cubicBezTo>
                  <a:cubicBezTo>
                    <a:pt x="3452" y="9191"/>
                    <a:pt x="3487" y="8362"/>
                    <a:pt x="3642" y="7586"/>
                  </a:cubicBezTo>
                  <a:cubicBezTo>
                    <a:pt x="3832" y="6516"/>
                    <a:pt x="4264" y="5428"/>
                    <a:pt x="5040" y="4634"/>
                  </a:cubicBezTo>
                  <a:cubicBezTo>
                    <a:pt x="5844" y="3842"/>
                    <a:pt x="6923" y="3420"/>
                    <a:pt x="8017" y="3420"/>
                  </a:cubicBezTo>
                  <a:close/>
                  <a:moveTo>
                    <a:pt x="8130" y="1"/>
                  </a:moveTo>
                  <a:cubicBezTo>
                    <a:pt x="6168" y="1"/>
                    <a:pt x="4197" y="754"/>
                    <a:pt x="2814" y="2149"/>
                  </a:cubicBezTo>
                  <a:cubicBezTo>
                    <a:pt x="1433" y="3547"/>
                    <a:pt x="674" y="5463"/>
                    <a:pt x="311" y="7413"/>
                  </a:cubicBezTo>
                  <a:cubicBezTo>
                    <a:pt x="52" y="8794"/>
                    <a:pt x="1" y="10278"/>
                    <a:pt x="536" y="11590"/>
                  </a:cubicBezTo>
                  <a:cubicBezTo>
                    <a:pt x="1036" y="12815"/>
                    <a:pt x="2037" y="13799"/>
                    <a:pt x="3194" y="14490"/>
                  </a:cubicBezTo>
                  <a:cubicBezTo>
                    <a:pt x="4518" y="15254"/>
                    <a:pt x="5997" y="15638"/>
                    <a:pt x="7479" y="15638"/>
                  </a:cubicBezTo>
                  <a:cubicBezTo>
                    <a:pt x="8876" y="15638"/>
                    <a:pt x="10275" y="15297"/>
                    <a:pt x="11547" y="14610"/>
                  </a:cubicBezTo>
                  <a:cubicBezTo>
                    <a:pt x="14119" y="13109"/>
                    <a:pt x="15690" y="10330"/>
                    <a:pt x="15620" y="7361"/>
                  </a:cubicBezTo>
                  <a:cubicBezTo>
                    <a:pt x="15517" y="4445"/>
                    <a:pt x="13601" y="1648"/>
                    <a:pt x="10909" y="544"/>
                  </a:cubicBezTo>
                  <a:cubicBezTo>
                    <a:pt x="10030" y="178"/>
                    <a:pt x="9081" y="1"/>
                    <a:pt x="813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3"/>
            <p:cNvSpPr/>
            <p:nvPr/>
          </p:nvSpPr>
          <p:spPr>
            <a:xfrm>
              <a:off x="3153900" y="5004575"/>
              <a:ext cx="422225" cy="414275"/>
            </a:xfrm>
            <a:custGeom>
              <a:avLst/>
              <a:gdLst/>
              <a:ahLst/>
              <a:cxnLst/>
              <a:rect l="l" t="t" r="r" b="b"/>
              <a:pathLst>
                <a:path w="16889" h="16571" extrusionOk="0">
                  <a:moveTo>
                    <a:pt x="8615" y="512"/>
                  </a:moveTo>
                  <a:cubicBezTo>
                    <a:pt x="9760" y="512"/>
                    <a:pt x="10905" y="780"/>
                    <a:pt x="11953" y="1304"/>
                  </a:cubicBezTo>
                  <a:cubicBezTo>
                    <a:pt x="13955" y="2288"/>
                    <a:pt x="14938" y="4342"/>
                    <a:pt x="15456" y="6413"/>
                  </a:cubicBezTo>
                  <a:cubicBezTo>
                    <a:pt x="16647" y="10987"/>
                    <a:pt x="13558" y="15078"/>
                    <a:pt x="9070" y="15906"/>
                  </a:cubicBezTo>
                  <a:cubicBezTo>
                    <a:pt x="8642" y="15984"/>
                    <a:pt x="8217" y="16021"/>
                    <a:pt x="7798" y="16021"/>
                  </a:cubicBezTo>
                  <a:cubicBezTo>
                    <a:pt x="4222" y="16021"/>
                    <a:pt x="1079" y="13299"/>
                    <a:pt x="448" y="9758"/>
                  </a:cubicBezTo>
                  <a:lnTo>
                    <a:pt x="448" y="9758"/>
                  </a:lnTo>
                  <a:cubicBezTo>
                    <a:pt x="460" y="9760"/>
                    <a:pt x="472" y="9762"/>
                    <a:pt x="484" y="9762"/>
                  </a:cubicBezTo>
                  <a:cubicBezTo>
                    <a:pt x="561" y="9762"/>
                    <a:pt x="639" y="9710"/>
                    <a:pt x="647" y="9606"/>
                  </a:cubicBezTo>
                  <a:cubicBezTo>
                    <a:pt x="717" y="5809"/>
                    <a:pt x="2805" y="1926"/>
                    <a:pt x="6637" y="787"/>
                  </a:cubicBezTo>
                  <a:cubicBezTo>
                    <a:pt x="7284" y="603"/>
                    <a:pt x="7949" y="512"/>
                    <a:pt x="8615" y="512"/>
                  </a:cubicBezTo>
                  <a:close/>
                  <a:moveTo>
                    <a:pt x="8702" y="0"/>
                  </a:moveTo>
                  <a:cubicBezTo>
                    <a:pt x="8296" y="0"/>
                    <a:pt x="7889" y="32"/>
                    <a:pt x="7482" y="96"/>
                  </a:cubicBezTo>
                  <a:cubicBezTo>
                    <a:pt x="3118" y="843"/>
                    <a:pt x="445" y="4875"/>
                    <a:pt x="322" y="9096"/>
                  </a:cubicBezTo>
                  <a:lnTo>
                    <a:pt x="322" y="9096"/>
                  </a:lnTo>
                  <a:cubicBezTo>
                    <a:pt x="283" y="9056"/>
                    <a:pt x="226" y="9035"/>
                    <a:pt x="172" y="9035"/>
                  </a:cubicBezTo>
                  <a:cubicBezTo>
                    <a:pt x="83" y="9035"/>
                    <a:pt x="0" y="9091"/>
                    <a:pt x="9" y="9209"/>
                  </a:cubicBezTo>
                  <a:lnTo>
                    <a:pt x="9" y="9227"/>
                  </a:lnTo>
                  <a:cubicBezTo>
                    <a:pt x="227" y="13501"/>
                    <a:pt x="3879" y="16570"/>
                    <a:pt x="8041" y="16570"/>
                  </a:cubicBezTo>
                  <a:cubicBezTo>
                    <a:pt x="8165" y="16570"/>
                    <a:pt x="8290" y="16567"/>
                    <a:pt x="8414" y="16562"/>
                  </a:cubicBezTo>
                  <a:cubicBezTo>
                    <a:pt x="13023" y="16338"/>
                    <a:pt x="16889" y="12161"/>
                    <a:pt x="16250" y="7501"/>
                  </a:cubicBezTo>
                  <a:cubicBezTo>
                    <a:pt x="15957" y="5343"/>
                    <a:pt x="15128" y="2927"/>
                    <a:pt x="13333" y="1546"/>
                  </a:cubicBezTo>
                  <a:cubicBezTo>
                    <a:pt x="11988" y="533"/>
                    <a:pt x="10363" y="0"/>
                    <a:pt x="870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3"/>
            <p:cNvSpPr/>
            <p:nvPr/>
          </p:nvSpPr>
          <p:spPr>
            <a:xfrm>
              <a:off x="3243200" y="5091525"/>
              <a:ext cx="244050" cy="240400"/>
            </a:xfrm>
            <a:custGeom>
              <a:avLst/>
              <a:gdLst/>
              <a:ahLst/>
              <a:cxnLst/>
              <a:rect l="l" t="t" r="r" b="b"/>
              <a:pathLst>
                <a:path w="9762" h="9616" extrusionOk="0">
                  <a:moveTo>
                    <a:pt x="5006" y="491"/>
                  </a:moveTo>
                  <a:cubicBezTo>
                    <a:pt x="6840" y="491"/>
                    <a:pt x="8201" y="1948"/>
                    <a:pt x="8708" y="3746"/>
                  </a:cubicBezTo>
                  <a:cubicBezTo>
                    <a:pt x="9451" y="6456"/>
                    <a:pt x="7397" y="8786"/>
                    <a:pt x="4756" y="9045"/>
                  </a:cubicBezTo>
                  <a:cubicBezTo>
                    <a:pt x="4629" y="9058"/>
                    <a:pt x="4503" y="9064"/>
                    <a:pt x="4378" y="9064"/>
                  </a:cubicBezTo>
                  <a:cubicBezTo>
                    <a:pt x="2418" y="9064"/>
                    <a:pt x="865" y="7542"/>
                    <a:pt x="444" y="5694"/>
                  </a:cubicBezTo>
                  <a:lnTo>
                    <a:pt x="444" y="5694"/>
                  </a:lnTo>
                  <a:cubicBezTo>
                    <a:pt x="488" y="5670"/>
                    <a:pt x="522" y="5625"/>
                    <a:pt x="527" y="5559"/>
                  </a:cubicBezTo>
                  <a:cubicBezTo>
                    <a:pt x="631" y="3401"/>
                    <a:pt x="1753" y="1313"/>
                    <a:pt x="3910" y="657"/>
                  </a:cubicBezTo>
                  <a:cubicBezTo>
                    <a:pt x="4291" y="544"/>
                    <a:pt x="4657" y="491"/>
                    <a:pt x="5006" y="491"/>
                  </a:cubicBezTo>
                  <a:close/>
                  <a:moveTo>
                    <a:pt x="5126" y="0"/>
                  </a:moveTo>
                  <a:cubicBezTo>
                    <a:pt x="4906" y="0"/>
                    <a:pt x="4679" y="17"/>
                    <a:pt x="4445" y="53"/>
                  </a:cubicBezTo>
                  <a:cubicBezTo>
                    <a:pt x="1871" y="446"/>
                    <a:pt x="293" y="2694"/>
                    <a:pt x="202" y="5168"/>
                  </a:cubicBezTo>
                  <a:lnTo>
                    <a:pt x="202" y="5168"/>
                  </a:lnTo>
                  <a:cubicBezTo>
                    <a:pt x="103" y="5169"/>
                    <a:pt x="0" y="5236"/>
                    <a:pt x="10" y="5352"/>
                  </a:cubicBezTo>
                  <a:cubicBezTo>
                    <a:pt x="129" y="7864"/>
                    <a:pt x="2213" y="9615"/>
                    <a:pt x="4684" y="9615"/>
                  </a:cubicBezTo>
                  <a:cubicBezTo>
                    <a:pt x="4708" y="9615"/>
                    <a:pt x="4732" y="9615"/>
                    <a:pt x="4756" y="9615"/>
                  </a:cubicBezTo>
                  <a:cubicBezTo>
                    <a:pt x="7397" y="9597"/>
                    <a:pt x="9761" y="7129"/>
                    <a:pt x="9399" y="4454"/>
                  </a:cubicBezTo>
                  <a:cubicBezTo>
                    <a:pt x="9082" y="2111"/>
                    <a:pt x="7560" y="0"/>
                    <a:pt x="51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3"/>
            <p:cNvSpPr/>
            <p:nvPr/>
          </p:nvSpPr>
          <p:spPr>
            <a:xfrm>
              <a:off x="2602675" y="4986175"/>
              <a:ext cx="585600" cy="229025"/>
            </a:xfrm>
            <a:custGeom>
              <a:avLst/>
              <a:gdLst/>
              <a:ahLst/>
              <a:cxnLst/>
              <a:rect l="l" t="t" r="r" b="b"/>
              <a:pathLst>
                <a:path w="23424" h="9161" extrusionOk="0">
                  <a:moveTo>
                    <a:pt x="2880" y="1"/>
                  </a:moveTo>
                  <a:cubicBezTo>
                    <a:pt x="2071" y="1"/>
                    <a:pt x="1060" y="171"/>
                    <a:pt x="690" y="867"/>
                  </a:cubicBezTo>
                  <a:cubicBezTo>
                    <a:pt x="138" y="1885"/>
                    <a:pt x="690" y="2817"/>
                    <a:pt x="1553" y="3404"/>
                  </a:cubicBezTo>
                  <a:cubicBezTo>
                    <a:pt x="2244" y="3870"/>
                    <a:pt x="3141" y="4060"/>
                    <a:pt x="3918" y="4284"/>
                  </a:cubicBezTo>
                  <a:cubicBezTo>
                    <a:pt x="5143" y="4629"/>
                    <a:pt x="6369" y="4975"/>
                    <a:pt x="7594" y="5320"/>
                  </a:cubicBezTo>
                  <a:cubicBezTo>
                    <a:pt x="10045" y="5993"/>
                    <a:pt x="12479" y="6666"/>
                    <a:pt x="14930" y="7305"/>
                  </a:cubicBezTo>
                  <a:cubicBezTo>
                    <a:pt x="17363" y="7960"/>
                    <a:pt x="19831" y="8754"/>
                    <a:pt x="22300" y="9151"/>
                  </a:cubicBezTo>
                  <a:cubicBezTo>
                    <a:pt x="22320" y="9157"/>
                    <a:pt x="22340" y="9160"/>
                    <a:pt x="22359" y="9160"/>
                  </a:cubicBezTo>
                  <a:cubicBezTo>
                    <a:pt x="22554" y="9160"/>
                    <a:pt x="22608" y="8853"/>
                    <a:pt x="22403" y="8806"/>
                  </a:cubicBezTo>
                  <a:cubicBezTo>
                    <a:pt x="20608" y="8202"/>
                    <a:pt x="18710" y="7857"/>
                    <a:pt x="16880" y="7391"/>
                  </a:cubicBezTo>
                  <a:cubicBezTo>
                    <a:pt x="14878" y="6873"/>
                    <a:pt x="12893" y="6338"/>
                    <a:pt x="10908" y="5820"/>
                  </a:cubicBezTo>
                  <a:cubicBezTo>
                    <a:pt x="8923" y="5268"/>
                    <a:pt x="6938" y="4733"/>
                    <a:pt x="4954" y="4163"/>
                  </a:cubicBezTo>
                  <a:cubicBezTo>
                    <a:pt x="4160" y="3939"/>
                    <a:pt x="3348" y="3732"/>
                    <a:pt x="2572" y="3456"/>
                  </a:cubicBezTo>
                  <a:cubicBezTo>
                    <a:pt x="1536" y="3093"/>
                    <a:pt x="0" y="1695"/>
                    <a:pt x="1415" y="763"/>
                  </a:cubicBezTo>
                  <a:cubicBezTo>
                    <a:pt x="1820" y="498"/>
                    <a:pt x="2320" y="403"/>
                    <a:pt x="2844" y="403"/>
                  </a:cubicBezTo>
                  <a:cubicBezTo>
                    <a:pt x="3683" y="403"/>
                    <a:pt x="4585" y="645"/>
                    <a:pt x="5264" y="815"/>
                  </a:cubicBezTo>
                  <a:cubicBezTo>
                    <a:pt x="7266" y="1281"/>
                    <a:pt x="9268" y="1799"/>
                    <a:pt x="11271" y="2351"/>
                  </a:cubicBezTo>
                  <a:cubicBezTo>
                    <a:pt x="15240" y="3421"/>
                    <a:pt x="19176" y="4819"/>
                    <a:pt x="23180" y="5803"/>
                  </a:cubicBezTo>
                  <a:cubicBezTo>
                    <a:pt x="23196" y="5807"/>
                    <a:pt x="23211" y="5809"/>
                    <a:pt x="23225" y="5809"/>
                  </a:cubicBezTo>
                  <a:cubicBezTo>
                    <a:pt x="23380" y="5809"/>
                    <a:pt x="23424" y="5574"/>
                    <a:pt x="23266" y="5527"/>
                  </a:cubicBezTo>
                  <a:lnTo>
                    <a:pt x="23266" y="5510"/>
                  </a:lnTo>
                  <a:cubicBezTo>
                    <a:pt x="18761" y="3628"/>
                    <a:pt x="13825" y="2455"/>
                    <a:pt x="9096" y="1281"/>
                  </a:cubicBezTo>
                  <a:cubicBezTo>
                    <a:pt x="7232" y="815"/>
                    <a:pt x="5282" y="159"/>
                    <a:pt x="3366" y="21"/>
                  </a:cubicBezTo>
                  <a:cubicBezTo>
                    <a:pt x="3219" y="9"/>
                    <a:pt x="3054" y="1"/>
                    <a:pt x="288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3"/>
            <p:cNvSpPr/>
            <p:nvPr/>
          </p:nvSpPr>
          <p:spPr>
            <a:xfrm>
              <a:off x="2610000" y="5063800"/>
              <a:ext cx="139675" cy="146500"/>
            </a:xfrm>
            <a:custGeom>
              <a:avLst/>
              <a:gdLst/>
              <a:ahLst/>
              <a:cxnLst/>
              <a:rect l="l" t="t" r="r" b="b"/>
              <a:pathLst>
                <a:path w="5587" h="5860" extrusionOk="0">
                  <a:moveTo>
                    <a:pt x="1308" y="0"/>
                  </a:moveTo>
                  <a:cubicBezTo>
                    <a:pt x="1284" y="0"/>
                    <a:pt x="1260" y="12"/>
                    <a:pt x="1243" y="40"/>
                  </a:cubicBezTo>
                  <a:cubicBezTo>
                    <a:pt x="863" y="972"/>
                    <a:pt x="536" y="1904"/>
                    <a:pt x="259" y="2871"/>
                  </a:cubicBezTo>
                  <a:cubicBezTo>
                    <a:pt x="35" y="3509"/>
                    <a:pt x="0" y="4027"/>
                    <a:pt x="397" y="4597"/>
                  </a:cubicBezTo>
                  <a:cubicBezTo>
                    <a:pt x="1039" y="5492"/>
                    <a:pt x="2198" y="5860"/>
                    <a:pt x="3290" y="5860"/>
                  </a:cubicBezTo>
                  <a:cubicBezTo>
                    <a:pt x="3608" y="5860"/>
                    <a:pt x="3920" y="5829"/>
                    <a:pt x="4212" y="5770"/>
                  </a:cubicBezTo>
                  <a:cubicBezTo>
                    <a:pt x="4281" y="5753"/>
                    <a:pt x="4350" y="5684"/>
                    <a:pt x="4367" y="5615"/>
                  </a:cubicBezTo>
                  <a:cubicBezTo>
                    <a:pt x="4781" y="4320"/>
                    <a:pt x="5385" y="2974"/>
                    <a:pt x="5575" y="1628"/>
                  </a:cubicBezTo>
                  <a:cubicBezTo>
                    <a:pt x="5587" y="1524"/>
                    <a:pt x="5490" y="1427"/>
                    <a:pt x="5398" y="1427"/>
                  </a:cubicBezTo>
                  <a:cubicBezTo>
                    <a:pt x="5354" y="1427"/>
                    <a:pt x="5310" y="1450"/>
                    <a:pt x="5282" y="1507"/>
                  </a:cubicBezTo>
                  <a:cubicBezTo>
                    <a:pt x="4989" y="2146"/>
                    <a:pt x="4747" y="2819"/>
                    <a:pt x="4557" y="3509"/>
                  </a:cubicBezTo>
                  <a:lnTo>
                    <a:pt x="4177" y="4700"/>
                  </a:lnTo>
                  <a:cubicBezTo>
                    <a:pt x="3994" y="5262"/>
                    <a:pt x="3638" y="5418"/>
                    <a:pt x="3182" y="5418"/>
                  </a:cubicBezTo>
                  <a:cubicBezTo>
                    <a:pt x="2994" y="5418"/>
                    <a:pt x="2789" y="5391"/>
                    <a:pt x="2572" y="5356"/>
                  </a:cubicBezTo>
                  <a:cubicBezTo>
                    <a:pt x="1347" y="5149"/>
                    <a:pt x="277" y="4303"/>
                    <a:pt x="622" y="2974"/>
                  </a:cubicBezTo>
                  <a:cubicBezTo>
                    <a:pt x="881" y="2025"/>
                    <a:pt x="1226" y="1093"/>
                    <a:pt x="1399" y="109"/>
                  </a:cubicBezTo>
                  <a:cubicBezTo>
                    <a:pt x="1410" y="51"/>
                    <a:pt x="1359" y="0"/>
                    <a:pt x="130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3"/>
            <p:cNvSpPr/>
            <p:nvPr/>
          </p:nvSpPr>
          <p:spPr>
            <a:xfrm>
              <a:off x="2774400" y="5119625"/>
              <a:ext cx="87625" cy="77225"/>
            </a:xfrm>
            <a:custGeom>
              <a:avLst/>
              <a:gdLst/>
              <a:ahLst/>
              <a:cxnLst/>
              <a:rect l="l" t="t" r="r" b="b"/>
              <a:pathLst>
                <a:path w="3505" h="3089" extrusionOk="0">
                  <a:moveTo>
                    <a:pt x="793" y="0"/>
                  </a:moveTo>
                  <a:cubicBezTo>
                    <a:pt x="758" y="0"/>
                    <a:pt x="720" y="15"/>
                    <a:pt x="691" y="51"/>
                  </a:cubicBezTo>
                  <a:cubicBezTo>
                    <a:pt x="35" y="1121"/>
                    <a:pt x="0" y="2398"/>
                    <a:pt x="1295" y="2916"/>
                  </a:cubicBezTo>
                  <a:cubicBezTo>
                    <a:pt x="1578" y="3018"/>
                    <a:pt x="1844" y="3088"/>
                    <a:pt x="2096" y="3088"/>
                  </a:cubicBezTo>
                  <a:cubicBezTo>
                    <a:pt x="2397" y="3088"/>
                    <a:pt x="2680" y="2989"/>
                    <a:pt x="2952" y="2726"/>
                  </a:cubicBezTo>
                  <a:cubicBezTo>
                    <a:pt x="3366" y="2277"/>
                    <a:pt x="3504" y="1621"/>
                    <a:pt x="3332" y="1035"/>
                  </a:cubicBezTo>
                  <a:cubicBezTo>
                    <a:pt x="3311" y="963"/>
                    <a:pt x="3237" y="910"/>
                    <a:pt x="3165" y="910"/>
                  </a:cubicBezTo>
                  <a:cubicBezTo>
                    <a:pt x="3115" y="910"/>
                    <a:pt x="3066" y="936"/>
                    <a:pt x="3038" y="1000"/>
                  </a:cubicBezTo>
                  <a:cubicBezTo>
                    <a:pt x="2900" y="1293"/>
                    <a:pt x="2935" y="1604"/>
                    <a:pt x="2866" y="1932"/>
                  </a:cubicBezTo>
                  <a:cubicBezTo>
                    <a:pt x="2764" y="2428"/>
                    <a:pt x="2437" y="2624"/>
                    <a:pt x="2031" y="2624"/>
                  </a:cubicBezTo>
                  <a:cubicBezTo>
                    <a:pt x="1886" y="2624"/>
                    <a:pt x="1730" y="2599"/>
                    <a:pt x="1571" y="2553"/>
                  </a:cubicBezTo>
                  <a:cubicBezTo>
                    <a:pt x="259" y="2156"/>
                    <a:pt x="604" y="1155"/>
                    <a:pt x="915" y="137"/>
                  </a:cubicBezTo>
                  <a:cubicBezTo>
                    <a:pt x="927" y="57"/>
                    <a:pt x="863" y="0"/>
                    <a:pt x="79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3"/>
            <p:cNvSpPr/>
            <p:nvPr/>
          </p:nvSpPr>
          <p:spPr>
            <a:xfrm>
              <a:off x="3074525" y="5133825"/>
              <a:ext cx="35175" cy="17400"/>
            </a:xfrm>
            <a:custGeom>
              <a:avLst/>
              <a:gdLst/>
              <a:ahLst/>
              <a:cxnLst/>
              <a:rect l="l" t="t" r="r" b="b"/>
              <a:pathLst>
                <a:path w="1407" h="696" extrusionOk="0">
                  <a:moveTo>
                    <a:pt x="1268" y="1"/>
                  </a:moveTo>
                  <a:cubicBezTo>
                    <a:pt x="1095" y="18"/>
                    <a:pt x="923" y="87"/>
                    <a:pt x="768" y="173"/>
                  </a:cubicBezTo>
                  <a:cubicBezTo>
                    <a:pt x="543" y="277"/>
                    <a:pt x="319" y="363"/>
                    <a:pt x="94" y="501"/>
                  </a:cubicBezTo>
                  <a:cubicBezTo>
                    <a:pt x="1" y="563"/>
                    <a:pt x="48" y="696"/>
                    <a:pt x="147" y="696"/>
                  </a:cubicBezTo>
                  <a:cubicBezTo>
                    <a:pt x="158" y="696"/>
                    <a:pt x="169" y="694"/>
                    <a:pt x="181" y="691"/>
                  </a:cubicBezTo>
                  <a:cubicBezTo>
                    <a:pt x="388" y="622"/>
                    <a:pt x="595" y="553"/>
                    <a:pt x="785" y="467"/>
                  </a:cubicBezTo>
                  <a:cubicBezTo>
                    <a:pt x="992" y="398"/>
                    <a:pt x="1182" y="294"/>
                    <a:pt x="1337" y="173"/>
                  </a:cubicBezTo>
                  <a:cubicBezTo>
                    <a:pt x="1406" y="104"/>
                    <a:pt x="1354" y="1"/>
                    <a:pt x="126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3"/>
            <p:cNvSpPr/>
            <p:nvPr/>
          </p:nvSpPr>
          <p:spPr>
            <a:xfrm>
              <a:off x="3089225" y="5147125"/>
              <a:ext cx="54275" cy="25275"/>
            </a:xfrm>
            <a:custGeom>
              <a:avLst/>
              <a:gdLst/>
              <a:ahLst/>
              <a:cxnLst/>
              <a:rect l="l" t="t" r="r" b="b"/>
              <a:pathLst>
                <a:path w="2171" h="1011" extrusionOk="0">
                  <a:moveTo>
                    <a:pt x="1973" y="0"/>
                  </a:moveTo>
                  <a:cubicBezTo>
                    <a:pt x="1962" y="0"/>
                    <a:pt x="1951" y="1"/>
                    <a:pt x="1940" y="4"/>
                  </a:cubicBezTo>
                  <a:cubicBezTo>
                    <a:pt x="1267" y="124"/>
                    <a:pt x="611" y="418"/>
                    <a:pt x="76" y="849"/>
                  </a:cubicBezTo>
                  <a:cubicBezTo>
                    <a:pt x="0" y="910"/>
                    <a:pt x="84" y="1011"/>
                    <a:pt x="164" y="1011"/>
                  </a:cubicBezTo>
                  <a:cubicBezTo>
                    <a:pt x="175" y="1011"/>
                    <a:pt x="186" y="1009"/>
                    <a:pt x="197" y="1005"/>
                  </a:cubicBezTo>
                  <a:cubicBezTo>
                    <a:pt x="801" y="729"/>
                    <a:pt x="1388" y="504"/>
                    <a:pt x="2009" y="280"/>
                  </a:cubicBezTo>
                  <a:cubicBezTo>
                    <a:pt x="2170" y="215"/>
                    <a:pt x="2121" y="0"/>
                    <a:pt x="197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3"/>
            <p:cNvSpPr/>
            <p:nvPr/>
          </p:nvSpPr>
          <p:spPr>
            <a:xfrm>
              <a:off x="3125975" y="5166475"/>
              <a:ext cx="20125" cy="12500"/>
            </a:xfrm>
            <a:custGeom>
              <a:avLst/>
              <a:gdLst/>
              <a:ahLst/>
              <a:cxnLst/>
              <a:rect l="l" t="t" r="r" b="b"/>
              <a:pathLst>
                <a:path w="805" h="500" extrusionOk="0">
                  <a:moveTo>
                    <a:pt x="641" y="0"/>
                  </a:moveTo>
                  <a:cubicBezTo>
                    <a:pt x="630" y="0"/>
                    <a:pt x="619" y="2"/>
                    <a:pt x="608" y="6"/>
                  </a:cubicBezTo>
                  <a:cubicBezTo>
                    <a:pt x="435" y="93"/>
                    <a:pt x="246" y="196"/>
                    <a:pt x="90" y="300"/>
                  </a:cubicBezTo>
                  <a:cubicBezTo>
                    <a:pt x="1" y="374"/>
                    <a:pt x="53" y="500"/>
                    <a:pt x="146" y="500"/>
                  </a:cubicBezTo>
                  <a:cubicBezTo>
                    <a:pt x="161" y="500"/>
                    <a:pt x="177" y="497"/>
                    <a:pt x="194" y="490"/>
                  </a:cubicBezTo>
                  <a:cubicBezTo>
                    <a:pt x="384" y="386"/>
                    <a:pt x="556" y="282"/>
                    <a:pt x="729" y="144"/>
                  </a:cubicBezTo>
                  <a:cubicBezTo>
                    <a:pt x="805" y="99"/>
                    <a:pt x="721" y="0"/>
                    <a:pt x="64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3"/>
            <p:cNvSpPr/>
            <p:nvPr/>
          </p:nvSpPr>
          <p:spPr>
            <a:xfrm>
              <a:off x="3289575" y="5341400"/>
              <a:ext cx="166475" cy="31875"/>
            </a:xfrm>
            <a:custGeom>
              <a:avLst/>
              <a:gdLst/>
              <a:ahLst/>
              <a:cxnLst/>
              <a:rect l="l" t="t" r="r" b="b"/>
              <a:pathLst>
                <a:path w="6659" h="1275" extrusionOk="0">
                  <a:moveTo>
                    <a:pt x="6397" y="0"/>
                  </a:moveTo>
                  <a:cubicBezTo>
                    <a:pt x="6372" y="0"/>
                    <a:pt x="6346" y="5"/>
                    <a:pt x="6318" y="17"/>
                  </a:cubicBezTo>
                  <a:cubicBezTo>
                    <a:pt x="5156" y="529"/>
                    <a:pt x="4011" y="833"/>
                    <a:pt x="2853" y="833"/>
                  </a:cubicBezTo>
                  <a:cubicBezTo>
                    <a:pt x="1983" y="833"/>
                    <a:pt x="1105" y="661"/>
                    <a:pt x="209" y="276"/>
                  </a:cubicBezTo>
                  <a:cubicBezTo>
                    <a:pt x="192" y="268"/>
                    <a:pt x="175" y="265"/>
                    <a:pt x="160" y="265"/>
                  </a:cubicBezTo>
                  <a:cubicBezTo>
                    <a:pt x="63" y="265"/>
                    <a:pt x="1" y="389"/>
                    <a:pt x="105" y="448"/>
                  </a:cubicBezTo>
                  <a:cubicBezTo>
                    <a:pt x="1084" y="977"/>
                    <a:pt x="2219" y="1275"/>
                    <a:pt x="3345" y="1275"/>
                  </a:cubicBezTo>
                  <a:cubicBezTo>
                    <a:pt x="4463" y="1275"/>
                    <a:pt x="5571" y="981"/>
                    <a:pt x="6508" y="327"/>
                  </a:cubicBezTo>
                  <a:cubicBezTo>
                    <a:pt x="6658" y="222"/>
                    <a:pt x="6561" y="0"/>
                    <a:pt x="639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3"/>
            <p:cNvSpPr/>
            <p:nvPr/>
          </p:nvSpPr>
          <p:spPr>
            <a:xfrm>
              <a:off x="3468500" y="5297125"/>
              <a:ext cx="24250" cy="22425"/>
            </a:xfrm>
            <a:custGeom>
              <a:avLst/>
              <a:gdLst/>
              <a:ahLst/>
              <a:cxnLst/>
              <a:rect l="l" t="t" r="r" b="b"/>
              <a:pathLst>
                <a:path w="970" h="897" extrusionOk="0">
                  <a:moveTo>
                    <a:pt x="802" y="1"/>
                  </a:moveTo>
                  <a:cubicBezTo>
                    <a:pt x="763" y="1"/>
                    <a:pt x="724" y="19"/>
                    <a:pt x="698" y="62"/>
                  </a:cubicBezTo>
                  <a:cubicBezTo>
                    <a:pt x="542" y="269"/>
                    <a:pt x="352" y="459"/>
                    <a:pt x="145" y="614"/>
                  </a:cubicBezTo>
                  <a:cubicBezTo>
                    <a:pt x="0" y="701"/>
                    <a:pt x="86" y="897"/>
                    <a:pt x="220" y="897"/>
                  </a:cubicBezTo>
                  <a:cubicBezTo>
                    <a:pt x="245" y="897"/>
                    <a:pt x="273" y="890"/>
                    <a:pt x="301" y="873"/>
                  </a:cubicBezTo>
                  <a:cubicBezTo>
                    <a:pt x="577" y="718"/>
                    <a:pt x="784" y="476"/>
                    <a:pt x="922" y="183"/>
                  </a:cubicBezTo>
                  <a:cubicBezTo>
                    <a:pt x="969" y="88"/>
                    <a:pt x="886" y="1"/>
                    <a:pt x="80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3"/>
            <p:cNvSpPr/>
            <p:nvPr/>
          </p:nvSpPr>
          <p:spPr>
            <a:xfrm>
              <a:off x="2667500" y="5118275"/>
              <a:ext cx="30000" cy="8700"/>
            </a:xfrm>
            <a:custGeom>
              <a:avLst/>
              <a:gdLst/>
              <a:ahLst/>
              <a:cxnLst/>
              <a:rect l="l" t="t" r="r" b="b"/>
              <a:pathLst>
                <a:path w="1200" h="348" extrusionOk="0">
                  <a:moveTo>
                    <a:pt x="1081" y="0"/>
                  </a:moveTo>
                  <a:cubicBezTo>
                    <a:pt x="1076" y="0"/>
                    <a:pt x="1071" y="0"/>
                    <a:pt x="1066" y="1"/>
                  </a:cubicBezTo>
                  <a:cubicBezTo>
                    <a:pt x="738" y="18"/>
                    <a:pt x="410" y="70"/>
                    <a:pt x="100" y="174"/>
                  </a:cubicBezTo>
                  <a:cubicBezTo>
                    <a:pt x="1" y="190"/>
                    <a:pt x="12" y="348"/>
                    <a:pt x="103" y="348"/>
                  </a:cubicBezTo>
                  <a:cubicBezTo>
                    <a:pt x="107" y="348"/>
                    <a:pt x="112" y="347"/>
                    <a:pt x="117" y="346"/>
                  </a:cubicBezTo>
                  <a:cubicBezTo>
                    <a:pt x="445" y="329"/>
                    <a:pt x="773" y="277"/>
                    <a:pt x="1101" y="191"/>
                  </a:cubicBezTo>
                  <a:cubicBezTo>
                    <a:pt x="1200" y="175"/>
                    <a:pt x="1188" y="0"/>
                    <a:pt x="108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3"/>
            <p:cNvSpPr/>
            <p:nvPr/>
          </p:nvSpPr>
          <p:spPr>
            <a:xfrm>
              <a:off x="2673850" y="5136375"/>
              <a:ext cx="15875" cy="7600"/>
            </a:xfrm>
            <a:custGeom>
              <a:avLst/>
              <a:gdLst/>
              <a:ahLst/>
              <a:cxnLst/>
              <a:rect l="l" t="t" r="r" b="b"/>
              <a:pathLst>
                <a:path w="635" h="304" extrusionOk="0">
                  <a:moveTo>
                    <a:pt x="518" y="0"/>
                  </a:moveTo>
                  <a:cubicBezTo>
                    <a:pt x="513" y="0"/>
                    <a:pt x="507" y="1"/>
                    <a:pt x="501" y="2"/>
                  </a:cubicBezTo>
                  <a:lnTo>
                    <a:pt x="139" y="106"/>
                  </a:lnTo>
                  <a:cubicBezTo>
                    <a:pt x="1" y="136"/>
                    <a:pt x="54" y="304"/>
                    <a:pt x="165" y="304"/>
                  </a:cubicBezTo>
                  <a:cubicBezTo>
                    <a:pt x="178" y="304"/>
                    <a:pt x="193" y="301"/>
                    <a:pt x="208" y="296"/>
                  </a:cubicBezTo>
                  <a:lnTo>
                    <a:pt x="570" y="140"/>
                  </a:lnTo>
                  <a:cubicBezTo>
                    <a:pt x="635" y="108"/>
                    <a:pt x="594" y="0"/>
                    <a:pt x="51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 name="Google Shape;1271;p43"/>
          <p:cNvGrpSpPr/>
          <p:nvPr/>
        </p:nvGrpSpPr>
        <p:grpSpPr>
          <a:xfrm>
            <a:off x="-109184" y="293943"/>
            <a:ext cx="3953584" cy="1023141"/>
            <a:chOff x="1919675" y="525525"/>
            <a:chExt cx="1763025" cy="456250"/>
          </a:xfrm>
        </p:grpSpPr>
        <p:sp>
          <p:nvSpPr>
            <p:cNvPr id="1272" name="Google Shape;1272;p43"/>
            <p:cNvSpPr/>
            <p:nvPr/>
          </p:nvSpPr>
          <p:spPr>
            <a:xfrm>
              <a:off x="3137325" y="525525"/>
              <a:ext cx="464825" cy="307675"/>
            </a:xfrm>
            <a:custGeom>
              <a:avLst/>
              <a:gdLst/>
              <a:ahLst/>
              <a:cxnLst/>
              <a:rect l="l" t="t" r="r" b="b"/>
              <a:pathLst>
                <a:path w="18593" h="12307" extrusionOk="0">
                  <a:moveTo>
                    <a:pt x="8460" y="4676"/>
                  </a:moveTo>
                  <a:cubicBezTo>
                    <a:pt x="8423" y="4722"/>
                    <a:pt x="8394" y="4768"/>
                    <a:pt x="8367" y="4823"/>
                  </a:cubicBezTo>
                  <a:lnTo>
                    <a:pt x="8367" y="4823"/>
                  </a:lnTo>
                  <a:cubicBezTo>
                    <a:pt x="8321" y="4788"/>
                    <a:pt x="8275" y="4760"/>
                    <a:pt x="8230" y="4723"/>
                  </a:cubicBezTo>
                  <a:lnTo>
                    <a:pt x="8460" y="4676"/>
                  </a:lnTo>
                  <a:close/>
                  <a:moveTo>
                    <a:pt x="9964" y="7473"/>
                  </a:moveTo>
                  <a:cubicBezTo>
                    <a:pt x="10050" y="7617"/>
                    <a:pt x="10127" y="7770"/>
                    <a:pt x="10194" y="7914"/>
                  </a:cubicBezTo>
                  <a:lnTo>
                    <a:pt x="9945" y="7856"/>
                  </a:lnTo>
                  <a:cubicBezTo>
                    <a:pt x="9983" y="7732"/>
                    <a:pt x="9993" y="7598"/>
                    <a:pt x="9964" y="7473"/>
                  </a:cubicBezTo>
                  <a:close/>
                  <a:moveTo>
                    <a:pt x="12704" y="8594"/>
                  </a:moveTo>
                  <a:cubicBezTo>
                    <a:pt x="12704" y="8623"/>
                    <a:pt x="12713" y="8651"/>
                    <a:pt x="12733" y="8671"/>
                  </a:cubicBezTo>
                  <a:lnTo>
                    <a:pt x="12589" y="8623"/>
                  </a:lnTo>
                  <a:cubicBezTo>
                    <a:pt x="12618" y="8613"/>
                    <a:pt x="12656" y="8603"/>
                    <a:pt x="12694" y="8594"/>
                  </a:cubicBezTo>
                  <a:close/>
                  <a:moveTo>
                    <a:pt x="13796" y="8853"/>
                  </a:moveTo>
                  <a:lnTo>
                    <a:pt x="13901" y="9111"/>
                  </a:lnTo>
                  <a:lnTo>
                    <a:pt x="13547" y="8968"/>
                  </a:lnTo>
                  <a:cubicBezTo>
                    <a:pt x="13633" y="8939"/>
                    <a:pt x="13710" y="8900"/>
                    <a:pt x="13786" y="8853"/>
                  </a:cubicBezTo>
                  <a:close/>
                  <a:moveTo>
                    <a:pt x="17233" y="1"/>
                  </a:moveTo>
                  <a:cubicBezTo>
                    <a:pt x="17120" y="1"/>
                    <a:pt x="17004" y="27"/>
                    <a:pt x="16890" y="87"/>
                  </a:cubicBezTo>
                  <a:cubicBezTo>
                    <a:pt x="13700" y="1734"/>
                    <a:pt x="10280" y="2913"/>
                    <a:pt x="6745" y="3574"/>
                  </a:cubicBezTo>
                  <a:cubicBezTo>
                    <a:pt x="5892" y="3727"/>
                    <a:pt x="5030" y="3861"/>
                    <a:pt x="4168" y="3957"/>
                  </a:cubicBezTo>
                  <a:cubicBezTo>
                    <a:pt x="3363" y="4043"/>
                    <a:pt x="2405" y="3957"/>
                    <a:pt x="1629" y="4235"/>
                  </a:cubicBezTo>
                  <a:cubicBezTo>
                    <a:pt x="0" y="4810"/>
                    <a:pt x="431" y="7310"/>
                    <a:pt x="1045" y="8469"/>
                  </a:cubicBezTo>
                  <a:cubicBezTo>
                    <a:pt x="1053" y="8739"/>
                    <a:pt x="1276" y="8941"/>
                    <a:pt x="1524" y="8941"/>
                  </a:cubicBezTo>
                  <a:cubicBezTo>
                    <a:pt x="1559" y="8941"/>
                    <a:pt x="1594" y="8937"/>
                    <a:pt x="1629" y="8929"/>
                  </a:cubicBezTo>
                  <a:cubicBezTo>
                    <a:pt x="2703" y="8704"/>
                    <a:pt x="3777" y="8602"/>
                    <a:pt x="4848" y="8602"/>
                  </a:cubicBezTo>
                  <a:cubicBezTo>
                    <a:pt x="9203" y="8602"/>
                    <a:pt x="13486" y="10289"/>
                    <a:pt x="17331" y="12234"/>
                  </a:cubicBezTo>
                  <a:cubicBezTo>
                    <a:pt x="17427" y="12283"/>
                    <a:pt x="17537" y="12306"/>
                    <a:pt x="17648" y="12306"/>
                  </a:cubicBezTo>
                  <a:cubicBezTo>
                    <a:pt x="18102" y="12306"/>
                    <a:pt x="18593" y="11930"/>
                    <a:pt x="18385" y="11430"/>
                  </a:cubicBezTo>
                  <a:cubicBezTo>
                    <a:pt x="17024" y="8182"/>
                    <a:pt x="15990" y="4331"/>
                    <a:pt x="17868" y="1064"/>
                  </a:cubicBezTo>
                  <a:cubicBezTo>
                    <a:pt x="18173" y="539"/>
                    <a:pt x="17742" y="1"/>
                    <a:pt x="17233"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3"/>
            <p:cNvSpPr/>
            <p:nvPr/>
          </p:nvSpPr>
          <p:spPr>
            <a:xfrm>
              <a:off x="1919675" y="528750"/>
              <a:ext cx="1763025" cy="453025"/>
            </a:xfrm>
            <a:custGeom>
              <a:avLst/>
              <a:gdLst/>
              <a:ahLst/>
              <a:cxnLst/>
              <a:rect l="l" t="t" r="r" b="b"/>
              <a:pathLst>
                <a:path w="70521" h="18121" extrusionOk="0">
                  <a:moveTo>
                    <a:pt x="67809" y="4949"/>
                  </a:moveTo>
                  <a:lnTo>
                    <a:pt x="67809" y="4949"/>
                  </a:lnTo>
                  <a:cubicBezTo>
                    <a:pt x="68260" y="6041"/>
                    <a:pt x="68126" y="7172"/>
                    <a:pt x="67589" y="8235"/>
                  </a:cubicBezTo>
                  <a:cubicBezTo>
                    <a:pt x="67579" y="8225"/>
                    <a:pt x="67579" y="8225"/>
                    <a:pt x="67570" y="8225"/>
                  </a:cubicBezTo>
                  <a:lnTo>
                    <a:pt x="67512" y="8206"/>
                  </a:lnTo>
                  <a:cubicBezTo>
                    <a:pt x="67350" y="7037"/>
                    <a:pt x="67244" y="6051"/>
                    <a:pt x="67809" y="4949"/>
                  </a:cubicBezTo>
                  <a:close/>
                  <a:moveTo>
                    <a:pt x="66411" y="4489"/>
                  </a:moveTo>
                  <a:cubicBezTo>
                    <a:pt x="66535" y="4642"/>
                    <a:pt x="66717" y="4757"/>
                    <a:pt x="66918" y="4815"/>
                  </a:cubicBezTo>
                  <a:cubicBezTo>
                    <a:pt x="67027" y="4840"/>
                    <a:pt x="67136" y="4857"/>
                    <a:pt x="67244" y="4857"/>
                  </a:cubicBezTo>
                  <a:cubicBezTo>
                    <a:pt x="67298" y="4857"/>
                    <a:pt x="67353" y="4853"/>
                    <a:pt x="67407" y="4844"/>
                  </a:cubicBezTo>
                  <a:lnTo>
                    <a:pt x="67407" y="4844"/>
                  </a:lnTo>
                  <a:cubicBezTo>
                    <a:pt x="66938" y="5840"/>
                    <a:pt x="66708" y="7152"/>
                    <a:pt x="67168" y="8168"/>
                  </a:cubicBezTo>
                  <a:cubicBezTo>
                    <a:pt x="66899" y="8168"/>
                    <a:pt x="66641" y="8235"/>
                    <a:pt x="66401" y="8360"/>
                  </a:cubicBezTo>
                  <a:cubicBezTo>
                    <a:pt x="66334" y="7737"/>
                    <a:pt x="66305" y="7104"/>
                    <a:pt x="66305" y="6472"/>
                  </a:cubicBezTo>
                  <a:cubicBezTo>
                    <a:pt x="66305" y="5802"/>
                    <a:pt x="66344" y="5150"/>
                    <a:pt x="66411" y="4489"/>
                  </a:cubicBezTo>
                  <a:close/>
                  <a:moveTo>
                    <a:pt x="48419" y="5447"/>
                  </a:moveTo>
                  <a:lnTo>
                    <a:pt x="48419" y="5447"/>
                  </a:lnTo>
                  <a:cubicBezTo>
                    <a:pt x="48753" y="5519"/>
                    <a:pt x="49094" y="5557"/>
                    <a:pt x="49431" y="5557"/>
                  </a:cubicBezTo>
                  <a:cubicBezTo>
                    <a:pt x="49499" y="5557"/>
                    <a:pt x="49568" y="5556"/>
                    <a:pt x="49636" y="5552"/>
                  </a:cubicBezTo>
                  <a:lnTo>
                    <a:pt x="49636" y="5552"/>
                  </a:lnTo>
                  <a:cubicBezTo>
                    <a:pt x="49233" y="6376"/>
                    <a:pt x="49195" y="7612"/>
                    <a:pt x="49664" y="8427"/>
                  </a:cubicBezTo>
                  <a:cubicBezTo>
                    <a:pt x="49281" y="8388"/>
                    <a:pt x="48898" y="8379"/>
                    <a:pt x="48534" y="8360"/>
                  </a:cubicBezTo>
                  <a:cubicBezTo>
                    <a:pt x="48208" y="7459"/>
                    <a:pt x="48170" y="6472"/>
                    <a:pt x="48419" y="5543"/>
                  </a:cubicBezTo>
                  <a:cubicBezTo>
                    <a:pt x="48429" y="5514"/>
                    <a:pt x="48429" y="5476"/>
                    <a:pt x="48419" y="5447"/>
                  </a:cubicBezTo>
                  <a:close/>
                  <a:moveTo>
                    <a:pt x="53770" y="9015"/>
                  </a:moveTo>
                  <a:cubicBezTo>
                    <a:pt x="53908" y="9015"/>
                    <a:pt x="54047" y="9017"/>
                    <a:pt x="54186" y="9021"/>
                  </a:cubicBezTo>
                  <a:lnTo>
                    <a:pt x="54244" y="9021"/>
                  </a:lnTo>
                  <a:cubicBezTo>
                    <a:pt x="54071" y="9864"/>
                    <a:pt x="53995" y="10716"/>
                    <a:pt x="54023" y="11578"/>
                  </a:cubicBezTo>
                  <a:cubicBezTo>
                    <a:pt x="53849" y="11530"/>
                    <a:pt x="53671" y="11509"/>
                    <a:pt x="53491" y="11509"/>
                  </a:cubicBezTo>
                  <a:cubicBezTo>
                    <a:pt x="53385" y="11509"/>
                    <a:pt x="53278" y="11516"/>
                    <a:pt x="53171" y="11531"/>
                  </a:cubicBezTo>
                  <a:lnTo>
                    <a:pt x="53171" y="11521"/>
                  </a:lnTo>
                  <a:cubicBezTo>
                    <a:pt x="53281" y="11030"/>
                    <a:pt x="52889" y="10516"/>
                    <a:pt x="52440" y="10516"/>
                  </a:cubicBezTo>
                  <a:cubicBezTo>
                    <a:pt x="52383" y="10516"/>
                    <a:pt x="52325" y="10524"/>
                    <a:pt x="52267" y="10542"/>
                  </a:cubicBezTo>
                  <a:lnTo>
                    <a:pt x="52267" y="10542"/>
                  </a:lnTo>
                  <a:cubicBezTo>
                    <a:pt x="52249" y="10533"/>
                    <a:pt x="52231" y="10525"/>
                    <a:pt x="52222" y="10525"/>
                  </a:cubicBezTo>
                  <a:cubicBezTo>
                    <a:pt x="52098" y="10506"/>
                    <a:pt x="51983" y="10486"/>
                    <a:pt x="51849" y="10467"/>
                  </a:cubicBezTo>
                  <a:cubicBezTo>
                    <a:pt x="51906" y="10007"/>
                    <a:pt x="51925" y="9538"/>
                    <a:pt x="51906" y="9078"/>
                  </a:cubicBezTo>
                  <a:cubicBezTo>
                    <a:pt x="52532" y="9047"/>
                    <a:pt x="53151" y="9015"/>
                    <a:pt x="53770" y="9015"/>
                  </a:cubicBezTo>
                  <a:close/>
                  <a:moveTo>
                    <a:pt x="66621" y="705"/>
                  </a:moveTo>
                  <a:cubicBezTo>
                    <a:pt x="65616" y="4317"/>
                    <a:pt x="65386" y="8503"/>
                    <a:pt x="66583" y="12096"/>
                  </a:cubicBezTo>
                  <a:cubicBezTo>
                    <a:pt x="64111" y="10649"/>
                    <a:pt x="61419" y="9615"/>
                    <a:pt x="58622" y="9040"/>
                  </a:cubicBezTo>
                  <a:cubicBezTo>
                    <a:pt x="57271" y="8762"/>
                    <a:pt x="55901" y="8589"/>
                    <a:pt x="54522" y="8522"/>
                  </a:cubicBezTo>
                  <a:cubicBezTo>
                    <a:pt x="54004" y="8497"/>
                    <a:pt x="53468" y="8474"/>
                    <a:pt x="52930" y="8474"/>
                  </a:cubicBezTo>
                  <a:cubicBezTo>
                    <a:pt x="52025" y="8474"/>
                    <a:pt x="51112" y="8541"/>
                    <a:pt x="50258" y="8781"/>
                  </a:cubicBezTo>
                  <a:cubicBezTo>
                    <a:pt x="50124" y="8206"/>
                    <a:pt x="49875" y="7708"/>
                    <a:pt x="49856" y="7104"/>
                  </a:cubicBezTo>
                  <a:cubicBezTo>
                    <a:pt x="49827" y="6491"/>
                    <a:pt x="50019" y="5964"/>
                    <a:pt x="50220" y="5380"/>
                  </a:cubicBezTo>
                  <a:cubicBezTo>
                    <a:pt x="50230" y="5370"/>
                    <a:pt x="50230" y="5351"/>
                    <a:pt x="50230" y="5332"/>
                  </a:cubicBezTo>
                  <a:cubicBezTo>
                    <a:pt x="50364" y="5336"/>
                    <a:pt x="50498" y="5338"/>
                    <a:pt x="50633" y="5338"/>
                  </a:cubicBezTo>
                  <a:cubicBezTo>
                    <a:pt x="53366" y="5338"/>
                    <a:pt x="56211" y="4615"/>
                    <a:pt x="58804" y="3857"/>
                  </a:cubicBezTo>
                  <a:cubicBezTo>
                    <a:pt x="61486" y="3081"/>
                    <a:pt x="64159" y="2046"/>
                    <a:pt x="66621" y="705"/>
                  </a:cubicBezTo>
                  <a:close/>
                  <a:moveTo>
                    <a:pt x="67129" y="609"/>
                  </a:moveTo>
                  <a:lnTo>
                    <a:pt x="67129" y="609"/>
                  </a:lnTo>
                  <a:cubicBezTo>
                    <a:pt x="69933" y="4141"/>
                    <a:pt x="69611" y="8724"/>
                    <a:pt x="66993" y="12229"/>
                  </a:cubicBezTo>
                  <a:lnTo>
                    <a:pt x="66993" y="12229"/>
                  </a:lnTo>
                  <a:cubicBezTo>
                    <a:pt x="66773" y="11045"/>
                    <a:pt x="66564" y="9870"/>
                    <a:pt x="66439" y="8685"/>
                  </a:cubicBezTo>
                  <a:cubicBezTo>
                    <a:pt x="66664" y="8623"/>
                    <a:pt x="66897" y="8593"/>
                    <a:pt x="67133" y="8593"/>
                  </a:cubicBezTo>
                  <a:cubicBezTo>
                    <a:pt x="67259" y="8593"/>
                    <a:pt x="67386" y="8601"/>
                    <a:pt x="67512" y="8618"/>
                  </a:cubicBezTo>
                  <a:cubicBezTo>
                    <a:pt x="67519" y="8619"/>
                    <a:pt x="67526" y="8619"/>
                    <a:pt x="67533" y="8619"/>
                  </a:cubicBezTo>
                  <a:cubicBezTo>
                    <a:pt x="67619" y="8619"/>
                    <a:pt x="67686" y="8563"/>
                    <a:pt x="67704" y="8474"/>
                  </a:cubicBezTo>
                  <a:cubicBezTo>
                    <a:pt x="67742" y="8474"/>
                    <a:pt x="67771" y="8446"/>
                    <a:pt x="67800" y="8417"/>
                  </a:cubicBezTo>
                  <a:cubicBezTo>
                    <a:pt x="68624" y="7267"/>
                    <a:pt x="68614" y="5763"/>
                    <a:pt x="68001" y="4518"/>
                  </a:cubicBezTo>
                  <a:cubicBezTo>
                    <a:pt x="67971" y="4464"/>
                    <a:pt x="67916" y="4433"/>
                    <a:pt x="67859" y="4433"/>
                  </a:cubicBezTo>
                  <a:cubicBezTo>
                    <a:pt x="67825" y="4433"/>
                    <a:pt x="67791" y="4445"/>
                    <a:pt x="67761" y="4470"/>
                  </a:cubicBezTo>
                  <a:cubicBezTo>
                    <a:pt x="67726" y="4428"/>
                    <a:pt x="67671" y="4401"/>
                    <a:pt x="67617" y="4401"/>
                  </a:cubicBezTo>
                  <a:cubicBezTo>
                    <a:pt x="67598" y="4401"/>
                    <a:pt x="67578" y="4405"/>
                    <a:pt x="67560" y="4412"/>
                  </a:cubicBezTo>
                  <a:cubicBezTo>
                    <a:pt x="67430" y="4449"/>
                    <a:pt x="67297" y="4467"/>
                    <a:pt x="67164" y="4467"/>
                  </a:cubicBezTo>
                  <a:cubicBezTo>
                    <a:pt x="66915" y="4467"/>
                    <a:pt x="66668" y="4403"/>
                    <a:pt x="66449" y="4278"/>
                  </a:cubicBezTo>
                  <a:lnTo>
                    <a:pt x="66439" y="4278"/>
                  </a:lnTo>
                  <a:cubicBezTo>
                    <a:pt x="66574" y="3042"/>
                    <a:pt x="66803" y="1816"/>
                    <a:pt x="67129" y="609"/>
                  </a:cubicBezTo>
                  <a:close/>
                  <a:moveTo>
                    <a:pt x="53075" y="11808"/>
                  </a:moveTo>
                  <a:cubicBezTo>
                    <a:pt x="53104" y="11856"/>
                    <a:pt x="53152" y="11895"/>
                    <a:pt x="53209" y="11895"/>
                  </a:cubicBezTo>
                  <a:cubicBezTo>
                    <a:pt x="53458" y="11923"/>
                    <a:pt x="53755" y="11895"/>
                    <a:pt x="53985" y="12019"/>
                  </a:cubicBezTo>
                  <a:cubicBezTo>
                    <a:pt x="54790" y="12422"/>
                    <a:pt x="53937" y="12996"/>
                    <a:pt x="53496" y="13121"/>
                  </a:cubicBezTo>
                  <a:cubicBezTo>
                    <a:pt x="53171" y="13207"/>
                    <a:pt x="52835" y="13265"/>
                    <a:pt x="52500" y="13293"/>
                  </a:cubicBezTo>
                  <a:cubicBezTo>
                    <a:pt x="52376" y="13313"/>
                    <a:pt x="52251" y="13313"/>
                    <a:pt x="52126" y="13313"/>
                  </a:cubicBezTo>
                  <a:cubicBezTo>
                    <a:pt x="51877" y="13293"/>
                    <a:pt x="51140" y="12891"/>
                    <a:pt x="51513" y="12546"/>
                  </a:cubicBezTo>
                  <a:cubicBezTo>
                    <a:pt x="52136" y="12546"/>
                    <a:pt x="52788" y="12345"/>
                    <a:pt x="53075" y="11808"/>
                  </a:cubicBezTo>
                  <a:close/>
                  <a:moveTo>
                    <a:pt x="54158" y="13322"/>
                  </a:moveTo>
                  <a:cubicBezTo>
                    <a:pt x="54665" y="14069"/>
                    <a:pt x="53602" y="14520"/>
                    <a:pt x="52989" y="14568"/>
                  </a:cubicBezTo>
                  <a:cubicBezTo>
                    <a:pt x="52872" y="14576"/>
                    <a:pt x="52754" y="14581"/>
                    <a:pt x="52636" y="14581"/>
                  </a:cubicBezTo>
                  <a:cubicBezTo>
                    <a:pt x="52491" y="14581"/>
                    <a:pt x="52346" y="14574"/>
                    <a:pt x="52203" y="14558"/>
                  </a:cubicBezTo>
                  <a:cubicBezTo>
                    <a:pt x="52012" y="14558"/>
                    <a:pt x="51839" y="14500"/>
                    <a:pt x="51676" y="14414"/>
                  </a:cubicBezTo>
                  <a:cubicBezTo>
                    <a:pt x="51456" y="14251"/>
                    <a:pt x="51283" y="13830"/>
                    <a:pt x="51561" y="13610"/>
                  </a:cubicBezTo>
                  <a:lnTo>
                    <a:pt x="51561" y="13610"/>
                  </a:lnTo>
                  <a:cubicBezTo>
                    <a:pt x="51784" y="13721"/>
                    <a:pt x="52049" y="13763"/>
                    <a:pt x="52325" y="13763"/>
                  </a:cubicBezTo>
                  <a:cubicBezTo>
                    <a:pt x="52835" y="13763"/>
                    <a:pt x="53383" y="13619"/>
                    <a:pt x="53774" y="13495"/>
                  </a:cubicBezTo>
                  <a:cubicBezTo>
                    <a:pt x="53908" y="13447"/>
                    <a:pt x="54033" y="13389"/>
                    <a:pt x="54158" y="13322"/>
                  </a:cubicBezTo>
                  <a:close/>
                  <a:moveTo>
                    <a:pt x="51552" y="14845"/>
                  </a:moveTo>
                  <a:cubicBezTo>
                    <a:pt x="51877" y="15008"/>
                    <a:pt x="52299" y="15027"/>
                    <a:pt x="52653" y="15027"/>
                  </a:cubicBezTo>
                  <a:cubicBezTo>
                    <a:pt x="52686" y="15028"/>
                    <a:pt x="52718" y="15029"/>
                    <a:pt x="52750" y="15029"/>
                  </a:cubicBezTo>
                  <a:cubicBezTo>
                    <a:pt x="53111" y="15029"/>
                    <a:pt x="53470" y="14979"/>
                    <a:pt x="53813" y="14865"/>
                  </a:cubicBezTo>
                  <a:lnTo>
                    <a:pt x="53813" y="14865"/>
                  </a:lnTo>
                  <a:cubicBezTo>
                    <a:pt x="54282" y="15564"/>
                    <a:pt x="53535" y="16129"/>
                    <a:pt x="52797" y="16158"/>
                  </a:cubicBezTo>
                  <a:cubicBezTo>
                    <a:pt x="52785" y="16158"/>
                    <a:pt x="52772" y="16158"/>
                    <a:pt x="52760" y="16158"/>
                  </a:cubicBezTo>
                  <a:cubicBezTo>
                    <a:pt x="52117" y="16158"/>
                    <a:pt x="50922" y="15682"/>
                    <a:pt x="51542" y="14855"/>
                  </a:cubicBezTo>
                  <a:cubicBezTo>
                    <a:pt x="51542" y="14855"/>
                    <a:pt x="51552" y="14845"/>
                    <a:pt x="51552" y="14845"/>
                  </a:cubicBezTo>
                  <a:close/>
                  <a:moveTo>
                    <a:pt x="51571" y="16369"/>
                  </a:moveTo>
                  <a:cubicBezTo>
                    <a:pt x="51896" y="16576"/>
                    <a:pt x="52307" y="16657"/>
                    <a:pt x="52693" y="16657"/>
                  </a:cubicBezTo>
                  <a:cubicBezTo>
                    <a:pt x="52808" y="16657"/>
                    <a:pt x="52920" y="16650"/>
                    <a:pt x="53027" y="16637"/>
                  </a:cubicBezTo>
                  <a:cubicBezTo>
                    <a:pt x="53238" y="16618"/>
                    <a:pt x="53449" y="16560"/>
                    <a:pt x="53640" y="16484"/>
                  </a:cubicBezTo>
                  <a:lnTo>
                    <a:pt x="53640" y="16484"/>
                  </a:lnTo>
                  <a:cubicBezTo>
                    <a:pt x="53925" y="17208"/>
                    <a:pt x="53392" y="17511"/>
                    <a:pt x="52783" y="17511"/>
                  </a:cubicBezTo>
                  <a:cubicBezTo>
                    <a:pt x="52040" y="17511"/>
                    <a:pt x="51182" y="17059"/>
                    <a:pt x="51561" y="16369"/>
                  </a:cubicBezTo>
                  <a:close/>
                  <a:moveTo>
                    <a:pt x="67215" y="0"/>
                  </a:moveTo>
                  <a:cubicBezTo>
                    <a:pt x="67124" y="0"/>
                    <a:pt x="67038" y="62"/>
                    <a:pt x="66985" y="149"/>
                  </a:cubicBezTo>
                  <a:lnTo>
                    <a:pt x="66938" y="149"/>
                  </a:lnTo>
                  <a:cubicBezTo>
                    <a:pt x="66890" y="89"/>
                    <a:pt x="66819" y="59"/>
                    <a:pt x="66745" y="59"/>
                  </a:cubicBezTo>
                  <a:cubicBezTo>
                    <a:pt x="66701" y="59"/>
                    <a:pt x="66655" y="70"/>
                    <a:pt x="66612" y="92"/>
                  </a:cubicBezTo>
                  <a:cubicBezTo>
                    <a:pt x="63977" y="1385"/>
                    <a:pt x="61314" y="2544"/>
                    <a:pt x="58478" y="3368"/>
                  </a:cubicBezTo>
                  <a:cubicBezTo>
                    <a:pt x="55738" y="4173"/>
                    <a:pt x="52950" y="4460"/>
                    <a:pt x="50172" y="5045"/>
                  </a:cubicBezTo>
                  <a:cubicBezTo>
                    <a:pt x="50124" y="5054"/>
                    <a:pt x="50086" y="5093"/>
                    <a:pt x="50067" y="5141"/>
                  </a:cubicBezTo>
                  <a:cubicBezTo>
                    <a:pt x="50052" y="5136"/>
                    <a:pt x="50038" y="5135"/>
                    <a:pt x="50023" y="5135"/>
                  </a:cubicBezTo>
                  <a:cubicBezTo>
                    <a:pt x="49968" y="5135"/>
                    <a:pt x="49911" y="5160"/>
                    <a:pt x="49866" y="5198"/>
                  </a:cubicBezTo>
                  <a:cubicBezTo>
                    <a:pt x="49584" y="5151"/>
                    <a:pt x="49265" y="5118"/>
                    <a:pt x="48950" y="5118"/>
                  </a:cubicBezTo>
                  <a:cubicBezTo>
                    <a:pt x="48686" y="5118"/>
                    <a:pt x="48425" y="5141"/>
                    <a:pt x="48189" y="5198"/>
                  </a:cubicBezTo>
                  <a:cubicBezTo>
                    <a:pt x="48132" y="5208"/>
                    <a:pt x="48103" y="5275"/>
                    <a:pt x="48122" y="5323"/>
                  </a:cubicBezTo>
                  <a:cubicBezTo>
                    <a:pt x="48074" y="5351"/>
                    <a:pt x="48036" y="5390"/>
                    <a:pt x="48026" y="5447"/>
                  </a:cubicBezTo>
                  <a:cubicBezTo>
                    <a:pt x="47691" y="6501"/>
                    <a:pt x="47739" y="7631"/>
                    <a:pt x="48141" y="8657"/>
                  </a:cubicBezTo>
                  <a:cubicBezTo>
                    <a:pt x="48170" y="8752"/>
                    <a:pt x="48256" y="8810"/>
                    <a:pt x="48361" y="8819"/>
                  </a:cubicBezTo>
                  <a:cubicBezTo>
                    <a:pt x="48446" y="8821"/>
                    <a:pt x="48531" y="8822"/>
                    <a:pt x="48616" y="8822"/>
                  </a:cubicBezTo>
                  <a:cubicBezTo>
                    <a:pt x="49041" y="8822"/>
                    <a:pt x="49471" y="8802"/>
                    <a:pt x="49894" y="8762"/>
                  </a:cubicBezTo>
                  <a:cubicBezTo>
                    <a:pt x="49933" y="8810"/>
                    <a:pt x="49981" y="8848"/>
                    <a:pt x="50019" y="8896"/>
                  </a:cubicBezTo>
                  <a:cubicBezTo>
                    <a:pt x="49981" y="8973"/>
                    <a:pt x="50038" y="9078"/>
                    <a:pt x="50124" y="9078"/>
                  </a:cubicBezTo>
                  <a:cubicBezTo>
                    <a:pt x="50416" y="9096"/>
                    <a:pt x="50703" y="9103"/>
                    <a:pt x="50992" y="9103"/>
                  </a:cubicBezTo>
                  <a:cubicBezTo>
                    <a:pt x="51159" y="9103"/>
                    <a:pt x="51326" y="9101"/>
                    <a:pt x="51494" y="9097"/>
                  </a:cubicBezTo>
                  <a:lnTo>
                    <a:pt x="51494" y="9097"/>
                  </a:lnTo>
                  <a:cubicBezTo>
                    <a:pt x="51485" y="9547"/>
                    <a:pt x="51504" y="9998"/>
                    <a:pt x="51552" y="10448"/>
                  </a:cubicBezTo>
                  <a:cubicBezTo>
                    <a:pt x="51316" y="10427"/>
                    <a:pt x="51078" y="10415"/>
                    <a:pt x="50840" y="10415"/>
                  </a:cubicBezTo>
                  <a:cubicBezTo>
                    <a:pt x="50120" y="10415"/>
                    <a:pt x="49400" y="10524"/>
                    <a:pt x="48745" y="10812"/>
                  </a:cubicBezTo>
                  <a:cubicBezTo>
                    <a:pt x="48361" y="10975"/>
                    <a:pt x="48017" y="11205"/>
                    <a:pt x="47729" y="11502"/>
                  </a:cubicBezTo>
                  <a:cubicBezTo>
                    <a:pt x="47202" y="12048"/>
                    <a:pt x="46953" y="12843"/>
                    <a:pt x="46187" y="13073"/>
                  </a:cubicBezTo>
                  <a:cubicBezTo>
                    <a:pt x="46139" y="13035"/>
                    <a:pt x="46081" y="13016"/>
                    <a:pt x="46024" y="13016"/>
                  </a:cubicBezTo>
                  <a:cubicBezTo>
                    <a:pt x="40639" y="13218"/>
                    <a:pt x="35259" y="13316"/>
                    <a:pt x="29873" y="13316"/>
                  </a:cubicBezTo>
                  <a:cubicBezTo>
                    <a:pt x="27613" y="13316"/>
                    <a:pt x="25352" y="13299"/>
                    <a:pt x="23089" y="13265"/>
                  </a:cubicBezTo>
                  <a:cubicBezTo>
                    <a:pt x="19266" y="13207"/>
                    <a:pt x="15444" y="13140"/>
                    <a:pt x="11631" y="13073"/>
                  </a:cubicBezTo>
                  <a:cubicBezTo>
                    <a:pt x="9791" y="13035"/>
                    <a:pt x="7952" y="13006"/>
                    <a:pt x="6112" y="12977"/>
                  </a:cubicBezTo>
                  <a:cubicBezTo>
                    <a:pt x="4758" y="12957"/>
                    <a:pt x="3385" y="12878"/>
                    <a:pt x="2022" y="12878"/>
                  </a:cubicBezTo>
                  <a:cubicBezTo>
                    <a:pt x="1409" y="12878"/>
                    <a:pt x="798" y="12894"/>
                    <a:pt x="192" y="12939"/>
                  </a:cubicBezTo>
                  <a:cubicBezTo>
                    <a:pt x="0" y="12948"/>
                    <a:pt x="0" y="13236"/>
                    <a:pt x="192" y="13245"/>
                  </a:cubicBezTo>
                  <a:cubicBezTo>
                    <a:pt x="2146" y="13456"/>
                    <a:pt x="4149" y="13380"/>
                    <a:pt x="6112" y="13418"/>
                  </a:cubicBezTo>
                  <a:cubicBezTo>
                    <a:pt x="7952" y="13456"/>
                    <a:pt x="9791" y="13485"/>
                    <a:pt x="11631" y="13523"/>
                  </a:cubicBezTo>
                  <a:cubicBezTo>
                    <a:pt x="15453" y="13590"/>
                    <a:pt x="19266" y="13667"/>
                    <a:pt x="23089" y="13724"/>
                  </a:cubicBezTo>
                  <a:cubicBezTo>
                    <a:pt x="26544" y="13777"/>
                    <a:pt x="30008" y="13831"/>
                    <a:pt x="33472" y="13831"/>
                  </a:cubicBezTo>
                  <a:cubicBezTo>
                    <a:pt x="37661" y="13831"/>
                    <a:pt x="41849" y="13752"/>
                    <a:pt x="46024" y="13495"/>
                  </a:cubicBezTo>
                  <a:cubicBezTo>
                    <a:pt x="46072" y="13495"/>
                    <a:pt x="46120" y="13475"/>
                    <a:pt x="46158" y="13447"/>
                  </a:cubicBezTo>
                  <a:cubicBezTo>
                    <a:pt x="46972" y="13399"/>
                    <a:pt x="47375" y="12680"/>
                    <a:pt x="47863" y="12067"/>
                  </a:cubicBezTo>
                  <a:cubicBezTo>
                    <a:pt x="48965" y="10668"/>
                    <a:pt x="50565" y="10870"/>
                    <a:pt x="52174" y="10812"/>
                  </a:cubicBezTo>
                  <a:cubicBezTo>
                    <a:pt x="52213" y="10812"/>
                    <a:pt x="52241" y="10793"/>
                    <a:pt x="52261" y="10774"/>
                  </a:cubicBezTo>
                  <a:cubicBezTo>
                    <a:pt x="52481" y="10783"/>
                    <a:pt x="52673" y="10908"/>
                    <a:pt x="52768" y="11099"/>
                  </a:cubicBezTo>
                  <a:cubicBezTo>
                    <a:pt x="52922" y="11406"/>
                    <a:pt x="52701" y="11751"/>
                    <a:pt x="52443" y="11914"/>
                  </a:cubicBezTo>
                  <a:cubicBezTo>
                    <a:pt x="52217" y="12058"/>
                    <a:pt x="51977" y="12096"/>
                    <a:pt x="51731" y="12096"/>
                  </a:cubicBezTo>
                  <a:cubicBezTo>
                    <a:pt x="51454" y="12096"/>
                    <a:pt x="51170" y="12048"/>
                    <a:pt x="50891" y="12048"/>
                  </a:cubicBezTo>
                  <a:cubicBezTo>
                    <a:pt x="50651" y="12058"/>
                    <a:pt x="50603" y="12383"/>
                    <a:pt x="50833" y="12460"/>
                  </a:cubicBezTo>
                  <a:cubicBezTo>
                    <a:pt x="50939" y="12489"/>
                    <a:pt x="51053" y="12508"/>
                    <a:pt x="51168" y="12527"/>
                  </a:cubicBezTo>
                  <a:cubicBezTo>
                    <a:pt x="50996" y="12814"/>
                    <a:pt x="51044" y="13188"/>
                    <a:pt x="51283" y="13427"/>
                  </a:cubicBezTo>
                  <a:cubicBezTo>
                    <a:pt x="50986" y="13667"/>
                    <a:pt x="50910" y="14079"/>
                    <a:pt x="51101" y="14414"/>
                  </a:cubicBezTo>
                  <a:cubicBezTo>
                    <a:pt x="51149" y="14520"/>
                    <a:pt x="51226" y="14615"/>
                    <a:pt x="51322" y="14692"/>
                  </a:cubicBezTo>
                  <a:cubicBezTo>
                    <a:pt x="50871" y="15056"/>
                    <a:pt x="50871" y="15688"/>
                    <a:pt x="51236" y="16110"/>
                  </a:cubicBezTo>
                  <a:cubicBezTo>
                    <a:pt x="51264" y="16139"/>
                    <a:pt x="51293" y="16158"/>
                    <a:pt x="51312" y="16187"/>
                  </a:cubicBezTo>
                  <a:cubicBezTo>
                    <a:pt x="51053" y="16493"/>
                    <a:pt x="51015" y="16934"/>
                    <a:pt x="51216" y="17288"/>
                  </a:cubicBezTo>
                  <a:cubicBezTo>
                    <a:pt x="51274" y="17375"/>
                    <a:pt x="51331" y="17451"/>
                    <a:pt x="51408" y="17528"/>
                  </a:cubicBezTo>
                  <a:cubicBezTo>
                    <a:pt x="51019" y="17587"/>
                    <a:pt x="50628" y="17616"/>
                    <a:pt x="50237" y="17616"/>
                  </a:cubicBezTo>
                  <a:cubicBezTo>
                    <a:pt x="49801" y="17616"/>
                    <a:pt x="49366" y="17579"/>
                    <a:pt x="48936" y="17509"/>
                  </a:cubicBezTo>
                  <a:cubicBezTo>
                    <a:pt x="48132" y="17375"/>
                    <a:pt x="47413" y="17030"/>
                    <a:pt x="46637" y="16809"/>
                  </a:cubicBezTo>
                  <a:cubicBezTo>
                    <a:pt x="46069" y="16645"/>
                    <a:pt x="45462" y="16594"/>
                    <a:pt x="44844" y="16594"/>
                  </a:cubicBezTo>
                  <a:cubicBezTo>
                    <a:pt x="43950" y="16594"/>
                    <a:pt x="43036" y="16700"/>
                    <a:pt x="42192" y="16723"/>
                  </a:cubicBezTo>
                  <a:cubicBezTo>
                    <a:pt x="38762" y="16809"/>
                    <a:pt x="35332" y="16867"/>
                    <a:pt x="31912" y="16905"/>
                  </a:cubicBezTo>
                  <a:cubicBezTo>
                    <a:pt x="30661" y="16914"/>
                    <a:pt x="29410" y="16918"/>
                    <a:pt x="28160" y="16918"/>
                  </a:cubicBezTo>
                  <a:cubicBezTo>
                    <a:pt x="22737" y="16918"/>
                    <a:pt x="17319" y="16838"/>
                    <a:pt x="11909" y="16714"/>
                  </a:cubicBezTo>
                  <a:cubicBezTo>
                    <a:pt x="8834" y="16645"/>
                    <a:pt x="5735" y="16457"/>
                    <a:pt x="2655" y="16457"/>
                  </a:cubicBezTo>
                  <a:cubicBezTo>
                    <a:pt x="1839" y="16457"/>
                    <a:pt x="1024" y="16471"/>
                    <a:pt x="211" y="16503"/>
                  </a:cubicBezTo>
                  <a:cubicBezTo>
                    <a:pt x="0" y="16532"/>
                    <a:pt x="0" y="16829"/>
                    <a:pt x="211" y="16857"/>
                  </a:cubicBezTo>
                  <a:cubicBezTo>
                    <a:pt x="3622" y="17164"/>
                    <a:pt x="7099" y="17097"/>
                    <a:pt x="10519" y="17183"/>
                  </a:cubicBezTo>
                  <a:cubicBezTo>
                    <a:pt x="13892" y="17269"/>
                    <a:pt x="17264" y="17355"/>
                    <a:pt x="20636" y="17403"/>
                  </a:cubicBezTo>
                  <a:cubicBezTo>
                    <a:pt x="23157" y="17435"/>
                    <a:pt x="25677" y="17451"/>
                    <a:pt x="28196" y="17451"/>
                  </a:cubicBezTo>
                  <a:cubicBezTo>
                    <a:pt x="32598" y="17451"/>
                    <a:pt x="36997" y="17402"/>
                    <a:pt x="41397" y="17298"/>
                  </a:cubicBezTo>
                  <a:cubicBezTo>
                    <a:pt x="42368" y="17278"/>
                    <a:pt x="43384" y="17184"/>
                    <a:pt x="44386" y="17184"/>
                  </a:cubicBezTo>
                  <a:cubicBezTo>
                    <a:pt x="45320" y="17184"/>
                    <a:pt x="46242" y="17266"/>
                    <a:pt x="47106" y="17566"/>
                  </a:cubicBezTo>
                  <a:cubicBezTo>
                    <a:pt x="48126" y="17932"/>
                    <a:pt x="49200" y="18120"/>
                    <a:pt x="50279" y="18120"/>
                  </a:cubicBezTo>
                  <a:cubicBezTo>
                    <a:pt x="50780" y="18120"/>
                    <a:pt x="51283" y="18079"/>
                    <a:pt x="51782" y="17997"/>
                  </a:cubicBezTo>
                  <a:cubicBezTo>
                    <a:pt x="51858" y="17988"/>
                    <a:pt x="51925" y="17949"/>
                    <a:pt x="51954" y="17882"/>
                  </a:cubicBezTo>
                  <a:cubicBezTo>
                    <a:pt x="52174" y="17969"/>
                    <a:pt x="52414" y="18016"/>
                    <a:pt x="52653" y="18026"/>
                  </a:cubicBezTo>
                  <a:cubicBezTo>
                    <a:pt x="52676" y="18027"/>
                    <a:pt x="52699" y="18027"/>
                    <a:pt x="52722" y="18027"/>
                  </a:cubicBezTo>
                  <a:cubicBezTo>
                    <a:pt x="53229" y="18027"/>
                    <a:pt x="53758" y="17823"/>
                    <a:pt x="54023" y="17365"/>
                  </a:cubicBezTo>
                  <a:cubicBezTo>
                    <a:pt x="54205" y="17030"/>
                    <a:pt x="54253" y="16560"/>
                    <a:pt x="54033" y="16235"/>
                  </a:cubicBezTo>
                  <a:cubicBezTo>
                    <a:pt x="54196" y="16091"/>
                    <a:pt x="54320" y="15909"/>
                    <a:pt x="54387" y="15708"/>
                  </a:cubicBezTo>
                  <a:cubicBezTo>
                    <a:pt x="54512" y="15353"/>
                    <a:pt x="54464" y="14922"/>
                    <a:pt x="54234" y="14644"/>
                  </a:cubicBezTo>
                  <a:cubicBezTo>
                    <a:pt x="54311" y="14577"/>
                    <a:pt x="54387" y="14510"/>
                    <a:pt x="54454" y="14433"/>
                  </a:cubicBezTo>
                  <a:cubicBezTo>
                    <a:pt x="54761" y="14031"/>
                    <a:pt x="54819" y="13456"/>
                    <a:pt x="54483" y="13073"/>
                  </a:cubicBezTo>
                  <a:cubicBezTo>
                    <a:pt x="54732" y="12814"/>
                    <a:pt x="54857" y="12479"/>
                    <a:pt x="54675" y="12086"/>
                  </a:cubicBezTo>
                  <a:cubicBezTo>
                    <a:pt x="54598" y="11914"/>
                    <a:pt x="54454" y="11780"/>
                    <a:pt x="54292" y="11693"/>
                  </a:cubicBezTo>
                  <a:cubicBezTo>
                    <a:pt x="54522" y="10831"/>
                    <a:pt x="54646" y="9940"/>
                    <a:pt x="54665" y="9049"/>
                  </a:cubicBezTo>
                  <a:cubicBezTo>
                    <a:pt x="56006" y="9116"/>
                    <a:pt x="57338" y="9298"/>
                    <a:pt x="58651" y="9576"/>
                  </a:cubicBezTo>
                  <a:cubicBezTo>
                    <a:pt x="61458" y="10170"/>
                    <a:pt x="64140" y="11214"/>
                    <a:pt x="66612" y="12671"/>
                  </a:cubicBezTo>
                  <a:cubicBezTo>
                    <a:pt x="66641" y="12680"/>
                    <a:pt x="66660" y="12690"/>
                    <a:pt x="66688" y="12699"/>
                  </a:cubicBezTo>
                  <a:cubicBezTo>
                    <a:pt x="66682" y="12797"/>
                    <a:pt x="66759" y="12863"/>
                    <a:pt x="66842" y="12863"/>
                  </a:cubicBezTo>
                  <a:cubicBezTo>
                    <a:pt x="66882" y="12863"/>
                    <a:pt x="66923" y="12848"/>
                    <a:pt x="66957" y="12814"/>
                  </a:cubicBezTo>
                  <a:cubicBezTo>
                    <a:pt x="70521" y="9452"/>
                    <a:pt x="70386" y="3751"/>
                    <a:pt x="67388" y="92"/>
                  </a:cubicBezTo>
                  <a:cubicBezTo>
                    <a:pt x="67335" y="27"/>
                    <a:pt x="67274" y="0"/>
                    <a:pt x="672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43"/>
          <p:cNvGrpSpPr/>
          <p:nvPr/>
        </p:nvGrpSpPr>
        <p:grpSpPr>
          <a:xfrm>
            <a:off x="622953" y="2601828"/>
            <a:ext cx="494919" cy="649316"/>
            <a:chOff x="4668975" y="1138375"/>
            <a:chExt cx="281925" cy="369875"/>
          </a:xfrm>
        </p:grpSpPr>
        <p:sp>
          <p:nvSpPr>
            <p:cNvPr id="1275" name="Google Shape;1275;p43"/>
            <p:cNvSpPr/>
            <p:nvPr/>
          </p:nvSpPr>
          <p:spPr>
            <a:xfrm>
              <a:off x="4707275" y="1138375"/>
              <a:ext cx="186125" cy="209800"/>
            </a:xfrm>
            <a:custGeom>
              <a:avLst/>
              <a:gdLst/>
              <a:ahLst/>
              <a:cxnLst/>
              <a:rect l="l" t="t" r="r" b="b"/>
              <a:pathLst>
                <a:path w="7445" h="8392" extrusionOk="0">
                  <a:moveTo>
                    <a:pt x="2195" y="5214"/>
                  </a:moveTo>
                  <a:cubicBezTo>
                    <a:pt x="2185" y="5281"/>
                    <a:pt x="2195" y="5358"/>
                    <a:pt x="2204" y="5425"/>
                  </a:cubicBezTo>
                  <a:lnTo>
                    <a:pt x="2061" y="5425"/>
                  </a:lnTo>
                  <a:lnTo>
                    <a:pt x="2195" y="5214"/>
                  </a:lnTo>
                  <a:close/>
                  <a:moveTo>
                    <a:pt x="3634" y="0"/>
                  </a:moveTo>
                  <a:cubicBezTo>
                    <a:pt x="3375" y="0"/>
                    <a:pt x="3109" y="144"/>
                    <a:pt x="2971" y="357"/>
                  </a:cubicBezTo>
                  <a:cubicBezTo>
                    <a:pt x="1879" y="2024"/>
                    <a:pt x="1026" y="3825"/>
                    <a:pt x="183" y="5626"/>
                  </a:cubicBezTo>
                  <a:cubicBezTo>
                    <a:pt x="116" y="5760"/>
                    <a:pt x="87" y="5913"/>
                    <a:pt x="106" y="6057"/>
                  </a:cubicBezTo>
                  <a:cubicBezTo>
                    <a:pt x="1" y="6412"/>
                    <a:pt x="221" y="6785"/>
                    <a:pt x="585" y="6871"/>
                  </a:cubicBezTo>
                  <a:cubicBezTo>
                    <a:pt x="1131" y="7025"/>
                    <a:pt x="1697" y="7121"/>
                    <a:pt x="2262" y="7178"/>
                  </a:cubicBezTo>
                  <a:cubicBezTo>
                    <a:pt x="2262" y="7245"/>
                    <a:pt x="2262" y="7322"/>
                    <a:pt x="2262" y="7398"/>
                  </a:cubicBezTo>
                  <a:cubicBezTo>
                    <a:pt x="2281" y="7600"/>
                    <a:pt x="2329" y="7791"/>
                    <a:pt x="2425" y="7973"/>
                  </a:cubicBezTo>
                  <a:cubicBezTo>
                    <a:pt x="2486" y="8102"/>
                    <a:pt x="2614" y="8173"/>
                    <a:pt x="2745" y="8173"/>
                  </a:cubicBezTo>
                  <a:cubicBezTo>
                    <a:pt x="2799" y="8173"/>
                    <a:pt x="2853" y="8161"/>
                    <a:pt x="2904" y="8136"/>
                  </a:cubicBezTo>
                  <a:cubicBezTo>
                    <a:pt x="2938" y="8145"/>
                    <a:pt x="2974" y="8149"/>
                    <a:pt x="3009" y="8149"/>
                  </a:cubicBezTo>
                  <a:cubicBezTo>
                    <a:pt x="3092" y="8149"/>
                    <a:pt x="3175" y="8126"/>
                    <a:pt x="3249" y="8079"/>
                  </a:cubicBezTo>
                  <a:cubicBezTo>
                    <a:pt x="3426" y="7982"/>
                    <a:pt x="3621" y="7934"/>
                    <a:pt x="3816" y="7934"/>
                  </a:cubicBezTo>
                  <a:cubicBezTo>
                    <a:pt x="4086" y="7934"/>
                    <a:pt x="4354" y="8025"/>
                    <a:pt x="4571" y="8203"/>
                  </a:cubicBezTo>
                  <a:cubicBezTo>
                    <a:pt x="4704" y="8334"/>
                    <a:pt x="4863" y="8391"/>
                    <a:pt x="5018" y="8391"/>
                  </a:cubicBezTo>
                  <a:cubicBezTo>
                    <a:pt x="5407" y="8391"/>
                    <a:pt x="5773" y="8030"/>
                    <a:pt x="5663" y="7571"/>
                  </a:cubicBezTo>
                  <a:cubicBezTo>
                    <a:pt x="5605" y="7303"/>
                    <a:pt x="5577" y="7025"/>
                    <a:pt x="5577" y="6747"/>
                  </a:cubicBezTo>
                  <a:cubicBezTo>
                    <a:pt x="5835" y="6737"/>
                    <a:pt x="6104" y="6728"/>
                    <a:pt x="6362" y="6709"/>
                  </a:cubicBezTo>
                  <a:cubicBezTo>
                    <a:pt x="6851" y="6670"/>
                    <a:pt x="7282" y="6431"/>
                    <a:pt x="7359" y="5904"/>
                  </a:cubicBezTo>
                  <a:cubicBezTo>
                    <a:pt x="7445" y="5396"/>
                    <a:pt x="7119" y="4888"/>
                    <a:pt x="6908" y="4467"/>
                  </a:cubicBezTo>
                  <a:cubicBezTo>
                    <a:pt x="6659" y="3969"/>
                    <a:pt x="6391" y="3480"/>
                    <a:pt x="6104" y="3001"/>
                  </a:cubicBezTo>
                  <a:cubicBezTo>
                    <a:pt x="5510" y="2014"/>
                    <a:pt x="4839" y="1085"/>
                    <a:pt x="4101" y="213"/>
                  </a:cubicBezTo>
                  <a:cubicBezTo>
                    <a:pt x="3975" y="64"/>
                    <a:pt x="3806" y="0"/>
                    <a:pt x="3634"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3"/>
            <p:cNvSpPr/>
            <p:nvPr/>
          </p:nvSpPr>
          <p:spPr>
            <a:xfrm>
              <a:off x="4668975" y="1142625"/>
              <a:ext cx="281925" cy="365625"/>
            </a:xfrm>
            <a:custGeom>
              <a:avLst/>
              <a:gdLst/>
              <a:ahLst/>
              <a:cxnLst/>
              <a:rect l="l" t="t" r="r" b="b"/>
              <a:pathLst>
                <a:path w="11277" h="14625" extrusionOk="0">
                  <a:moveTo>
                    <a:pt x="5269" y="704"/>
                  </a:moveTo>
                  <a:cubicBezTo>
                    <a:pt x="6534" y="2333"/>
                    <a:pt x="7569" y="4124"/>
                    <a:pt x="8354" y="6040"/>
                  </a:cubicBezTo>
                  <a:cubicBezTo>
                    <a:pt x="8079" y="6015"/>
                    <a:pt x="7809" y="6002"/>
                    <a:pt x="7540" y="6002"/>
                  </a:cubicBezTo>
                  <a:cubicBezTo>
                    <a:pt x="7406" y="6002"/>
                    <a:pt x="7272" y="6005"/>
                    <a:pt x="7137" y="6012"/>
                  </a:cubicBezTo>
                  <a:cubicBezTo>
                    <a:pt x="7032" y="6012"/>
                    <a:pt x="6936" y="6088"/>
                    <a:pt x="6907" y="6184"/>
                  </a:cubicBezTo>
                  <a:cubicBezTo>
                    <a:pt x="6885" y="6175"/>
                    <a:pt x="6863" y="6171"/>
                    <a:pt x="6840" y="6171"/>
                  </a:cubicBezTo>
                  <a:cubicBezTo>
                    <a:pt x="6746" y="6171"/>
                    <a:pt x="6658" y="6246"/>
                    <a:pt x="6658" y="6347"/>
                  </a:cubicBezTo>
                  <a:cubicBezTo>
                    <a:pt x="6668" y="6855"/>
                    <a:pt x="6678" y="7362"/>
                    <a:pt x="6706" y="7870"/>
                  </a:cubicBezTo>
                  <a:cubicBezTo>
                    <a:pt x="6316" y="7645"/>
                    <a:pt x="5849" y="7538"/>
                    <a:pt x="5372" y="7538"/>
                  </a:cubicBezTo>
                  <a:cubicBezTo>
                    <a:pt x="5077" y="7538"/>
                    <a:pt x="4779" y="7579"/>
                    <a:pt x="4493" y="7659"/>
                  </a:cubicBezTo>
                  <a:cubicBezTo>
                    <a:pt x="4292" y="7727"/>
                    <a:pt x="4091" y="7813"/>
                    <a:pt x="3909" y="7928"/>
                  </a:cubicBezTo>
                  <a:cubicBezTo>
                    <a:pt x="3966" y="7468"/>
                    <a:pt x="3966" y="7008"/>
                    <a:pt x="3928" y="6548"/>
                  </a:cubicBezTo>
                  <a:cubicBezTo>
                    <a:pt x="3928" y="6500"/>
                    <a:pt x="3899" y="6462"/>
                    <a:pt x="3871" y="6424"/>
                  </a:cubicBezTo>
                  <a:cubicBezTo>
                    <a:pt x="3890" y="6366"/>
                    <a:pt x="3851" y="6299"/>
                    <a:pt x="3794" y="6280"/>
                  </a:cubicBezTo>
                  <a:cubicBezTo>
                    <a:pt x="3286" y="6146"/>
                    <a:pt x="2778" y="6040"/>
                    <a:pt x="2271" y="5973"/>
                  </a:cubicBezTo>
                  <a:cubicBezTo>
                    <a:pt x="3334" y="4258"/>
                    <a:pt x="4350" y="2505"/>
                    <a:pt x="5269" y="704"/>
                  </a:cubicBezTo>
                  <a:close/>
                  <a:moveTo>
                    <a:pt x="5459" y="8008"/>
                  </a:moveTo>
                  <a:cubicBezTo>
                    <a:pt x="6319" y="8008"/>
                    <a:pt x="7130" y="8432"/>
                    <a:pt x="7233" y="9432"/>
                  </a:cubicBezTo>
                  <a:cubicBezTo>
                    <a:pt x="7243" y="9470"/>
                    <a:pt x="7252" y="9508"/>
                    <a:pt x="7272" y="9537"/>
                  </a:cubicBezTo>
                  <a:cubicBezTo>
                    <a:pt x="7125" y="9707"/>
                    <a:pt x="7270" y="9938"/>
                    <a:pt x="7456" y="9938"/>
                  </a:cubicBezTo>
                  <a:cubicBezTo>
                    <a:pt x="7502" y="9938"/>
                    <a:pt x="7550" y="9924"/>
                    <a:pt x="7597" y="9892"/>
                  </a:cubicBezTo>
                  <a:cubicBezTo>
                    <a:pt x="7945" y="9713"/>
                    <a:pt x="8295" y="9632"/>
                    <a:pt x="8627" y="9632"/>
                  </a:cubicBezTo>
                  <a:cubicBezTo>
                    <a:pt x="9898" y="9632"/>
                    <a:pt x="10921" y="10815"/>
                    <a:pt x="10663" y="12258"/>
                  </a:cubicBezTo>
                  <a:lnTo>
                    <a:pt x="10653" y="12258"/>
                  </a:lnTo>
                  <a:cubicBezTo>
                    <a:pt x="10443" y="13484"/>
                    <a:pt x="9743" y="14030"/>
                    <a:pt x="8536" y="14088"/>
                  </a:cubicBezTo>
                  <a:cubicBezTo>
                    <a:pt x="8359" y="14099"/>
                    <a:pt x="8180" y="14103"/>
                    <a:pt x="8000" y="14103"/>
                  </a:cubicBezTo>
                  <a:cubicBezTo>
                    <a:pt x="7404" y="14103"/>
                    <a:pt x="6799" y="14055"/>
                    <a:pt x="6218" y="14040"/>
                  </a:cubicBezTo>
                  <a:lnTo>
                    <a:pt x="3899" y="13992"/>
                  </a:lnTo>
                  <a:cubicBezTo>
                    <a:pt x="3805" y="13990"/>
                    <a:pt x="3709" y="13989"/>
                    <a:pt x="3611" y="13989"/>
                  </a:cubicBezTo>
                  <a:cubicBezTo>
                    <a:pt x="3485" y="13989"/>
                    <a:pt x="3356" y="13990"/>
                    <a:pt x="3226" y="13990"/>
                  </a:cubicBezTo>
                  <a:cubicBezTo>
                    <a:pt x="2613" y="13990"/>
                    <a:pt x="1971" y="13966"/>
                    <a:pt x="1456" y="13695"/>
                  </a:cubicBezTo>
                  <a:cubicBezTo>
                    <a:pt x="680" y="13283"/>
                    <a:pt x="412" y="12229"/>
                    <a:pt x="853" y="11472"/>
                  </a:cubicBezTo>
                  <a:cubicBezTo>
                    <a:pt x="1196" y="10889"/>
                    <a:pt x="1843" y="10648"/>
                    <a:pt x="2492" y="10648"/>
                  </a:cubicBezTo>
                  <a:cubicBezTo>
                    <a:pt x="2802" y="10648"/>
                    <a:pt x="3113" y="10703"/>
                    <a:pt x="3392" y="10802"/>
                  </a:cubicBezTo>
                  <a:cubicBezTo>
                    <a:pt x="3402" y="10807"/>
                    <a:pt x="3412" y="10809"/>
                    <a:pt x="3421" y="10809"/>
                  </a:cubicBezTo>
                  <a:cubicBezTo>
                    <a:pt x="3486" y="10809"/>
                    <a:pt x="3508" y="10700"/>
                    <a:pt x="3449" y="10658"/>
                  </a:cubicBezTo>
                  <a:cubicBezTo>
                    <a:pt x="3420" y="10639"/>
                    <a:pt x="3392" y="10620"/>
                    <a:pt x="3353" y="10601"/>
                  </a:cubicBezTo>
                  <a:cubicBezTo>
                    <a:pt x="3468" y="10591"/>
                    <a:pt x="3535" y="10467"/>
                    <a:pt x="3487" y="10361"/>
                  </a:cubicBezTo>
                  <a:cubicBezTo>
                    <a:pt x="2769" y="8964"/>
                    <a:pt x="4169" y="8008"/>
                    <a:pt x="5459" y="8008"/>
                  </a:cubicBezTo>
                  <a:close/>
                  <a:moveTo>
                    <a:pt x="5239" y="0"/>
                  </a:moveTo>
                  <a:cubicBezTo>
                    <a:pt x="5154" y="0"/>
                    <a:pt x="5070" y="43"/>
                    <a:pt x="5020" y="120"/>
                  </a:cubicBezTo>
                  <a:cubicBezTo>
                    <a:pt x="3966" y="2132"/>
                    <a:pt x="2845" y="4105"/>
                    <a:pt x="1629" y="6031"/>
                  </a:cubicBezTo>
                  <a:cubicBezTo>
                    <a:pt x="1533" y="6194"/>
                    <a:pt x="1658" y="6404"/>
                    <a:pt x="1849" y="6414"/>
                  </a:cubicBezTo>
                  <a:cubicBezTo>
                    <a:pt x="2434" y="6472"/>
                    <a:pt x="3008" y="6510"/>
                    <a:pt x="3593" y="6510"/>
                  </a:cubicBezTo>
                  <a:cubicBezTo>
                    <a:pt x="3593" y="6519"/>
                    <a:pt x="3593" y="6529"/>
                    <a:pt x="3583" y="6539"/>
                  </a:cubicBezTo>
                  <a:cubicBezTo>
                    <a:pt x="3545" y="7037"/>
                    <a:pt x="3554" y="7535"/>
                    <a:pt x="3612" y="8033"/>
                  </a:cubicBezTo>
                  <a:cubicBezTo>
                    <a:pt x="3612" y="8062"/>
                    <a:pt x="3621" y="8091"/>
                    <a:pt x="3641" y="8110"/>
                  </a:cubicBezTo>
                  <a:cubicBezTo>
                    <a:pt x="2893" y="8704"/>
                    <a:pt x="2472" y="9681"/>
                    <a:pt x="3200" y="10495"/>
                  </a:cubicBezTo>
                  <a:cubicBezTo>
                    <a:pt x="2884" y="10331"/>
                    <a:pt x="2550" y="10255"/>
                    <a:pt x="2224" y="10255"/>
                  </a:cubicBezTo>
                  <a:cubicBezTo>
                    <a:pt x="1065" y="10255"/>
                    <a:pt x="1" y="11212"/>
                    <a:pt x="173" y="12565"/>
                  </a:cubicBezTo>
                  <a:cubicBezTo>
                    <a:pt x="297" y="13503"/>
                    <a:pt x="949" y="14107"/>
                    <a:pt x="1840" y="14327"/>
                  </a:cubicBezTo>
                  <a:cubicBezTo>
                    <a:pt x="2543" y="14507"/>
                    <a:pt x="3310" y="14549"/>
                    <a:pt x="4082" y="14549"/>
                  </a:cubicBezTo>
                  <a:cubicBezTo>
                    <a:pt x="4764" y="14549"/>
                    <a:pt x="5451" y="14516"/>
                    <a:pt x="6102" y="14516"/>
                  </a:cubicBezTo>
                  <a:cubicBezTo>
                    <a:pt x="6209" y="14516"/>
                    <a:pt x="6314" y="14517"/>
                    <a:pt x="6419" y="14519"/>
                  </a:cubicBezTo>
                  <a:cubicBezTo>
                    <a:pt x="6979" y="14529"/>
                    <a:pt x="7667" y="14624"/>
                    <a:pt x="8335" y="14624"/>
                  </a:cubicBezTo>
                  <a:cubicBezTo>
                    <a:pt x="9003" y="14624"/>
                    <a:pt x="9652" y="14529"/>
                    <a:pt x="10136" y="14155"/>
                  </a:cubicBezTo>
                  <a:cubicBezTo>
                    <a:pt x="10893" y="13561"/>
                    <a:pt x="11276" y="12507"/>
                    <a:pt x="11209" y="11568"/>
                  </a:cubicBezTo>
                  <a:cubicBezTo>
                    <a:pt x="11124" y="10188"/>
                    <a:pt x="9910" y="9069"/>
                    <a:pt x="8620" y="9069"/>
                  </a:cubicBezTo>
                  <a:cubicBezTo>
                    <a:pt x="8308" y="9069"/>
                    <a:pt x="7990" y="9135"/>
                    <a:pt x="7684" y="9279"/>
                  </a:cubicBezTo>
                  <a:cubicBezTo>
                    <a:pt x="7616" y="8780"/>
                    <a:pt x="7358" y="8330"/>
                    <a:pt x="6965" y="8033"/>
                  </a:cubicBezTo>
                  <a:cubicBezTo>
                    <a:pt x="7003" y="7516"/>
                    <a:pt x="7013" y="6989"/>
                    <a:pt x="7022" y="6472"/>
                  </a:cubicBezTo>
                  <a:cubicBezTo>
                    <a:pt x="7061" y="6491"/>
                    <a:pt x="7099" y="6500"/>
                    <a:pt x="7147" y="6500"/>
                  </a:cubicBezTo>
                  <a:cubicBezTo>
                    <a:pt x="7321" y="6487"/>
                    <a:pt x="7495" y="6481"/>
                    <a:pt x="7670" y="6481"/>
                  </a:cubicBezTo>
                  <a:cubicBezTo>
                    <a:pt x="8003" y="6481"/>
                    <a:pt x="8337" y="6504"/>
                    <a:pt x="8670" y="6548"/>
                  </a:cubicBezTo>
                  <a:cubicBezTo>
                    <a:pt x="8681" y="6549"/>
                    <a:pt x="8693" y="6550"/>
                    <a:pt x="8704" y="6550"/>
                  </a:cubicBezTo>
                  <a:cubicBezTo>
                    <a:pt x="8862" y="6550"/>
                    <a:pt x="9048" y="6430"/>
                    <a:pt x="8977" y="6251"/>
                  </a:cubicBezTo>
                  <a:cubicBezTo>
                    <a:pt x="8095" y="4029"/>
                    <a:pt x="6898" y="1940"/>
                    <a:pt x="5413" y="72"/>
                  </a:cubicBezTo>
                  <a:cubicBezTo>
                    <a:pt x="5364" y="23"/>
                    <a:pt x="5302" y="0"/>
                    <a:pt x="523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 name="Google Shape;1277;p43"/>
          <p:cNvSpPr/>
          <p:nvPr/>
        </p:nvSpPr>
        <p:spPr>
          <a:xfrm>
            <a:off x="7484530" y="3621817"/>
            <a:ext cx="1004655" cy="927217"/>
          </a:xfrm>
          <a:custGeom>
            <a:avLst/>
            <a:gdLst/>
            <a:ahLst/>
            <a:cxnLst/>
            <a:rect l="l" t="t" r="r" b="b"/>
            <a:pathLst>
              <a:path w="11832" h="10920" extrusionOk="0">
                <a:moveTo>
                  <a:pt x="8647" y="564"/>
                </a:moveTo>
                <a:cubicBezTo>
                  <a:pt x="9470" y="564"/>
                  <a:pt x="10295" y="582"/>
                  <a:pt x="11123" y="634"/>
                </a:cubicBezTo>
                <a:cubicBezTo>
                  <a:pt x="11123" y="1037"/>
                  <a:pt x="11123" y="1439"/>
                  <a:pt x="11132" y="1851"/>
                </a:cubicBezTo>
                <a:cubicBezTo>
                  <a:pt x="8756" y="2081"/>
                  <a:pt x="6361" y="2110"/>
                  <a:pt x="3976" y="2320"/>
                </a:cubicBezTo>
                <a:cubicBezTo>
                  <a:pt x="3957" y="1765"/>
                  <a:pt x="3918" y="1199"/>
                  <a:pt x="3861" y="644"/>
                </a:cubicBezTo>
                <a:cubicBezTo>
                  <a:pt x="5460" y="631"/>
                  <a:pt x="7051" y="564"/>
                  <a:pt x="8647" y="564"/>
                </a:cubicBezTo>
                <a:close/>
                <a:moveTo>
                  <a:pt x="1928" y="8073"/>
                </a:moveTo>
                <a:cubicBezTo>
                  <a:pt x="1994" y="8073"/>
                  <a:pt x="2064" y="8078"/>
                  <a:pt x="2137" y="8088"/>
                </a:cubicBezTo>
                <a:cubicBezTo>
                  <a:pt x="2903" y="8193"/>
                  <a:pt x="3162" y="9017"/>
                  <a:pt x="3171" y="9697"/>
                </a:cubicBezTo>
                <a:cubicBezTo>
                  <a:pt x="2948" y="9927"/>
                  <a:pt x="2630" y="10012"/>
                  <a:pt x="2296" y="10012"/>
                </a:cubicBezTo>
                <a:cubicBezTo>
                  <a:pt x="2129" y="10012"/>
                  <a:pt x="1958" y="9991"/>
                  <a:pt x="1792" y="9956"/>
                </a:cubicBezTo>
                <a:cubicBezTo>
                  <a:pt x="536" y="9701"/>
                  <a:pt x="680" y="8073"/>
                  <a:pt x="1928" y="8073"/>
                </a:cubicBezTo>
                <a:close/>
                <a:moveTo>
                  <a:pt x="9560" y="8796"/>
                </a:moveTo>
                <a:cubicBezTo>
                  <a:pt x="9638" y="8796"/>
                  <a:pt x="9718" y="8805"/>
                  <a:pt x="9801" y="8825"/>
                </a:cubicBezTo>
                <a:cubicBezTo>
                  <a:pt x="10328" y="8950"/>
                  <a:pt x="10663" y="9429"/>
                  <a:pt x="10979" y="9831"/>
                </a:cubicBezTo>
                <a:cubicBezTo>
                  <a:pt x="11017" y="9879"/>
                  <a:pt x="11075" y="9908"/>
                  <a:pt x="11142" y="9908"/>
                </a:cubicBezTo>
                <a:cubicBezTo>
                  <a:pt x="11142" y="9975"/>
                  <a:pt x="11142" y="10042"/>
                  <a:pt x="11132" y="10109"/>
                </a:cubicBezTo>
                <a:cubicBezTo>
                  <a:pt x="10843" y="10337"/>
                  <a:pt x="10470" y="10463"/>
                  <a:pt x="10104" y="10463"/>
                </a:cubicBezTo>
                <a:cubicBezTo>
                  <a:pt x="9671" y="10463"/>
                  <a:pt x="9247" y="10288"/>
                  <a:pt x="8977" y="9898"/>
                </a:cubicBezTo>
                <a:cubicBezTo>
                  <a:pt x="8571" y="9332"/>
                  <a:pt x="8978" y="8796"/>
                  <a:pt x="9560" y="8796"/>
                </a:cubicBezTo>
                <a:close/>
                <a:moveTo>
                  <a:pt x="8184" y="0"/>
                </a:moveTo>
                <a:cubicBezTo>
                  <a:pt x="6708" y="0"/>
                  <a:pt x="5229" y="97"/>
                  <a:pt x="3794" y="376"/>
                </a:cubicBezTo>
                <a:cubicBezTo>
                  <a:pt x="3771" y="360"/>
                  <a:pt x="3745" y="353"/>
                  <a:pt x="3720" y="353"/>
                </a:cubicBezTo>
                <a:cubicBezTo>
                  <a:pt x="3654" y="353"/>
                  <a:pt x="3593" y="404"/>
                  <a:pt x="3593" y="481"/>
                </a:cubicBezTo>
                <a:cubicBezTo>
                  <a:pt x="3420" y="2828"/>
                  <a:pt x="3487" y="5194"/>
                  <a:pt x="3449" y="7542"/>
                </a:cubicBezTo>
                <a:cubicBezTo>
                  <a:pt x="3439" y="7906"/>
                  <a:pt x="3497" y="8375"/>
                  <a:pt x="3478" y="8787"/>
                </a:cubicBezTo>
                <a:cubicBezTo>
                  <a:pt x="3221" y="8094"/>
                  <a:pt x="2647" y="7546"/>
                  <a:pt x="1890" y="7546"/>
                </a:cubicBezTo>
                <a:cubicBezTo>
                  <a:pt x="1716" y="7546"/>
                  <a:pt x="1533" y="7575"/>
                  <a:pt x="1341" y="7637"/>
                </a:cubicBezTo>
                <a:cubicBezTo>
                  <a:pt x="86" y="8049"/>
                  <a:pt x="0" y="9783"/>
                  <a:pt x="1188" y="10320"/>
                </a:cubicBezTo>
                <a:cubicBezTo>
                  <a:pt x="1500" y="10461"/>
                  <a:pt x="1924" y="10538"/>
                  <a:pt x="2342" y="10538"/>
                </a:cubicBezTo>
                <a:cubicBezTo>
                  <a:pt x="2719" y="10538"/>
                  <a:pt x="3091" y="10475"/>
                  <a:pt x="3372" y="10339"/>
                </a:cubicBezTo>
                <a:cubicBezTo>
                  <a:pt x="4014" y="10032"/>
                  <a:pt x="3928" y="9295"/>
                  <a:pt x="3947" y="8691"/>
                </a:cubicBezTo>
                <a:cubicBezTo>
                  <a:pt x="3995" y="6679"/>
                  <a:pt x="4062" y="4648"/>
                  <a:pt x="3995" y="2627"/>
                </a:cubicBezTo>
                <a:lnTo>
                  <a:pt x="3995" y="2627"/>
                </a:lnTo>
                <a:cubicBezTo>
                  <a:pt x="4719" y="2695"/>
                  <a:pt x="5450" y="2723"/>
                  <a:pt x="6183" y="2723"/>
                </a:cubicBezTo>
                <a:cubicBezTo>
                  <a:pt x="7730" y="2723"/>
                  <a:pt x="9289" y="2597"/>
                  <a:pt x="10816" y="2454"/>
                </a:cubicBezTo>
                <a:cubicBezTo>
                  <a:pt x="10871" y="2503"/>
                  <a:pt x="10942" y="2533"/>
                  <a:pt x="11013" y="2533"/>
                </a:cubicBezTo>
                <a:cubicBezTo>
                  <a:pt x="11053" y="2533"/>
                  <a:pt x="11094" y="2523"/>
                  <a:pt x="11132" y="2502"/>
                </a:cubicBezTo>
                <a:lnTo>
                  <a:pt x="11152" y="2493"/>
                </a:lnTo>
                <a:cubicBezTo>
                  <a:pt x="11190" y="4773"/>
                  <a:pt x="11247" y="7034"/>
                  <a:pt x="11171" y="9324"/>
                </a:cubicBezTo>
                <a:cubicBezTo>
                  <a:pt x="10766" y="8793"/>
                  <a:pt x="10226" y="8321"/>
                  <a:pt x="9543" y="8321"/>
                </a:cubicBezTo>
                <a:cubicBezTo>
                  <a:pt x="9498" y="8321"/>
                  <a:pt x="9454" y="8323"/>
                  <a:pt x="9408" y="8327"/>
                </a:cubicBezTo>
                <a:cubicBezTo>
                  <a:pt x="8661" y="8394"/>
                  <a:pt x="8134" y="9036"/>
                  <a:pt x="8364" y="9774"/>
                </a:cubicBezTo>
                <a:cubicBezTo>
                  <a:pt x="8591" y="10540"/>
                  <a:pt x="9314" y="10920"/>
                  <a:pt x="10034" y="10920"/>
                </a:cubicBezTo>
                <a:cubicBezTo>
                  <a:pt x="10557" y="10920"/>
                  <a:pt x="11080" y="10719"/>
                  <a:pt x="11410" y="10320"/>
                </a:cubicBezTo>
                <a:cubicBezTo>
                  <a:pt x="11496" y="10301"/>
                  <a:pt x="11564" y="10215"/>
                  <a:pt x="11573" y="10119"/>
                </a:cubicBezTo>
                <a:lnTo>
                  <a:pt x="11573" y="10080"/>
                </a:lnTo>
                <a:cubicBezTo>
                  <a:pt x="11621" y="9975"/>
                  <a:pt x="11669" y="9870"/>
                  <a:pt x="11698" y="9755"/>
                </a:cubicBezTo>
                <a:cubicBezTo>
                  <a:pt x="11716" y="9692"/>
                  <a:pt x="11666" y="9629"/>
                  <a:pt x="11605" y="9629"/>
                </a:cubicBezTo>
                <a:cubicBezTo>
                  <a:pt x="11601" y="9629"/>
                  <a:pt x="11597" y="9629"/>
                  <a:pt x="11592" y="9630"/>
                </a:cubicBezTo>
                <a:cubicBezTo>
                  <a:pt x="11765" y="6612"/>
                  <a:pt x="11832" y="3527"/>
                  <a:pt x="11401" y="529"/>
                </a:cubicBezTo>
                <a:cubicBezTo>
                  <a:pt x="11516" y="356"/>
                  <a:pt x="11401" y="117"/>
                  <a:pt x="11190" y="107"/>
                </a:cubicBezTo>
                <a:cubicBezTo>
                  <a:pt x="10199" y="45"/>
                  <a:pt x="9192" y="0"/>
                  <a:pt x="818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 name="Google Shape;1278;p43"/>
          <p:cNvGrpSpPr/>
          <p:nvPr/>
        </p:nvGrpSpPr>
        <p:grpSpPr>
          <a:xfrm>
            <a:off x="744147" y="487423"/>
            <a:ext cx="1418805" cy="424636"/>
            <a:chOff x="744147" y="487423"/>
            <a:chExt cx="1418805" cy="424636"/>
          </a:xfrm>
        </p:grpSpPr>
        <p:grpSp>
          <p:nvGrpSpPr>
            <p:cNvPr id="1279" name="Google Shape;1279;p43"/>
            <p:cNvGrpSpPr/>
            <p:nvPr/>
          </p:nvGrpSpPr>
          <p:grpSpPr>
            <a:xfrm>
              <a:off x="744147" y="487423"/>
              <a:ext cx="373733" cy="374642"/>
              <a:chOff x="2349600" y="296675"/>
              <a:chExt cx="236600" cy="237175"/>
            </a:xfrm>
          </p:grpSpPr>
          <p:sp>
            <p:nvSpPr>
              <p:cNvPr id="1280" name="Google Shape;1280;p43"/>
              <p:cNvSpPr/>
              <p:nvPr/>
            </p:nvSpPr>
            <p:spPr>
              <a:xfrm>
                <a:off x="2349600" y="298400"/>
                <a:ext cx="236600" cy="235450"/>
              </a:xfrm>
              <a:custGeom>
                <a:avLst/>
                <a:gdLst/>
                <a:ahLst/>
                <a:cxnLst/>
                <a:rect l="l" t="t" r="r" b="b"/>
                <a:pathLst>
                  <a:path w="9464" h="9418" fill="none" extrusionOk="0">
                    <a:moveTo>
                      <a:pt x="1" y="9418"/>
                    </a:moveTo>
                    <a:cubicBezTo>
                      <a:pt x="3140" y="6256"/>
                      <a:pt x="6279" y="3117"/>
                      <a:pt x="9464"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3"/>
              <p:cNvSpPr/>
              <p:nvPr/>
            </p:nvSpPr>
            <p:spPr>
              <a:xfrm>
                <a:off x="2416150" y="296675"/>
                <a:ext cx="130800" cy="208175"/>
              </a:xfrm>
              <a:custGeom>
                <a:avLst/>
                <a:gdLst/>
                <a:ahLst/>
                <a:cxnLst/>
                <a:rect l="l" t="t" r="r" b="b"/>
                <a:pathLst>
                  <a:path w="5232" h="8327" fill="none" extrusionOk="0">
                    <a:moveTo>
                      <a:pt x="0" y="1"/>
                    </a:moveTo>
                    <a:cubicBezTo>
                      <a:pt x="1752" y="2799"/>
                      <a:pt x="3480" y="5551"/>
                      <a:pt x="5232" y="8327"/>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43"/>
            <p:cNvGrpSpPr/>
            <p:nvPr/>
          </p:nvGrpSpPr>
          <p:grpSpPr>
            <a:xfrm>
              <a:off x="1249514" y="487428"/>
              <a:ext cx="352529" cy="374635"/>
              <a:chOff x="2640200" y="289300"/>
              <a:chExt cx="217275" cy="230900"/>
            </a:xfrm>
          </p:grpSpPr>
          <p:sp>
            <p:nvSpPr>
              <p:cNvPr id="1283" name="Google Shape;1283;p43"/>
              <p:cNvSpPr/>
              <p:nvPr/>
            </p:nvSpPr>
            <p:spPr>
              <a:xfrm>
                <a:off x="2640200" y="289300"/>
                <a:ext cx="217275" cy="226350"/>
              </a:xfrm>
              <a:custGeom>
                <a:avLst/>
                <a:gdLst/>
                <a:ahLst/>
                <a:cxnLst/>
                <a:rect l="l" t="t" r="r" b="b"/>
                <a:pathLst>
                  <a:path w="8691" h="9054" fill="none" extrusionOk="0">
                    <a:moveTo>
                      <a:pt x="1" y="9054"/>
                    </a:moveTo>
                    <a:cubicBezTo>
                      <a:pt x="410" y="8599"/>
                      <a:pt x="865" y="8167"/>
                      <a:pt x="1343" y="7780"/>
                    </a:cubicBezTo>
                    <a:cubicBezTo>
                      <a:pt x="4072" y="5460"/>
                      <a:pt x="6529" y="2844"/>
                      <a:pt x="8690"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3"/>
              <p:cNvSpPr/>
              <p:nvPr/>
            </p:nvSpPr>
            <p:spPr>
              <a:xfrm>
                <a:off x="2724375" y="292700"/>
                <a:ext cx="110900" cy="227500"/>
              </a:xfrm>
              <a:custGeom>
                <a:avLst/>
                <a:gdLst/>
                <a:ahLst/>
                <a:cxnLst/>
                <a:rect l="l" t="t" r="r" b="b"/>
                <a:pathLst>
                  <a:path w="4436" h="9100" fill="none" extrusionOk="0">
                    <a:moveTo>
                      <a:pt x="0" y="1"/>
                    </a:moveTo>
                    <a:cubicBezTo>
                      <a:pt x="1615" y="2958"/>
                      <a:pt x="3094" y="6006"/>
                      <a:pt x="4436" y="910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43"/>
            <p:cNvGrpSpPr/>
            <p:nvPr/>
          </p:nvGrpSpPr>
          <p:grpSpPr>
            <a:xfrm>
              <a:off x="1810415" y="506699"/>
              <a:ext cx="352537" cy="405360"/>
              <a:chOff x="2656125" y="665200"/>
              <a:chExt cx="208725" cy="240000"/>
            </a:xfrm>
          </p:grpSpPr>
          <p:sp>
            <p:nvSpPr>
              <p:cNvPr id="1286" name="Google Shape;1286;p43"/>
              <p:cNvSpPr/>
              <p:nvPr/>
            </p:nvSpPr>
            <p:spPr>
              <a:xfrm>
                <a:off x="2656125" y="665200"/>
                <a:ext cx="208725" cy="191675"/>
              </a:xfrm>
              <a:custGeom>
                <a:avLst/>
                <a:gdLst/>
                <a:ahLst/>
                <a:cxnLst/>
                <a:rect l="l" t="t" r="r" b="b"/>
                <a:pathLst>
                  <a:path w="8349" h="7667" fill="none" extrusionOk="0">
                    <a:moveTo>
                      <a:pt x="0" y="0"/>
                    </a:moveTo>
                    <a:cubicBezTo>
                      <a:pt x="3731" y="1775"/>
                      <a:pt x="5528" y="5096"/>
                      <a:pt x="8349" y="7666"/>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3"/>
              <p:cNvSpPr/>
              <p:nvPr/>
            </p:nvSpPr>
            <p:spPr>
              <a:xfrm>
                <a:off x="2676025" y="673150"/>
                <a:ext cx="159250" cy="232050"/>
              </a:xfrm>
              <a:custGeom>
                <a:avLst/>
                <a:gdLst/>
                <a:ahLst/>
                <a:cxnLst/>
                <a:rect l="l" t="t" r="r" b="b"/>
                <a:pathLst>
                  <a:path w="6370" h="9282" fill="none" extrusionOk="0">
                    <a:moveTo>
                      <a:pt x="1" y="9282"/>
                    </a:moveTo>
                    <a:cubicBezTo>
                      <a:pt x="46" y="9123"/>
                      <a:pt x="114" y="8963"/>
                      <a:pt x="228" y="8827"/>
                    </a:cubicBezTo>
                    <a:lnTo>
                      <a:pt x="5892" y="524"/>
                    </a:lnTo>
                    <a:cubicBezTo>
                      <a:pt x="6006" y="297"/>
                      <a:pt x="6165" y="137"/>
                      <a:pt x="6370" y="1"/>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8" name="Google Shape;1288;p43"/>
          <p:cNvGrpSpPr/>
          <p:nvPr/>
        </p:nvGrpSpPr>
        <p:grpSpPr>
          <a:xfrm>
            <a:off x="8009175" y="1927925"/>
            <a:ext cx="354914" cy="996115"/>
            <a:chOff x="8009175" y="1927925"/>
            <a:chExt cx="354914" cy="996115"/>
          </a:xfrm>
        </p:grpSpPr>
        <p:sp>
          <p:nvSpPr>
            <p:cNvPr id="1289" name="Google Shape;1289;p43"/>
            <p:cNvSpPr/>
            <p:nvPr/>
          </p:nvSpPr>
          <p:spPr>
            <a:xfrm rot="10800000">
              <a:off x="8009175" y="1927925"/>
              <a:ext cx="354914" cy="467997"/>
            </a:xfrm>
            <a:custGeom>
              <a:avLst/>
              <a:gdLst/>
              <a:ahLst/>
              <a:cxnLst/>
              <a:rect l="l" t="t" r="r" b="b"/>
              <a:pathLst>
                <a:path w="9737" h="12285" fill="none" extrusionOk="0">
                  <a:moveTo>
                    <a:pt x="1" y="11443"/>
                  </a:moveTo>
                  <a:cubicBezTo>
                    <a:pt x="1434" y="7644"/>
                    <a:pt x="2867" y="3822"/>
                    <a:pt x="4300" y="1"/>
                  </a:cubicBezTo>
                  <a:cubicBezTo>
                    <a:pt x="4800" y="592"/>
                    <a:pt x="5187" y="1275"/>
                    <a:pt x="5437" y="2002"/>
                  </a:cubicBezTo>
                  <a:lnTo>
                    <a:pt x="9737" y="12284"/>
                  </a:ln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3"/>
            <p:cNvSpPr/>
            <p:nvPr/>
          </p:nvSpPr>
          <p:spPr>
            <a:xfrm rot="10800000">
              <a:off x="8015375" y="2482937"/>
              <a:ext cx="342484" cy="441102"/>
            </a:xfrm>
            <a:custGeom>
              <a:avLst/>
              <a:gdLst/>
              <a:ahLst/>
              <a:cxnLst/>
              <a:rect l="l" t="t" r="r" b="b"/>
              <a:pathLst>
                <a:path w="9396" h="11579" fill="none" extrusionOk="0">
                  <a:moveTo>
                    <a:pt x="1" y="11579"/>
                  </a:moveTo>
                  <a:cubicBezTo>
                    <a:pt x="365" y="10442"/>
                    <a:pt x="774" y="9327"/>
                    <a:pt x="1252" y="8235"/>
                  </a:cubicBezTo>
                  <a:cubicBezTo>
                    <a:pt x="2435" y="5528"/>
                    <a:pt x="3982" y="2958"/>
                    <a:pt x="4619" y="0"/>
                  </a:cubicBezTo>
                  <a:cubicBezTo>
                    <a:pt x="6689" y="2958"/>
                    <a:pt x="7985" y="6506"/>
                    <a:pt x="8941" y="10100"/>
                  </a:cubicBezTo>
                  <a:cubicBezTo>
                    <a:pt x="9009" y="10396"/>
                    <a:pt x="9145" y="10715"/>
                    <a:pt x="9396" y="10737"/>
                  </a:cubicBez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43"/>
          <p:cNvGrpSpPr/>
          <p:nvPr/>
        </p:nvGrpSpPr>
        <p:grpSpPr>
          <a:xfrm>
            <a:off x="7156125" y="589200"/>
            <a:ext cx="280003" cy="240344"/>
            <a:chOff x="6062850" y="4363150"/>
            <a:chExt cx="280003" cy="240344"/>
          </a:xfrm>
        </p:grpSpPr>
        <p:sp>
          <p:nvSpPr>
            <p:cNvPr id="1292" name="Google Shape;1292;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3"/>
          <p:cNvGrpSpPr/>
          <p:nvPr/>
        </p:nvGrpSpPr>
        <p:grpSpPr>
          <a:xfrm>
            <a:off x="837875" y="2023575"/>
            <a:ext cx="280003" cy="240344"/>
            <a:chOff x="6062850" y="4363150"/>
            <a:chExt cx="280003" cy="240344"/>
          </a:xfrm>
        </p:grpSpPr>
        <p:sp>
          <p:nvSpPr>
            <p:cNvPr id="1295" name="Google Shape;1295;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43"/>
          <p:cNvGrpSpPr/>
          <p:nvPr/>
        </p:nvGrpSpPr>
        <p:grpSpPr>
          <a:xfrm>
            <a:off x="7269375" y="3816813"/>
            <a:ext cx="280003" cy="240344"/>
            <a:chOff x="6062850" y="4363150"/>
            <a:chExt cx="280003" cy="240344"/>
          </a:xfrm>
        </p:grpSpPr>
        <p:sp>
          <p:nvSpPr>
            <p:cNvPr id="1298" name="Google Shape;1298;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43"/>
          <p:cNvGrpSpPr/>
          <p:nvPr/>
        </p:nvGrpSpPr>
        <p:grpSpPr>
          <a:xfrm>
            <a:off x="6106368" y="3825230"/>
            <a:ext cx="925016" cy="520407"/>
            <a:chOff x="3530100" y="2221475"/>
            <a:chExt cx="363850" cy="204675"/>
          </a:xfrm>
        </p:grpSpPr>
        <p:grpSp>
          <p:nvGrpSpPr>
            <p:cNvPr id="1301" name="Google Shape;1301;p43"/>
            <p:cNvGrpSpPr/>
            <p:nvPr/>
          </p:nvGrpSpPr>
          <p:grpSpPr>
            <a:xfrm>
              <a:off x="3530100" y="2221475"/>
              <a:ext cx="363850" cy="204675"/>
              <a:chOff x="3530100" y="2221475"/>
              <a:chExt cx="363850" cy="204675"/>
            </a:xfrm>
          </p:grpSpPr>
          <p:sp>
            <p:nvSpPr>
              <p:cNvPr id="1302" name="Google Shape;1302;p43"/>
              <p:cNvSpPr/>
              <p:nvPr/>
            </p:nvSpPr>
            <p:spPr>
              <a:xfrm>
                <a:off x="3543775" y="2232650"/>
                <a:ext cx="338225" cy="191575"/>
              </a:xfrm>
              <a:custGeom>
                <a:avLst/>
                <a:gdLst/>
                <a:ahLst/>
                <a:cxnLst/>
                <a:rect l="l" t="t" r="r" b="b"/>
                <a:pathLst>
                  <a:path w="13529" h="7663" extrusionOk="0">
                    <a:moveTo>
                      <a:pt x="3709" y="1426"/>
                    </a:moveTo>
                    <a:cubicBezTo>
                      <a:pt x="4679" y="1426"/>
                      <a:pt x="5482" y="2150"/>
                      <a:pt x="5700" y="3117"/>
                    </a:cubicBezTo>
                    <a:cubicBezTo>
                      <a:pt x="5997" y="4372"/>
                      <a:pt x="5240" y="5311"/>
                      <a:pt x="4321" y="6039"/>
                    </a:cubicBezTo>
                    <a:cubicBezTo>
                      <a:pt x="4299" y="6040"/>
                      <a:pt x="4277" y="6040"/>
                      <a:pt x="4255" y="6040"/>
                    </a:cubicBezTo>
                    <a:cubicBezTo>
                      <a:pt x="3237" y="6040"/>
                      <a:pt x="2330" y="5386"/>
                      <a:pt x="1993" y="4420"/>
                    </a:cubicBezTo>
                    <a:cubicBezTo>
                      <a:pt x="1600" y="3271"/>
                      <a:pt x="1964" y="1747"/>
                      <a:pt x="3296" y="1470"/>
                    </a:cubicBezTo>
                    <a:cubicBezTo>
                      <a:pt x="3436" y="1440"/>
                      <a:pt x="3574" y="1426"/>
                      <a:pt x="3709" y="1426"/>
                    </a:cubicBezTo>
                    <a:close/>
                    <a:moveTo>
                      <a:pt x="3701" y="1"/>
                    </a:moveTo>
                    <a:cubicBezTo>
                      <a:pt x="3337" y="1"/>
                      <a:pt x="2965" y="63"/>
                      <a:pt x="2596" y="195"/>
                    </a:cubicBezTo>
                    <a:cubicBezTo>
                      <a:pt x="680" y="885"/>
                      <a:pt x="0" y="3156"/>
                      <a:pt x="690" y="4966"/>
                    </a:cubicBezTo>
                    <a:cubicBezTo>
                      <a:pt x="1025" y="5877"/>
                      <a:pt x="1686" y="6672"/>
                      <a:pt x="2577" y="7064"/>
                    </a:cubicBezTo>
                    <a:cubicBezTo>
                      <a:pt x="3009" y="7257"/>
                      <a:pt x="3466" y="7362"/>
                      <a:pt x="3934" y="7362"/>
                    </a:cubicBezTo>
                    <a:cubicBezTo>
                      <a:pt x="3954" y="7362"/>
                      <a:pt x="3975" y="7362"/>
                      <a:pt x="3995" y="7361"/>
                    </a:cubicBezTo>
                    <a:cubicBezTo>
                      <a:pt x="4206" y="7361"/>
                      <a:pt x="4426" y="7323"/>
                      <a:pt x="4627" y="7246"/>
                    </a:cubicBezTo>
                    <a:cubicBezTo>
                      <a:pt x="4682" y="7259"/>
                      <a:pt x="4737" y="7266"/>
                      <a:pt x="4792" y="7266"/>
                    </a:cubicBezTo>
                    <a:cubicBezTo>
                      <a:pt x="4902" y="7266"/>
                      <a:pt x="5011" y="7240"/>
                      <a:pt x="5106" y="7189"/>
                    </a:cubicBezTo>
                    <a:cubicBezTo>
                      <a:pt x="5787" y="6835"/>
                      <a:pt x="6333" y="6269"/>
                      <a:pt x="6687" y="5589"/>
                    </a:cubicBezTo>
                    <a:cubicBezTo>
                      <a:pt x="7013" y="5829"/>
                      <a:pt x="7415" y="5934"/>
                      <a:pt x="7789" y="6078"/>
                    </a:cubicBezTo>
                    <a:cubicBezTo>
                      <a:pt x="8297" y="6269"/>
                      <a:pt x="8804" y="6451"/>
                      <a:pt x="9312" y="6624"/>
                    </a:cubicBezTo>
                    <a:cubicBezTo>
                      <a:pt x="10328" y="6978"/>
                      <a:pt x="11343" y="7333"/>
                      <a:pt x="12368" y="7630"/>
                    </a:cubicBezTo>
                    <a:cubicBezTo>
                      <a:pt x="12446" y="7652"/>
                      <a:pt x="12520" y="7663"/>
                      <a:pt x="12590" y="7663"/>
                    </a:cubicBezTo>
                    <a:cubicBezTo>
                      <a:pt x="13310" y="7663"/>
                      <a:pt x="13528" y="6532"/>
                      <a:pt x="12742" y="6269"/>
                    </a:cubicBezTo>
                    <a:cubicBezTo>
                      <a:pt x="11765" y="5934"/>
                      <a:pt x="10778" y="5637"/>
                      <a:pt x="9791" y="5302"/>
                    </a:cubicBezTo>
                    <a:cubicBezTo>
                      <a:pt x="9322" y="5139"/>
                      <a:pt x="8852" y="4966"/>
                      <a:pt x="8383" y="4804"/>
                    </a:cubicBezTo>
                    <a:cubicBezTo>
                      <a:pt x="7971" y="4669"/>
                      <a:pt x="7540" y="4449"/>
                      <a:pt x="7099" y="4420"/>
                    </a:cubicBezTo>
                    <a:cubicBezTo>
                      <a:pt x="7243" y="3721"/>
                      <a:pt x="7195" y="3002"/>
                      <a:pt x="6955" y="2332"/>
                    </a:cubicBezTo>
                    <a:cubicBezTo>
                      <a:pt x="6436" y="951"/>
                      <a:pt x="5127" y="1"/>
                      <a:pt x="3701"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3"/>
              <p:cNvSpPr/>
              <p:nvPr/>
            </p:nvSpPr>
            <p:spPr>
              <a:xfrm>
                <a:off x="3530100" y="2221475"/>
                <a:ext cx="363850" cy="204675"/>
              </a:xfrm>
              <a:custGeom>
                <a:avLst/>
                <a:gdLst/>
                <a:ahLst/>
                <a:cxnLst/>
                <a:rect l="l" t="t" r="r" b="b"/>
                <a:pathLst>
                  <a:path w="14554" h="8187" extrusionOk="0">
                    <a:moveTo>
                      <a:pt x="4418" y="540"/>
                    </a:moveTo>
                    <a:cubicBezTo>
                      <a:pt x="4930" y="540"/>
                      <a:pt x="5444" y="659"/>
                      <a:pt x="5912" y="911"/>
                    </a:cubicBezTo>
                    <a:cubicBezTo>
                      <a:pt x="7742" y="1888"/>
                      <a:pt x="8135" y="4072"/>
                      <a:pt x="7454" y="5883"/>
                    </a:cubicBezTo>
                    <a:cubicBezTo>
                      <a:pt x="6735" y="6919"/>
                      <a:pt x="5738" y="7353"/>
                      <a:pt x="4744" y="7353"/>
                    </a:cubicBezTo>
                    <a:cubicBezTo>
                      <a:pt x="2366" y="7353"/>
                      <a:pt x="5" y="4866"/>
                      <a:pt x="1505" y="2204"/>
                    </a:cubicBezTo>
                    <a:cubicBezTo>
                      <a:pt x="2097" y="1153"/>
                      <a:pt x="3253" y="540"/>
                      <a:pt x="4418" y="540"/>
                    </a:cubicBezTo>
                    <a:close/>
                    <a:moveTo>
                      <a:pt x="8221" y="5298"/>
                    </a:moveTo>
                    <a:cubicBezTo>
                      <a:pt x="8240" y="5318"/>
                      <a:pt x="8269" y="5327"/>
                      <a:pt x="8307" y="5337"/>
                    </a:cubicBezTo>
                    <a:cubicBezTo>
                      <a:pt x="9083" y="5528"/>
                      <a:pt x="9869" y="5739"/>
                      <a:pt x="10645" y="5969"/>
                    </a:cubicBezTo>
                    <a:cubicBezTo>
                      <a:pt x="11114" y="6113"/>
                      <a:pt x="11584" y="6247"/>
                      <a:pt x="12043" y="6419"/>
                    </a:cubicBezTo>
                    <a:cubicBezTo>
                      <a:pt x="12398" y="6563"/>
                      <a:pt x="13902" y="7128"/>
                      <a:pt x="12522" y="7665"/>
                    </a:cubicBezTo>
                    <a:cubicBezTo>
                      <a:pt x="12488" y="7679"/>
                      <a:pt x="12448" y="7686"/>
                      <a:pt x="12404" y="7686"/>
                    </a:cubicBezTo>
                    <a:cubicBezTo>
                      <a:pt x="12098" y="7686"/>
                      <a:pt x="11604" y="7373"/>
                      <a:pt x="11344" y="7272"/>
                    </a:cubicBezTo>
                    <a:cubicBezTo>
                      <a:pt x="10865" y="7100"/>
                      <a:pt x="10386" y="6908"/>
                      <a:pt x="9907" y="6726"/>
                    </a:cubicBezTo>
                    <a:cubicBezTo>
                      <a:pt x="9265" y="6486"/>
                      <a:pt x="8623" y="6256"/>
                      <a:pt x="7981" y="6046"/>
                    </a:cubicBezTo>
                    <a:cubicBezTo>
                      <a:pt x="8077" y="5806"/>
                      <a:pt x="8154" y="5557"/>
                      <a:pt x="8221" y="5298"/>
                    </a:cubicBezTo>
                    <a:close/>
                    <a:moveTo>
                      <a:pt x="4436" y="1"/>
                    </a:moveTo>
                    <a:cubicBezTo>
                      <a:pt x="3017" y="1"/>
                      <a:pt x="1614" y="774"/>
                      <a:pt x="949" y="2089"/>
                    </a:cubicBezTo>
                    <a:cubicBezTo>
                      <a:pt x="1" y="4005"/>
                      <a:pt x="700" y="6324"/>
                      <a:pt x="2559" y="7397"/>
                    </a:cubicBezTo>
                    <a:cubicBezTo>
                      <a:pt x="3160" y="7745"/>
                      <a:pt x="3892" y="7928"/>
                      <a:pt x="4618" y="7928"/>
                    </a:cubicBezTo>
                    <a:cubicBezTo>
                      <a:pt x="5849" y="7928"/>
                      <a:pt x="7061" y="7401"/>
                      <a:pt x="7579" y="6256"/>
                    </a:cubicBezTo>
                    <a:cubicBezTo>
                      <a:pt x="7623" y="6286"/>
                      <a:pt x="7678" y="6298"/>
                      <a:pt x="7731" y="6298"/>
                    </a:cubicBezTo>
                    <a:cubicBezTo>
                      <a:pt x="7748" y="6298"/>
                      <a:pt x="7764" y="6297"/>
                      <a:pt x="7780" y="6295"/>
                    </a:cubicBezTo>
                    <a:cubicBezTo>
                      <a:pt x="9093" y="6927"/>
                      <a:pt x="10434" y="7483"/>
                      <a:pt x="11813" y="7971"/>
                    </a:cubicBezTo>
                    <a:cubicBezTo>
                      <a:pt x="12087" y="8061"/>
                      <a:pt x="12532" y="8186"/>
                      <a:pt x="12941" y="8186"/>
                    </a:cubicBezTo>
                    <a:cubicBezTo>
                      <a:pt x="13320" y="8186"/>
                      <a:pt x="13668" y="8078"/>
                      <a:pt x="13816" y="7732"/>
                    </a:cubicBezTo>
                    <a:cubicBezTo>
                      <a:pt x="14553" y="5969"/>
                      <a:pt x="9265" y="5011"/>
                      <a:pt x="8403" y="4800"/>
                    </a:cubicBezTo>
                    <a:cubicBezTo>
                      <a:pt x="8384" y="4795"/>
                      <a:pt x="8367" y="4793"/>
                      <a:pt x="8350" y="4793"/>
                    </a:cubicBezTo>
                    <a:cubicBezTo>
                      <a:pt x="8333" y="4793"/>
                      <a:pt x="8317" y="4795"/>
                      <a:pt x="8297" y="4800"/>
                    </a:cubicBezTo>
                    <a:cubicBezTo>
                      <a:pt x="8518" y="3066"/>
                      <a:pt x="7818" y="1275"/>
                      <a:pt x="6151" y="412"/>
                    </a:cubicBezTo>
                    <a:cubicBezTo>
                      <a:pt x="5611" y="132"/>
                      <a:pt x="5022" y="1"/>
                      <a:pt x="44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 name="Google Shape;1304;p43"/>
            <p:cNvSpPr/>
            <p:nvPr/>
          </p:nvSpPr>
          <p:spPr>
            <a:xfrm>
              <a:off x="3563175" y="2255675"/>
              <a:ext cx="143725" cy="132475"/>
            </a:xfrm>
            <a:custGeom>
              <a:avLst/>
              <a:gdLst/>
              <a:ahLst/>
              <a:cxnLst/>
              <a:rect l="l" t="t" r="r" b="b"/>
              <a:pathLst>
                <a:path w="5749" h="5299" extrusionOk="0">
                  <a:moveTo>
                    <a:pt x="2859" y="434"/>
                  </a:moveTo>
                  <a:cubicBezTo>
                    <a:pt x="3196" y="434"/>
                    <a:pt x="3540" y="514"/>
                    <a:pt x="3861" y="683"/>
                  </a:cubicBezTo>
                  <a:cubicBezTo>
                    <a:pt x="4972" y="1258"/>
                    <a:pt x="5250" y="2704"/>
                    <a:pt x="4819" y="3806"/>
                  </a:cubicBezTo>
                  <a:cubicBezTo>
                    <a:pt x="4771" y="3930"/>
                    <a:pt x="4828" y="4074"/>
                    <a:pt x="4943" y="4132"/>
                  </a:cubicBezTo>
                  <a:cubicBezTo>
                    <a:pt x="4484" y="4588"/>
                    <a:pt x="3897" y="4789"/>
                    <a:pt x="3311" y="4789"/>
                  </a:cubicBezTo>
                  <a:cubicBezTo>
                    <a:pt x="1816" y="4789"/>
                    <a:pt x="322" y="3482"/>
                    <a:pt x="948" y="1756"/>
                  </a:cubicBezTo>
                  <a:cubicBezTo>
                    <a:pt x="1248" y="918"/>
                    <a:pt x="2032" y="434"/>
                    <a:pt x="2859" y="434"/>
                  </a:cubicBezTo>
                  <a:close/>
                  <a:moveTo>
                    <a:pt x="2868" y="0"/>
                  </a:moveTo>
                  <a:cubicBezTo>
                    <a:pt x="1906" y="0"/>
                    <a:pt x="974" y="522"/>
                    <a:pt x="575" y="1468"/>
                  </a:cubicBezTo>
                  <a:cubicBezTo>
                    <a:pt x="0" y="2867"/>
                    <a:pt x="757" y="4429"/>
                    <a:pt x="2098" y="5042"/>
                  </a:cubicBezTo>
                  <a:cubicBezTo>
                    <a:pt x="2456" y="5210"/>
                    <a:pt x="2871" y="5298"/>
                    <a:pt x="3284" y="5298"/>
                  </a:cubicBezTo>
                  <a:cubicBezTo>
                    <a:pt x="4188" y="5298"/>
                    <a:pt x="5083" y="4877"/>
                    <a:pt x="5346" y="3950"/>
                  </a:cubicBezTo>
                  <a:cubicBezTo>
                    <a:pt x="5365" y="3921"/>
                    <a:pt x="5346" y="3883"/>
                    <a:pt x="5317" y="3863"/>
                  </a:cubicBezTo>
                  <a:cubicBezTo>
                    <a:pt x="5748" y="2532"/>
                    <a:pt x="5375" y="951"/>
                    <a:pt x="4052" y="280"/>
                  </a:cubicBezTo>
                  <a:cubicBezTo>
                    <a:pt x="3677" y="91"/>
                    <a:pt x="3270" y="0"/>
                    <a:pt x="28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43"/>
          <p:cNvGrpSpPr/>
          <p:nvPr/>
        </p:nvGrpSpPr>
        <p:grpSpPr>
          <a:xfrm>
            <a:off x="6866852" y="912052"/>
            <a:ext cx="858560" cy="806337"/>
            <a:chOff x="4858175" y="3250825"/>
            <a:chExt cx="397850" cy="373650"/>
          </a:xfrm>
        </p:grpSpPr>
        <p:sp>
          <p:nvSpPr>
            <p:cNvPr id="1306" name="Google Shape;1306;p43"/>
            <p:cNvSpPr/>
            <p:nvPr/>
          </p:nvSpPr>
          <p:spPr>
            <a:xfrm>
              <a:off x="4858175" y="3250825"/>
              <a:ext cx="397850" cy="373650"/>
            </a:xfrm>
            <a:custGeom>
              <a:avLst/>
              <a:gdLst/>
              <a:ahLst/>
              <a:cxnLst/>
              <a:rect l="l" t="t" r="r" b="b"/>
              <a:pathLst>
                <a:path w="15914" h="14946" extrusionOk="0">
                  <a:moveTo>
                    <a:pt x="8201" y="453"/>
                  </a:moveTo>
                  <a:cubicBezTo>
                    <a:pt x="8441" y="453"/>
                    <a:pt x="8680" y="453"/>
                    <a:pt x="8920" y="463"/>
                  </a:cubicBezTo>
                  <a:cubicBezTo>
                    <a:pt x="8881" y="501"/>
                    <a:pt x="8862" y="558"/>
                    <a:pt x="8872" y="606"/>
                  </a:cubicBezTo>
                  <a:lnTo>
                    <a:pt x="8872" y="616"/>
                  </a:lnTo>
                  <a:cubicBezTo>
                    <a:pt x="8699" y="587"/>
                    <a:pt x="8527" y="568"/>
                    <a:pt x="8355" y="539"/>
                  </a:cubicBezTo>
                  <a:cubicBezTo>
                    <a:pt x="8307" y="501"/>
                    <a:pt x="8259" y="472"/>
                    <a:pt x="8201" y="453"/>
                  </a:cubicBezTo>
                  <a:close/>
                  <a:moveTo>
                    <a:pt x="6284" y="549"/>
                  </a:moveTo>
                  <a:lnTo>
                    <a:pt x="6284" y="549"/>
                  </a:lnTo>
                  <a:cubicBezTo>
                    <a:pt x="6275" y="550"/>
                    <a:pt x="6266" y="568"/>
                    <a:pt x="6256" y="577"/>
                  </a:cubicBezTo>
                  <a:lnTo>
                    <a:pt x="6256" y="587"/>
                  </a:lnTo>
                  <a:cubicBezTo>
                    <a:pt x="6170" y="731"/>
                    <a:pt x="6084" y="865"/>
                    <a:pt x="6007" y="989"/>
                  </a:cubicBezTo>
                  <a:lnTo>
                    <a:pt x="5586" y="654"/>
                  </a:lnTo>
                  <a:cubicBezTo>
                    <a:pt x="5815" y="606"/>
                    <a:pt x="6045" y="568"/>
                    <a:pt x="6284" y="549"/>
                  </a:cubicBezTo>
                  <a:close/>
                  <a:moveTo>
                    <a:pt x="4273" y="1143"/>
                  </a:moveTo>
                  <a:lnTo>
                    <a:pt x="4273" y="1143"/>
                  </a:lnTo>
                  <a:cubicBezTo>
                    <a:pt x="4225" y="1200"/>
                    <a:pt x="4187" y="1267"/>
                    <a:pt x="4139" y="1334"/>
                  </a:cubicBezTo>
                  <a:lnTo>
                    <a:pt x="4053" y="1258"/>
                  </a:lnTo>
                  <a:cubicBezTo>
                    <a:pt x="4120" y="1219"/>
                    <a:pt x="4197" y="1181"/>
                    <a:pt x="4273" y="1143"/>
                  </a:cubicBezTo>
                  <a:close/>
                  <a:moveTo>
                    <a:pt x="6812" y="520"/>
                  </a:moveTo>
                  <a:cubicBezTo>
                    <a:pt x="6889" y="520"/>
                    <a:pt x="6965" y="530"/>
                    <a:pt x="7052" y="530"/>
                  </a:cubicBezTo>
                  <a:cubicBezTo>
                    <a:pt x="7042" y="549"/>
                    <a:pt x="7032" y="568"/>
                    <a:pt x="7042" y="597"/>
                  </a:cubicBezTo>
                  <a:cubicBezTo>
                    <a:pt x="7100" y="1028"/>
                    <a:pt x="7157" y="1459"/>
                    <a:pt x="7224" y="1890"/>
                  </a:cubicBezTo>
                  <a:cubicBezTo>
                    <a:pt x="7205" y="1832"/>
                    <a:pt x="7155" y="1800"/>
                    <a:pt x="7104" y="1800"/>
                  </a:cubicBezTo>
                  <a:cubicBezTo>
                    <a:pt x="7079" y="1800"/>
                    <a:pt x="7054" y="1807"/>
                    <a:pt x="7032" y="1823"/>
                  </a:cubicBezTo>
                  <a:lnTo>
                    <a:pt x="7032" y="1832"/>
                  </a:lnTo>
                  <a:cubicBezTo>
                    <a:pt x="6755" y="1603"/>
                    <a:pt x="6486" y="1382"/>
                    <a:pt x="6209" y="1162"/>
                  </a:cubicBezTo>
                  <a:lnTo>
                    <a:pt x="6486" y="712"/>
                  </a:lnTo>
                  <a:cubicBezTo>
                    <a:pt x="6525" y="645"/>
                    <a:pt x="6496" y="568"/>
                    <a:pt x="6429" y="539"/>
                  </a:cubicBezTo>
                  <a:lnTo>
                    <a:pt x="6477" y="530"/>
                  </a:lnTo>
                  <a:cubicBezTo>
                    <a:pt x="6490" y="536"/>
                    <a:pt x="6509" y="543"/>
                    <a:pt x="6532" y="543"/>
                  </a:cubicBezTo>
                  <a:cubicBezTo>
                    <a:pt x="6541" y="543"/>
                    <a:pt x="6552" y="542"/>
                    <a:pt x="6563" y="539"/>
                  </a:cubicBezTo>
                  <a:lnTo>
                    <a:pt x="6812" y="520"/>
                  </a:lnTo>
                  <a:close/>
                  <a:moveTo>
                    <a:pt x="5365" y="712"/>
                  </a:moveTo>
                  <a:lnTo>
                    <a:pt x="5892" y="1162"/>
                  </a:lnTo>
                  <a:cubicBezTo>
                    <a:pt x="5672" y="1536"/>
                    <a:pt x="5442" y="1900"/>
                    <a:pt x="5212" y="2273"/>
                  </a:cubicBezTo>
                  <a:lnTo>
                    <a:pt x="5212" y="2283"/>
                  </a:lnTo>
                  <a:cubicBezTo>
                    <a:pt x="4906" y="2024"/>
                    <a:pt x="4609" y="1765"/>
                    <a:pt x="4312" y="1488"/>
                  </a:cubicBezTo>
                  <a:cubicBezTo>
                    <a:pt x="4388" y="1373"/>
                    <a:pt x="4455" y="1248"/>
                    <a:pt x="4532" y="1133"/>
                  </a:cubicBezTo>
                  <a:cubicBezTo>
                    <a:pt x="4561" y="1095"/>
                    <a:pt x="4561" y="1047"/>
                    <a:pt x="4532" y="1018"/>
                  </a:cubicBezTo>
                  <a:cubicBezTo>
                    <a:pt x="4800" y="894"/>
                    <a:pt x="5078" y="788"/>
                    <a:pt x="5365" y="712"/>
                  </a:cubicBezTo>
                  <a:close/>
                  <a:moveTo>
                    <a:pt x="8077" y="1229"/>
                  </a:moveTo>
                  <a:cubicBezTo>
                    <a:pt x="8249" y="1507"/>
                    <a:pt x="8326" y="1919"/>
                    <a:pt x="8374" y="2321"/>
                  </a:cubicBezTo>
                  <a:lnTo>
                    <a:pt x="8374" y="2331"/>
                  </a:lnTo>
                  <a:cubicBezTo>
                    <a:pt x="8316" y="1947"/>
                    <a:pt x="8220" y="1583"/>
                    <a:pt x="8077" y="1229"/>
                  </a:cubicBezTo>
                  <a:close/>
                  <a:moveTo>
                    <a:pt x="3909" y="1344"/>
                  </a:moveTo>
                  <a:cubicBezTo>
                    <a:pt x="3957" y="1382"/>
                    <a:pt x="4005" y="1430"/>
                    <a:pt x="4043" y="1478"/>
                  </a:cubicBezTo>
                  <a:lnTo>
                    <a:pt x="4053" y="1488"/>
                  </a:lnTo>
                  <a:cubicBezTo>
                    <a:pt x="3775" y="1890"/>
                    <a:pt x="3507" y="2292"/>
                    <a:pt x="3248" y="2704"/>
                  </a:cubicBezTo>
                  <a:cubicBezTo>
                    <a:pt x="3076" y="2561"/>
                    <a:pt x="2903" y="2426"/>
                    <a:pt x="2731" y="2292"/>
                  </a:cubicBezTo>
                  <a:cubicBezTo>
                    <a:pt x="3085" y="1919"/>
                    <a:pt x="3478" y="1603"/>
                    <a:pt x="3909" y="1344"/>
                  </a:cubicBezTo>
                  <a:close/>
                  <a:moveTo>
                    <a:pt x="6094" y="1344"/>
                  </a:moveTo>
                  <a:cubicBezTo>
                    <a:pt x="6362" y="1574"/>
                    <a:pt x="6630" y="1794"/>
                    <a:pt x="6889" y="2024"/>
                  </a:cubicBezTo>
                  <a:lnTo>
                    <a:pt x="6189" y="3097"/>
                  </a:lnTo>
                  <a:lnTo>
                    <a:pt x="6199" y="3107"/>
                  </a:lnTo>
                  <a:cubicBezTo>
                    <a:pt x="5931" y="2896"/>
                    <a:pt x="5662" y="2676"/>
                    <a:pt x="5413" y="2446"/>
                  </a:cubicBezTo>
                  <a:cubicBezTo>
                    <a:pt x="5643" y="2082"/>
                    <a:pt x="5873" y="1718"/>
                    <a:pt x="6094" y="1344"/>
                  </a:cubicBezTo>
                  <a:close/>
                  <a:moveTo>
                    <a:pt x="11918" y="2609"/>
                  </a:moveTo>
                  <a:cubicBezTo>
                    <a:pt x="11938" y="2656"/>
                    <a:pt x="11947" y="2695"/>
                    <a:pt x="11957" y="2743"/>
                  </a:cubicBezTo>
                  <a:cubicBezTo>
                    <a:pt x="11966" y="2752"/>
                    <a:pt x="11976" y="2762"/>
                    <a:pt x="11985" y="2771"/>
                  </a:cubicBezTo>
                  <a:cubicBezTo>
                    <a:pt x="12005" y="2867"/>
                    <a:pt x="12033" y="2953"/>
                    <a:pt x="12062" y="3040"/>
                  </a:cubicBezTo>
                  <a:lnTo>
                    <a:pt x="12062" y="3049"/>
                  </a:lnTo>
                  <a:cubicBezTo>
                    <a:pt x="12005" y="3097"/>
                    <a:pt x="11947" y="3145"/>
                    <a:pt x="11899" y="3202"/>
                  </a:cubicBezTo>
                  <a:cubicBezTo>
                    <a:pt x="11861" y="3212"/>
                    <a:pt x="11823" y="3231"/>
                    <a:pt x="11784" y="3241"/>
                  </a:cubicBezTo>
                  <a:cubicBezTo>
                    <a:pt x="11813" y="2896"/>
                    <a:pt x="11861" y="2685"/>
                    <a:pt x="11918" y="2609"/>
                  </a:cubicBezTo>
                  <a:close/>
                  <a:moveTo>
                    <a:pt x="4216" y="1650"/>
                  </a:moveTo>
                  <a:cubicBezTo>
                    <a:pt x="4494" y="1928"/>
                    <a:pt x="4781" y="2206"/>
                    <a:pt x="5078" y="2474"/>
                  </a:cubicBezTo>
                  <a:cubicBezTo>
                    <a:pt x="4848" y="2848"/>
                    <a:pt x="4609" y="3222"/>
                    <a:pt x="4369" y="3595"/>
                  </a:cubicBezTo>
                  <a:lnTo>
                    <a:pt x="3459" y="2877"/>
                  </a:lnTo>
                  <a:cubicBezTo>
                    <a:pt x="3708" y="2465"/>
                    <a:pt x="3957" y="2053"/>
                    <a:pt x="4216" y="1650"/>
                  </a:cubicBezTo>
                  <a:close/>
                  <a:moveTo>
                    <a:pt x="8853" y="2733"/>
                  </a:moveTo>
                  <a:lnTo>
                    <a:pt x="8853" y="2733"/>
                  </a:lnTo>
                  <a:cubicBezTo>
                    <a:pt x="8910" y="2925"/>
                    <a:pt x="8968" y="3116"/>
                    <a:pt x="9025" y="3298"/>
                  </a:cubicBezTo>
                  <a:cubicBezTo>
                    <a:pt x="9035" y="3490"/>
                    <a:pt x="9035" y="3672"/>
                    <a:pt x="9006" y="3854"/>
                  </a:cubicBezTo>
                  <a:lnTo>
                    <a:pt x="9006" y="3864"/>
                  </a:lnTo>
                  <a:cubicBezTo>
                    <a:pt x="8987" y="3825"/>
                    <a:pt x="8977" y="3777"/>
                    <a:pt x="8968" y="3739"/>
                  </a:cubicBezTo>
                  <a:cubicBezTo>
                    <a:pt x="8929" y="3538"/>
                    <a:pt x="8901" y="3327"/>
                    <a:pt x="8881" y="3116"/>
                  </a:cubicBezTo>
                  <a:cubicBezTo>
                    <a:pt x="8881" y="3040"/>
                    <a:pt x="8862" y="2896"/>
                    <a:pt x="8853" y="2733"/>
                  </a:cubicBezTo>
                  <a:close/>
                  <a:moveTo>
                    <a:pt x="7080" y="2187"/>
                  </a:moveTo>
                  <a:lnTo>
                    <a:pt x="7291" y="2359"/>
                  </a:lnTo>
                  <a:cubicBezTo>
                    <a:pt x="7377" y="2896"/>
                    <a:pt x="7464" y="3423"/>
                    <a:pt x="7550" y="3959"/>
                  </a:cubicBezTo>
                  <a:cubicBezTo>
                    <a:pt x="7535" y="3954"/>
                    <a:pt x="7521" y="3952"/>
                    <a:pt x="7507" y="3952"/>
                  </a:cubicBezTo>
                  <a:cubicBezTo>
                    <a:pt x="7469" y="3952"/>
                    <a:pt x="7437" y="3972"/>
                    <a:pt x="7416" y="4007"/>
                  </a:cubicBezTo>
                  <a:lnTo>
                    <a:pt x="7377" y="4055"/>
                  </a:lnTo>
                  <a:cubicBezTo>
                    <a:pt x="7042" y="3796"/>
                    <a:pt x="6716" y="3538"/>
                    <a:pt x="6391" y="3270"/>
                  </a:cubicBezTo>
                  <a:cubicBezTo>
                    <a:pt x="6621" y="2905"/>
                    <a:pt x="6850" y="2541"/>
                    <a:pt x="7080" y="2187"/>
                  </a:cubicBezTo>
                  <a:close/>
                  <a:moveTo>
                    <a:pt x="2626" y="2398"/>
                  </a:moveTo>
                  <a:cubicBezTo>
                    <a:pt x="2798" y="2551"/>
                    <a:pt x="2980" y="2695"/>
                    <a:pt x="3162" y="2848"/>
                  </a:cubicBezTo>
                  <a:lnTo>
                    <a:pt x="3162" y="2867"/>
                  </a:lnTo>
                  <a:cubicBezTo>
                    <a:pt x="2865" y="3337"/>
                    <a:pt x="2587" y="3806"/>
                    <a:pt x="2309" y="4275"/>
                  </a:cubicBezTo>
                  <a:cubicBezTo>
                    <a:pt x="2089" y="4093"/>
                    <a:pt x="1869" y="3902"/>
                    <a:pt x="1648" y="3720"/>
                  </a:cubicBezTo>
                  <a:cubicBezTo>
                    <a:pt x="1926" y="3241"/>
                    <a:pt x="2252" y="2791"/>
                    <a:pt x="2626" y="2398"/>
                  </a:cubicBezTo>
                  <a:close/>
                  <a:moveTo>
                    <a:pt x="5279" y="2647"/>
                  </a:moveTo>
                  <a:cubicBezTo>
                    <a:pt x="5528" y="2877"/>
                    <a:pt x="5787" y="3097"/>
                    <a:pt x="6046" y="3317"/>
                  </a:cubicBezTo>
                  <a:cubicBezTo>
                    <a:pt x="5825" y="3672"/>
                    <a:pt x="5595" y="4017"/>
                    <a:pt x="5365" y="4381"/>
                  </a:cubicBezTo>
                  <a:lnTo>
                    <a:pt x="4580" y="3749"/>
                  </a:lnTo>
                  <a:cubicBezTo>
                    <a:pt x="4810" y="3385"/>
                    <a:pt x="5049" y="3011"/>
                    <a:pt x="5279" y="2647"/>
                  </a:cubicBezTo>
                  <a:close/>
                  <a:moveTo>
                    <a:pt x="10884" y="3825"/>
                  </a:moveTo>
                  <a:lnTo>
                    <a:pt x="10884" y="3825"/>
                  </a:lnTo>
                  <a:cubicBezTo>
                    <a:pt x="10874" y="3892"/>
                    <a:pt x="10874" y="3940"/>
                    <a:pt x="10874" y="3988"/>
                  </a:cubicBezTo>
                  <a:cubicBezTo>
                    <a:pt x="10874" y="4017"/>
                    <a:pt x="10884" y="4046"/>
                    <a:pt x="10893" y="4084"/>
                  </a:cubicBezTo>
                  <a:lnTo>
                    <a:pt x="10472" y="4659"/>
                  </a:lnTo>
                  <a:cubicBezTo>
                    <a:pt x="10625" y="4390"/>
                    <a:pt x="10759" y="4113"/>
                    <a:pt x="10884" y="3825"/>
                  </a:cubicBezTo>
                  <a:close/>
                  <a:moveTo>
                    <a:pt x="3363" y="3030"/>
                  </a:moveTo>
                  <a:cubicBezTo>
                    <a:pt x="3660" y="3279"/>
                    <a:pt x="3957" y="3528"/>
                    <a:pt x="4245" y="3777"/>
                  </a:cubicBezTo>
                  <a:cubicBezTo>
                    <a:pt x="4053" y="4074"/>
                    <a:pt x="3871" y="4371"/>
                    <a:pt x="3679" y="4668"/>
                  </a:cubicBezTo>
                  <a:lnTo>
                    <a:pt x="3679" y="4687"/>
                  </a:lnTo>
                  <a:cubicBezTo>
                    <a:pt x="3584" y="4841"/>
                    <a:pt x="3488" y="4984"/>
                    <a:pt x="3382" y="5119"/>
                  </a:cubicBezTo>
                  <a:cubicBezTo>
                    <a:pt x="3095" y="4898"/>
                    <a:pt x="2808" y="4668"/>
                    <a:pt x="2530" y="4438"/>
                  </a:cubicBezTo>
                  <a:cubicBezTo>
                    <a:pt x="2798" y="3969"/>
                    <a:pt x="3085" y="3499"/>
                    <a:pt x="3363" y="3030"/>
                  </a:cubicBezTo>
                  <a:close/>
                  <a:moveTo>
                    <a:pt x="6256" y="3490"/>
                  </a:moveTo>
                  <a:cubicBezTo>
                    <a:pt x="6573" y="3758"/>
                    <a:pt x="6889" y="4007"/>
                    <a:pt x="7224" y="4256"/>
                  </a:cubicBezTo>
                  <a:cubicBezTo>
                    <a:pt x="6965" y="4592"/>
                    <a:pt x="6716" y="4927"/>
                    <a:pt x="6477" y="5272"/>
                  </a:cubicBezTo>
                  <a:lnTo>
                    <a:pt x="5576" y="4544"/>
                  </a:lnTo>
                  <a:cubicBezTo>
                    <a:pt x="5797" y="4199"/>
                    <a:pt x="6027" y="3844"/>
                    <a:pt x="6256" y="3490"/>
                  </a:cubicBezTo>
                  <a:close/>
                  <a:moveTo>
                    <a:pt x="9226" y="4922"/>
                  </a:moveTo>
                  <a:cubicBezTo>
                    <a:pt x="9216" y="5006"/>
                    <a:pt x="9207" y="5091"/>
                    <a:pt x="9198" y="5176"/>
                  </a:cubicBezTo>
                  <a:cubicBezTo>
                    <a:pt x="9140" y="5339"/>
                    <a:pt x="9073" y="5511"/>
                    <a:pt x="9016" y="5674"/>
                  </a:cubicBezTo>
                  <a:cubicBezTo>
                    <a:pt x="9016" y="5607"/>
                    <a:pt x="9006" y="5550"/>
                    <a:pt x="9006" y="5463"/>
                  </a:cubicBezTo>
                  <a:cubicBezTo>
                    <a:pt x="9006" y="5377"/>
                    <a:pt x="9016" y="5291"/>
                    <a:pt x="9016" y="5205"/>
                  </a:cubicBezTo>
                  <a:cubicBezTo>
                    <a:pt x="9025" y="5176"/>
                    <a:pt x="9006" y="5138"/>
                    <a:pt x="8987" y="5109"/>
                  </a:cubicBezTo>
                  <a:cubicBezTo>
                    <a:pt x="9092" y="5109"/>
                    <a:pt x="9178" y="5051"/>
                    <a:pt x="9207" y="4956"/>
                  </a:cubicBezTo>
                  <a:cubicBezTo>
                    <a:pt x="9216" y="4947"/>
                    <a:pt x="9224" y="4932"/>
                    <a:pt x="9226" y="4922"/>
                  </a:cubicBezTo>
                  <a:close/>
                  <a:moveTo>
                    <a:pt x="4446" y="3950"/>
                  </a:moveTo>
                  <a:cubicBezTo>
                    <a:pt x="4704" y="4161"/>
                    <a:pt x="4963" y="4381"/>
                    <a:pt x="5231" y="4592"/>
                  </a:cubicBezTo>
                  <a:lnTo>
                    <a:pt x="5231" y="4611"/>
                  </a:lnTo>
                  <a:cubicBezTo>
                    <a:pt x="4954" y="5042"/>
                    <a:pt x="4676" y="5473"/>
                    <a:pt x="4398" y="5895"/>
                  </a:cubicBezTo>
                  <a:cubicBezTo>
                    <a:pt x="4130" y="5693"/>
                    <a:pt x="3852" y="5483"/>
                    <a:pt x="3574" y="5272"/>
                  </a:cubicBezTo>
                  <a:cubicBezTo>
                    <a:pt x="3651" y="5157"/>
                    <a:pt x="3727" y="5051"/>
                    <a:pt x="3794" y="4937"/>
                  </a:cubicBezTo>
                  <a:cubicBezTo>
                    <a:pt x="4015" y="4611"/>
                    <a:pt x="4235" y="4275"/>
                    <a:pt x="4446" y="3950"/>
                  </a:cubicBezTo>
                  <a:close/>
                  <a:moveTo>
                    <a:pt x="7406" y="4400"/>
                  </a:moveTo>
                  <a:lnTo>
                    <a:pt x="7646" y="4582"/>
                  </a:lnTo>
                  <a:cubicBezTo>
                    <a:pt x="7732" y="5090"/>
                    <a:pt x="7818" y="5607"/>
                    <a:pt x="7904" y="6115"/>
                  </a:cubicBezTo>
                  <a:lnTo>
                    <a:pt x="7904" y="6124"/>
                  </a:lnTo>
                  <a:cubicBezTo>
                    <a:pt x="7856" y="6124"/>
                    <a:pt x="7818" y="6144"/>
                    <a:pt x="7799" y="6182"/>
                  </a:cubicBezTo>
                  <a:lnTo>
                    <a:pt x="7722" y="6287"/>
                  </a:lnTo>
                  <a:cubicBezTo>
                    <a:pt x="7377" y="6000"/>
                    <a:pt x="7042" y="5722"/>
                    <a:pt x="6688" y="5444"/>
                  </a:cubicBezTo>
                  <a:cubicBezTo>
                    <a:pt x="6927" y="5099"/>
                    <a:pt x="7167" y="4745"/>
                    <a:pt x="7406" y="4400"/>
                  </a:cubicBezTo>
                  <a:close/>
                  <a:moveTo>
                    <a:pt x="2434" y="4611"/>
                  </a:moveTo>
                  <a:cubicBezTo>
                    <a:pt x="2702" y="4850"/>
                    <a:pt x="2980" y="5080"/>
                    <a:pt x="3258" y="5310"/>
                  </a:cubicBezTo>
                  <a:cubicBezTo>
                    <a:pt x="3018" y="5665"/>
                    <a:pt x="2769" y="6019"/>
                    <a:pt x="2530" y="6383"/>
                  </a:cubicBezTo>
                  <a:lnTo>
                    <a:pt x="2520" y="6393"/>
                  </a:lnTo>
                  <a:cubicBezTo>
                    <a:pt x="2271" y="6201"/>
                    <a:pt x="2022" y="6000"/>
                    <a:pt x="1773" y="5780"/>
                  </a:cubicBezTo>
                  <a:cubicBezTo>
                    <a:pt x="1993" y="5387"/>
                    <a:pt x="2214" y="5004"/>
                    <a:pt x="2434" y="4611"/>
                  </a:cubicBezTo>
                  <a:close/>
                  <a:moveTo>
                    <a:pt x="1572" y="3854"/>
                  </a:moveTo>
                  <a:cubicBezTo>
                    <a:pt x="1792" y="4055"/>
                    <a:pt x="2003" y="4247"/>
                    <a:pt x="2223" y="4438"/>
                  </a:cubicBezTo>
                  <a:lnTo>
                    <a:pt x="2223" y="4448"/>
                  </a:lnTo>
                  <a:cubicBezTo>
                    <a:pt x="2003" y="4841"/>
                    <a:pt x="1782" y="5234"/>
                    <a:pt x="1572" y="5626"/>
                  </a:cubicBezTo>
                  <a:lnTo>
                    <a:pt x="1150" y="5262"/>
                  </a:lnTo>
                  <a:cubicBezTo>
                    <a:pt x="1138" y="5252"/>
                    <a:pt x="1124" y="5247"/>
                    <a:pt x="1111" y="5247"/>
                  </a:cubicBezTo>
                  <a:cubicBezTo>
                    <a:pt x="1065" y="5247"/>
                    <a:pt x="1027" y="5304"/>
                    <a:pt x="1064" y="5348"/>
                  </a:cubicBezTo>
                  <a:cubicBezTo>
                    <a:pt x="1208" y="5492"/>
                    <a:pt x="1351" y="5626"/>
                    <a:pt x="1495" y="5770"/>
                  </a:cubicBezTo>
                  <a:cubicBezTo>
                    <a:pt x="1371" y="6019"/>
                    <a:pt x="1236" y="6268"/>
                    <a:pt x="1112" y="6517"/>
                  </a:cubicBezTo>
                  <a:cubicBezTo>
                    <a:pt x="987" y="6421"/>
                    <a:pt x="863" y="6316"/>
                    <a:pt x="748" y="6220"/>
                  </a:cubicBezTo>
                  <a:cubicBezTo>
                    <a:pt x="901" y="5387"/>
                    <a:pt x="1179" y="4592"/>
                    <a:pt x="1572" y="3854"/>
                  </a:cubicBezTo>
                  <a:close/>
                  <a:moveTo>
                    <a:pt x="5433" y="4764"/>
                  </a:moveTo>
                  <a:cubicBezTo>
                    <a:pt x="5730" y="5004"/>
                    <a:pt x="6027" y="5243"/>
                    <a:pt x="6324" y="5483"/>
                  </a:cubicBezTo>
                  <a:lnTo>
                    <a:pt x="6324" y="5492"/>
                  </a:lnTo>
                  <a:cubicBezTo>
                    <a:pt x="6036" y="5895"/>
                    <a:pt x="5758" y="6316"/>
                    <a:pt x="5490" y="6709"/>
                  </a:cubicBezTo>
                  <a:cubicBezTo>
                    <a:pt x="5193" y="6489"/>
                    <a:pt x="4896" y="6268"/>
                    <a:pt x="4599" y="6048"/>
                  </a:cubicBezTo>
                  <a:cubicBezTo>
                    <a:pt x="4877" y="5617"/>
                    <a:pt x="5155" y="5186"/>
                    <a:pt x="5433" y="4764"/>
                  </a:cubicBezTo>
                  <a:close/>
                  <a:moveTo>
                    <a:pt x="8345" y="6278"/>
                  </a:moveTo>
                  <a:lnTo>
                    <a:pt x="8345" y="6278"/>
                  </a:lnTo>
                  <a:cubicBezTo>
                    <a:pt x="8383" y="6315"/>
                    <a:pt x="8432" y="6341"/>
                    <a:pt x="8484" y="6341"/>
                  </a:cubicBezTo>
                  <a:cubicBezTo>
                    <a:pt x="8498" y="6341"/>
                    <a:pt x="8513" y="6339"/>
                    <a:pt x="8527" y="6335"/>
                  </a:cubicBezTo>
                  <a:lnTo>
                    <a:pt x="8527" y="6345"/>
                  </a:lnTo>
                  <a:cubicBezTo>
                    <a:pt x="8517" y="6556"/>
                    <a:pt x="8498" y="6766"/>
                    <a:pt x="8469" y="6968"/>
                  </a:cubicBezTo>
                  <a:cubicBezTo>
                    <a:pt x="8431" y="6738"/>
                    <a:pt x="8393" y="6508"/>
                    <a:pt x="8345" y="6278"/>
                  </a:cubicBezTo>
                  <a:close/>
                  <a:moveTo>
                    <a:pt x="1677" y="5933"/>
                  </a:moveTo>
                  <a:cubicBezTo>
                    <a:pt x="1907" y="6144"/>
                    <a:pt x="2156" y="6354"/>
                    <a:pt x="2396" y="6556"/>
                  </a:cubicBezTo>
                  <a:cubicBezTo>
                    <a:pt x="2261" y="6766"/>
                    <a:pt x="2118" y="6968"/>
                    <a:pt x="1984" y="7178"/>
                  </a:cubicBezTo>
                  <a:lnTo>
                    <a:pt x="1984" y="7188"/>
                  </a:lnTo>
                  <a:cubicBezTo>
                    <a:pt x="1744" y="7025"/>
                    <a:pt x="1505" y="6853"/>
                    <a:pt x="1275" y="6651"/>
                  </a:cubicBezTo>
                  <a:cubicBezTo>
                    <a:pt x="1409" y="6412"/>
                    <a:pt x="1543" y="6172"/>
                    <a:pt x="1677" y="5933"/>
                  </a:cubicBezTo>
                  <a:close/>
                  <a:moveTo>
                    <a:pt x="3440" y="5473"/>
                  </a:moveTo>
                  <a:cubicBezTo>
                    <a:pt x="3708" y="5693"/>
                    <a:pt x="3986" y="5904"/>
                    <a:pt x="4254" y="6115"/>
                  </a:cubicBezTo>
                  <a:cubicBezTo>
                    <a:pt x="4043" y="6469"/>
                    <a:pt x="3823" y="6824"/>
                    <a:pt x="3603" y="7178"/>
                  </a:cubicBezTo>
                  <a:lnTo>
                    <a:pt x="3603" y="7188"/>
                  </a:lnTo>
                  <a:cubicBezTo>
                    <a:pt x="3315" y="6977"/>
                    <a:pt x="3018" y="6766"/>
                    <a:pt x="2731" y="6546"/>
                  </a:cubicBezTo>
                  <a:cubicBezTo>
                    <a:pt x="2970" y="6192"/>
                    <a:pt x="3200" y="5827"/>
                    <a:pt x="3440" y="5473"/>
                  </a:cubicBezTo>
                  <a:close/>
                  <a:moveTo>
                    <a:pt x="719" y="6383"/>
                  </a:moveTo>
                  <a:cubicBezTo>
                    <a:pt x="824" y="6479"/>
                    <a:pt x="930" y="6575"/>
                    <a:pt x="1035" y="6661"/>
                  </a:cubicBezTo>
                  <a:cubicBezTo>
                    <a:pt x="920" y="6900"/>
                    <a:pt x="805" y="7130"/>
                    <a:pt x="690" y="7370"/>
                  </a:cubicBezTo>
                  <a:lnTo>
                    <a:pt x="700" y="7379"/>
                  </a:lnTo>
                  <a:cubicBezTo>
                    <a:pt x="681" y="7360"/>
                    <a:pt x="652" y="7341"/>
                    <a:pt x="623" y="7332"/>
                  </a:cubicBezTo>
                  <a:cubicBezTo>
                    <a:pt x="623" y="7245"/>
                    <a:pt x="633" y="7169"/>
                    <a:pt x="633" y="7092"/>
                  </a:cubicBezTo>
                  <a:cubicBezTo>
                    <a:pt x="652" y="6853"/>
                    <a:pt x="681" y="6613"/>
                    <a:pt x="719" y="6383"/>
                  </a:cubicBezTo>
                  <a:close/>
                  <a:moveTo>
                    <a:pt x="6544" y="5665"/>
                  </a:moveTo>
                  <a:cubicBezTo>
                    <a:pt x="6889" y="5933"/>
                    <a:pt x="7234" y="6211"/>
                    <a:pt x="7588" y="6479"/>
                  </a:cubicBezTo>
                  <a:cubicBezTo>
                    <a:pt x="7301" y="6862"/>
                    <a:pt x="7023" y="7245"/>
                    <a:pt x="6745" y="7638"/>
                  </a:cubicBezTo>
                  <a:lnTo>
                    <a:pt x="6745" y="7648"/>
                  </a:lnTo>
                  <a:cubicBezTo>
                    <a:pt x="6400" y="7389"/>
                    <a:pt x="6046" y="7140"/>
                    <a:pt x="5701" y="6872"/>
                  </a:cubicBezTo>
                  <a:cubicBezTo>
                    <a:pt x="5988" y="6469"/>
                    <a:pt x="6266" y="6067"/>
                    <a:pt x="6544" y="5665"/>
                  </a:cubicBezTo>
                  <a:close/>
                  <a:moveTo>
                    <a:pt x="7761" y="6613"/>
                  </a:moveTo>
                  <a:lnTo>
                    <a:pt x="8019" y="6814"/>
                  </a:lnTo>
                  <a:cubicBezTo>
                    <a:pt x="8067" y="7111"/>
                    <a:pt x="8125" y="7399"/>
                    <a:pt x="8173" y="7696"/>
                  </a:cubicBezTo>
                  <a:lnTo>
                    <a:pt x="8173" y="7705"/>
                  </a:lnTo>
                  <a:cubicBezTo>
                    <a:pt x="8163" y="7715"/>
                    <a:pt x="8153" y="7715"/>
                    <a:pt x="8144" y="7724"/>
                  </a:cubicBezTo>
                  <a:cubicBezTo>
                    <a:pt x="8134" y="7744"/>
                    <a:pt x="8115" y="7763"/>
                    <a:pt x="8105" y="7782"/>
                  </a:cubicBezTo>
                  <a:cubicBezTo>
                    <a:pt x="7751" y="7811"/>
                    <a:pt x="7387" y="7849"/>
                    <a:pt x="7032" y="7878"/>
                  </a:cubicBezTo>
                  <a:cubicBezTo>
                    <a:pt x="7023" y="7859"/>
                    <a:pt x="7013" y="7830"/>
                    <a:pt x="6994" y="7820"/>
                  </a:cubicBezTo>
                  <a:lnTo>
                    <a:pt x="6879" y="7744"/>
                  </a:lnTo>
                  <a:cubicBezTo>
                    <a:pt x="7176" y="7370"/>
                    <a:pt x="7464" y="6987"/>
                    <a:pt x="7761" y="6613"/>
                  </a:cubicBezTo>
                  <a:close/>
                  <a:moveTo>
                    <a:pt x="1198" y="6795"/>
                  </a:moveTo>
                  <a:cubicBezTo>
                    <a:pt x="1418" y="6977"/>
                    <a:pt x="1648" y="7159"/>
                    <a:pt x="1878" y="7332"/>
                  </a:cubicBezTo>
                  <a:cubicBezTo>
                    <a:pt x="1754" y="7533"/>
                    <a:pt x="1620" y="7724"/>
                    <a:pt x="1505" y="7926"/>
                  </a:cubicBezTo>
                  <a:lnTo>
                    <a:pt x="1505" y="7935"/>
                  </a:lnTo>
                  <a:cubicBezTo>
                    <a:pt x="1284" y="7782"/>
                    <a:pt x="1054" y="7629"/>
                    <a:pt x="834" y="7456"/>
                  </a:cubicBezTo>
                  <a:cubicBezTo>
                    <a:pt x="959" y="7236"/>
                    <a:pt x="1074" y="7015"/>
                    <a:pt x="1198" y="6795"/>
                  </a:cubicBezTo>
                  <a:close/>
                  <a:moveTo>
                    <a:pt x="4455" y="6268"/>
                  </a:moveTo>
                  <a:cubicBezTo>
                    <a:pt x="4752" y="6498"/>
                    <a:pt x="5049" y="6718"/>
                    <a:pt x="5356" y="6939"/>
                  </a:cubicBezTo>
                  <a:cubicBezTo>
                    <a:pt x="5145" y="7265"/>
                    <a:pt x="4944" y="7609"/>
                    <a:pt x="4752" y="7945"/>
                  </a:cubicBezTo>
                  <a:lnTo>
                    <a:pt x="4762" y="7954"/>
                  </a:lnTo>
                  <a:cubicBezTo>
                    <a:pt x="4417" y="7744"/>
                    <a:pt x="4091" y="7533"/>
                    <a:pt x="3775" y="7303"/>
                  </a:cubicBezTo>
                  <a:cubicBezTo>
                    <a:pt x="4005" y="6958"/>
                    <a:pt x="4225" y="6613"/>
                    <a:pt x="4455" y="6268"/>
                  </a:cubicBezTo>
                  <a:close/>
                  <a:moveTo>
                    <a:pt x="2616" y="6728"/>
                  </a:moveTo>
                  <a:cubicBezTo>
                    <a:pt x="2894" y="6958"/>
                    <a:pt x="3191" y="7169"/>
                    <a:pt x="3488" y="7379"/>
                  </a:cubicBezTo>
                  <a:lnTo>
                    <a:pt x="3124" y="7964"/>
                  </a:lnTo>
                  <a:lnTo>
                    <a:pt x="3133" y="7973"/>
                  </a:lnTo>
                  <a:cubicBezTo>
                    <a:pt x="2817" y="7763"/>
                    <a:pt x="2501" y="7552"/>
                    <a:pt x="2194" y="7322"/>
                  </a:cubicBezTo>
                  <a:cubicBezTo>
                    <a:pt x="2338" y="7130"/>
                    <a:pt x="2472" y="6929"/>
                    <a:pt x="2616" y="6728"/>
                  </a:cubicBezTo>
                  <a:close/>
                  <a:moveTo>
                    <a:pt x="5557" y="7083"/>
                  </a:moveTo>
                  <a:cubicBezTo>
                    <a:pt x="5912" y="7322"/>
                    <a:pt x="6276" y="7562"/>
                    <a:pt x="6630" y="7791"/>
                  </a:cubicBezTo>
                  <a:cubicBezTo>
                    <a:pt x="6601" y="7839"/>
                    <a:pt x="6573" y="7887"/>
                    <a:pt x="6544" y="7935"/>
                  </a:cubicBezTo>
                  <a:cubicBezTo>
                    <a:pt x="5979" y="8002"/>
                    <a:pt x="5423" y="8069"/>
                    <a:pt x="4858" y="8127"/>
                  </a:cubicBezTo>
                  <a:cubicBezTo>
                    <a:pt x="4867" y="8108"/>
                    <a:pt x="4867" y="8079"/>
                    <a:pt x="4867" y="8060"/>
                  </a:cubicBezTo>
                  <a:cubicBezTo>
                    <a:pt x="5097" y="7734"/>
                    <a:pt x="5327" y="7408"/>
                    <a:pt x="5557" y="7083"/>
                  </a:cubicBezTo>
                  <a:close/>
                  <a:moveTo>
                    <a:pt x="3641" y="7494"/>
                  </a:moveTo>
                  <a:cubicBezTo>
                    <a:pt x="3967" y="7724"/>
                    <a:pt x="4302" y="7935"/>
                    <a:pt x="4637" y="8136"/>
                  </a:cubicBezTo>
                  <a:lnTo>
                    <a:pt x="4628" y="8155"/>
                  </a:lnTo>
                  <a:lnTo>
                    <a:pt x="4637" y="8165"/>
                  </a:lnTo>
                  <a:cubicBezTo>
                    <a:pt x="4101" y="8242"/>
                    <a:pt x="3564" y="8318"/>
                    <a:pt x="3037" y="8395"/>
                  </a:cubicBezTo>
                  <a:lnTo>
                    <a:pt x="3172" y="8194"/>
                  </a:lnTo>
                  <a:cubicBezTo>
                    <a:pt x="3229" y="8223"/>
                    <a:pt x="3277" y="8261"/>
                    <a:pt x="3334" y="8290"/>
                  </a:cubicBezTo>
                  <a:cubicBezTo>
                    <a:pt x="3346" y="8295"/>
                    <a:pt x="3358" y="8297"/>
                    <a:pt x="3369" y="8297"/>
                  </a:cubicBezTo>
                  <a:cubicBezTo>
                    <a:pt x="3436" y="8297"/>
                    <a:pt x="3477" y="8205"/>
                    <a:pt x="3411" y="8155"/>
                  </a:cubicBezTo>
                  <a:cubicBezTo>
                    <a:pt x="3363" y="8127"/>
                    <a:pt x="3315" y="8088"/>
                    <a:pt x="3267" y="8050"/>
                  </a:cubicBezTo>
                  <a:cubicBezTo>
                    <a:pt x="3392" y="7868"/>
                    <a:pt x="3516" y="7686"/>
                    <a:pt x="3641" y="7494"/>
                  </a:cubicBezTo>
                  <a:close/>
                  <a:moveTo>
                    <a:pt x="2070" y="7485"/>
                  </a:moveTo>
                  <a:cubicBezTo>
                    <a:pt x="2386" y="7705"/>
                    <a:pt x="2702" y="7926"/>
                    <a:pt x="3028" y="8117"/>
                  </a:cubicBezTo>
                  <a:cubicBezTo>
                    <a:pt x="2980" y="8203"/>
                    <a:pt x="2932" y="8290"/>
                    <a:pt x="2875" y="8376"/>
                  </a:cubicBezTo>
                  <a:lnTo>
                    <a:pt x="2875" y="8385"/>
                  </a:lnTo>
                  <a:cubicBezTo>
                    <a:pt x="2870" y="8384"/>
                    <a:pt x="2864" y="8383"/>
                    <a:pt x="2859" y="8383"/>
                  </a:cubicBezTo>
                  <a:cubicBezTo>
                    <a:pt x="2833" y="8383"/>
                    <a:pt x="2804" y="8400"/>
                    <a:pt x="2788" y="8424"/>
                  </a:cubicBezTo>
                  <a:cubicBezTo>
                    <a:pt x="2233" y="8510"/>
                    <a:pt x="1668" y="8606"/>
                    <a:pt x="1112" y="8702"/>
                  </a:cubicBezTo>
                  <a:cubicBezTo>
                    <a:pt x="1275" y="8520"/>
                    <a:pt x="1428" y="8328"/>
                    <a:pt x="1581" y="8136"/>
                  </a:cubicBezTo>
                  <a:cubicBezTo>
                    <a:pt x="1754" y="8251"/>
                    <a:pt x="1926" y="8376"/>
                    <a:pt x="2099" y="8491"/>
                  </a:cubicBezTo>
                  <a:cubicBezTo>
                    <a:pt x="2108" y="8497"/>
                    <a:pt x="2117" y="8500"/>
                    <a:pt x="2126" y="8500"/>
                  </a:cubicBezTo>
                  <a:cubicBezTo>
                    <a:pt x="2172" y="8500"/>
                    <a:pt x="2204" y="8427"/>
                    <a:pt x="2156" y="8395"/>
                  </a:cubicBezTo>
                  <a:cubicBezTo>
                    <a:pt x="1993" y="8280"/>
                    <a:pt x="1830" y="8155"/>
                    <a:pt x="1658" y="8041"/>
                  </a:cubicBezTo>
                  <a:cubicBezTo>
                    <a:pt x="1802" y="7849"/>
                    <a:pt x="1936" y="7667"/>
                    <a:pt x="2070" y="7485"/>
                  </a:cubicBezTo>
                  <a:close/>
                  <a:moveTo>
                    <a:pt x="777" y="7562"/>
                  </a:moveTo>
                  <a:cubicBezTo>
                    <a:pt x="997" y="7715"/>
                    <a:pt x="1217" y="7878"/>
                    <a:pt x="1438" y="8031"/>
                  </a:cubicBezTo>
                  <a:lnTo>
                    <a:pt x="1438" y="8041"/>
                  </a:lnTo>
                  <a:cubicBezTo>
                    <a:pt x="1303" y="8270"/>
                    <a:pt x="1169" y="8500"/>
                    <a:pt x="1026" y="8721"/>
                  </a:cubicBezTo>
                  <a:cubicBezTo>
                    <a:pt x="930" y="8740"/>
                    <a:pt x="824" y="8759"/>
                    <a:pt x="719" y="8778"/>
                  </a:cubicBezTo>
                  <a:cubicBezTo>
                    <a:pt x="671" y="8462"/>
                    <a:pt x="633" y="8146"/>
                    <a:pt x="623" y="7830"/>
                  </a:cubicBezTo>
                  <a:cubicBezTo>
                    <a:pt x="671" y="7744"/>
                    <a:pt x="729" y="7648"/>
                    <a:pt x="777" y="7562"/>
                  </a:cubicBezTo>
                  <a:close/>
                  <a:moveTo>
                    <a:pt x="1553" y="9046"/>
                  </a:moveTo>
                  <a:lnTo>
                    <a:pt x="1562" y="9066"/>
                  </a:lnTo>
                  <a:cubicBezTo>
                    <a:pt x="1351" y="9372"/>
                    <a:pt x="1188" y="9717"/>
                    <a:pt x="1074" y="10072"/>
                  </a:cubicBezTo>
                  <a:cubicBezTo>
                    <a:pt x="949" y="9755"/>
                    <a:pt x="863" y="9439"/>
                    <a:pt x="786" y="9114"/>
                  </a:cubicBezTo>
                  <a:cubicBezTo>
                    <a:pt x="1045" y="9094"/>
                    <a:pt x="1303" y="9075"/>
                    <a:pt x="1553" y="9046"/>
                  </a:cubicBezTo>
                  <a:close/>
                  <a:moveTo>
                    <a:pt x="2539" y="8951"/>
                  </a:moveTo>
                  <a:lnTo>
                    <a:pt x="2549" y="8960"/>
                  </a:lnTo>
                  <a:cubicBezTo>
                    <a:pt x="2194" y="9688"/>
                    <a:pt x="1878" y="10416"/>
                    <a:pt x="1572" y="11145"/>
                  </a:cubicBezTo>
                  <a:cubicBezTo>
                    <a:pt x="1428" y="10905"/>
                    <a:pt x="1303" y="10646"/>
                    <a:pt x="1198" y="10397"/>
                  </a:cubicBezTo>
                  <a:cubicBezTo>
                    <a:pt x="1342" y="9918"/>
                    <a:pt x="1533" y="9458"/>
                    <a:pt x="1773" y="9027"/>
                  </a:cubicBezTo>
                  <a:cubicBezTo>
                    <a:pt x="2032" y="9008"/>
                    <a:pt x="2290" y="8979"/>
                    <a:pt x="2539" y="8951"/>
                  </a:cubicBezTo>
                  <a:close/>
                  <a:moveTo>
                    <a:pt x="3603" y="8826"/>
                  </a:moveTo>
                  <a:lnTo>
                    <a:pt x="3612" y="8836"/>
                  </a:lnTo>
                  <a:cubicBezTo>
                    <a:pt x="3114" y="9947"/>
                    <a:pt x="2702" y="11097"/>
                    <a:pt x="2367" y="12265"/>
                  </a:cubicBezTo>
                  <a:cubicBezTo>
                    <a:pt x="2108" y="11968"/>
                    <a:pt x="1869" y="11643"/>
                    <a:pt x="1668" y="11307"/>
                  </a:cubicBezTo>
                  <a:cubicBezTo>
                    <a:pt x="2012" y="10503"/>
                    <a:pt x="2376" y="9708"/>
                    <a:pt x="2760" y="8922"/>
                  </a:cubicBezTo>
                  <a:cubicBezTo>
                    <a:pt x="3037" y="8893"/>
                    <a:pt x="3325" y="8855"/>
                    <a:pt x="3603" y="8826"/>
                  </a:cubicBezTo>
                  <a:close/>
                  <a:moveTo>
                    <a:pt x="14198" y="2647"/>
                  </a:moveTo>
                  <a:cubicBezTo>
                    <a:pt x="14467" y="3020"/>
                    <a:pt x="14687" y="3442"/>
                    <a:pt x="14831" y="3883"/>
                  </a:cubicBezTo>
                  <a:cubicBezTo>
                    <a:pt x="15319" y="5281"/>
                    <a:pt x="15252" y="6824"/>
                    <a:pt x="15051" y="8270"/>
                  </a:cubicBezTo>
                  <a:lnTo>
                    <a:pt x="15051" y="8280"/>
                  </a:lnTo>
                  <a:cubicBezTo>
                    <a:pt x="14821" y="9842"/>
                    <a:pt x="14342" y="11327"/>
                    <a:pt x="13154" y="12438"/>
                  </a:cubicBezTo>
                  <a:cubicBezTo>
                    <a:pt x="13126" y="12476"/>
                    <a:pt x="13078" y="12505"/>
                    <a:pt x="13039" y="12543"/>
                  </a:cubicBezTo>
                  <a:cubicBezTo>
                    <a:pt x="12876" y="12361"/>
                    <a:pt x="12694" y="12179"/>
                    <a:pt x="12512" y="12007"/>
                  </a:cubicBezTo>
                  <a:cubicBezTo>
                    <a:pt x="12072" y="11557"/>
                    <a:pt x="11631" y="11106"/>
                    <a:pt x="11181" y="10656"/>
                  </a:cubicBezTo>
                  <a:cubicBezTo>
                    <a:pt x="10357" y="9832"/>
                    <a:pt x="9533" y="8999"/>
                    <a:pt x="8661" y="8203"/>
                  </a:cubicBezTo>
                  <a:cubicBezTo>
                    <a:pt x="10615" y="6498"/>
                    <a:pt x="12455" y="4659"/>
                    <a:pt x="14160" y="2704"/>
                  </a:cubicBezTo>
                  <a:cubicBezTo>
                    <a:pt x="14170" y="2685"/>
                    <a:pt x="14189" y="2666"/>
                    <a:pt x="14198" y="2647"/>
                  </a:cubicBezTo>
                  <a:close/>
                  <a:moveTo>
                    <a:pt x="4992" y="8635"/>
                  </a:moveTo>
                  <a:lnTo>
                    <a:pt x="5001" y="8644"/>
                  </a:lnTo>
                  <a:cubicBezTo>
                    <a:pt x="4292" y="10072"/>
                    <a:pt x="3679" y="11547"/>
                    <a:pt x="3181" y="13061"/>
                  </a:cubicBezTo>
                  <a:cubicBezTo>
                    <a:pt x="2913" y="12850"/>
                    <a:pt x="2673" y="12610"/>
                    <a:pt x="2444" y="12361"/>
                  </a:cubicBezTo>
                  <a:cubicBezTo>
                    <a:pt x="2923" y="11164"/>
                    <a:pt x="3373" y="9966"/>
                    <a:pt x="3890" y="8788"/>
                  </a:cubicBezTo>
                  <a:cubicBezTo>
                    <a:pt x="4264" y="8740"/>
                    <a:pt x="4628" y="8692"/>
                    <a:pt x="4992" y="8635"/>
                  </a:cubicBezTo>
                  <a:close/>
                  <a:moveTo>
                    <a:pt x="7895" y="8117"/>
                  </a:moveTo>
                  <a:lnTo>
                    <a:pt x="7895" y="8127"/>
                  </a:lnTo>
                  <a:cubicBezTo>
                    <a:pt x="6726" y="10014"/>
                    <a:pt x="5806" y="12036"/>
                    <a:pt x="5164" y="14153"/>
                  </a:cubicBezTo>
                  <a:cubicBezTo>
                    <a:pt x="4848" y="14047"/>
                    <a:pt x="4542" y="13923"/>
                    <a:pt x="4245" y="13770"/>
                  </a:cubicBezTo>
                  <a:cubicBezTo>
                    <a:pt x="4982" y="12112"/>
                    <a:pt x="5682" y="10445"/>
                    <a:pt x="6391" y="8788"/>
                  </a:cubicBezTo>
                  <a:cubicBezTo>
                    <a:pt x="6429" y="8682"/>
                    <a:pt x="6362" y="8577"/>
                    <a:pt x="6256" y="8577"/>
                  </a:cubicBezTo>
                  <a:cubicBezTo>
                    <a:pt x="6209" y="8577"/>
                    <a:pt x="6170" y="8606"/>
                    <a:pt x="6151" y="8644"/>
                  </a:cubicBezTo>
                  <a:cubicBezTo>
                    <a:pt x="5375" y="10273"/>
                    <a:pt x="4647" y="11949"/>
                    <a:pt x="4034" y="13645"/>
                  </a:cubicBezTo>
                  <a:cubicBezTo>
                    <a:pt x="3775" y="13501"/>
                    <a:pt x="3536" y="13348"/>
                    <a:pt x="3315" y="13166"/>
                  </a:cubicBezTo>
                  <a:cubicBezTo>
                    <a:pt x="3919" y="11624"/>
                    <a:pt x="4561" y="10100"/>
                    <a:pt x="5279" y="8596"/>
                  </a:cubicBezTo>
                  <a:cubicBezTo>
                    <a:pt x="5605" y="8548"/>
                    <a:pt x="5921" y="8491"/>
                    <a:pt x="6237" y="8443"/>
                  </a:cubicBezTo>
                  <a:cubicBezTo>
                    <a:pt x="6793" y="8338"/>
                    <a:pt x="7349" y="8232"/>
                    <a:pt x="7895" y="8117"/>
                  </a:cubicBezTo>
                  <a:close/>
                  <a:moveTo>
                    <a:pt x="8211" y="8146"/>
                  </a:moveTo>
                  <a:cubicBezTo>
                    <a:pt x="8297" y="8749"/>
                    <a:pt x="8393" y="9363"/>
                    <a:pt x="8489" y="9976"/>
                  </a:cubicBezTo>
                  <a:cubicBezTo>
                    <a:pt x="8479" y="9985"/>
                    <a:pt x="8460" y="10004"/>
                    <a:pt x="8450" y="10024"/>
                  </a:cubicBezTo>
                  <a:lnTo>
                    <a:pt x="8450" y="10033"/>
                  </a:lnTo>
                  <a:cubicBezTo>
                    <a:pt x="7655" y="11442"/>
                    <a:pt x="6956" y="12898"/>
                    <a:pt x="6333" y="14392"/>
                  </a:cubicBezTo>
                  <a:cubicBezTo>
                    <a:pt x="6333" y="14402"/>
                    <a:pt x="6333" y="14411"/>
                    <a:pt x="6333" y="14421"/>
                  </a:cubicBezTo>
                  <a:cubicBezTo>
                    <a:pt x="5988" y="14373"/>
                    <a:pt x="5653" y="14296"/>
                    <a:pt x="5318" y="14201"/>
                  </a:cubicBezTo>
                  <a:cubicBezTo>
                    <a:pt x="6180" y="12103"/>
                    <a:pt x="7167" y="10139"/>
                    <a:pt x="8211" y="8146"/>
                  </a:cubicBezTo>
                  <a:close/>
                  <a:moveTo>
                    <a:pt x="8556" y="10359"/>
                  </a:moveTo>
                  <a:cubicBezTo>
                    <a:pt x="8661" y="10934"/>
                    <a:pt x="8766" y="11499"/>
                    <a:pt x="8891" y="12055"/>
                  </a:cubicBezTo>
                  <a:cubicBezTo>
                    <a:pt x="8873" y="12046"/>
                    <a:pt x="8854" y="12041"/>
                    <a:pt x="8834" y="12041"/>
                  </a:cubicBezTo>
                  <a:cubicBezTo>
                    <a:pt x="8791" y="12041"/>
                    <a:pt x="8748" y="12063"/>
                    <a:pt x="8728" y="12103"/>
                  </a:cubicBezTo>
                  <a:lnTo>
                    <a:pt x="8728" y="12112"/>
                  </a:lnTo>
                  <a:cubicBezTo>
                    <a:pt x="8268" y="12907"/>
                    <a:pt x="7818" y="13702"/>
                    <a:pt x="7406" y="14507"/>
                  </a:cubicBezTo>
                  <a:cubicBezTo>
                    <a:pt x="7119" y="14507"/>
                    <a:pt x="6822" y="14488"/>
                    <a:pt x="6534" y="14450"/>
                  </a:cubicBezTo>
                  <a:cubicBezTo>
                    <a:pt x="7234" y="13109"/>
                    <a:pt x="7923" y="11739"/>
                    <a:pt x="8556" y="10359"/>
                  </a:cubicBezTo>
                  <a:close/>
                  <a:moveTo>
                    <a:pt x="8546" y="8462"/>
                  </a:moveTo>
                  <a:lnTo>
                    <a:pt x="8546" y="8462"/>
                  </a:lnTo>
                  <a:cubicBezTo>
                    <a:pt x="9188" y="9190"/>
                    <a:pt x="9868" y="9880"/>
                    <a:pt x="10539" y="10579"/>
                  </a:cubicBezTo>
                  <a:cubicBezTo>
                    <a:pt x="10893" y="10953"/>
                    <a:pt x="11257" y="11317"/>
                    <a:pt x="11612" y="11691"/>
                  </a:cubicBezTo>
                  <a:cubicBezTo>
                    <a:pt x="11938" y="12016"/>
                    <a:pt x="12464" y="12400"/>
                    <a:pt x="12742" y="12802"/>
                  </a:cubicBezTo>
                  <a:lnTo>
                    <a:pt x="12742" y="12812"/>
                  </a:lnTo>
                  <a:cubicBezTo>
                    <a:pt x="11803" y="13540"/>
                    <a:pt x="10721" y="14047"/>
                    <a:pt x="9562" y="14296"/>
                  </a:cubicBezTo>
                  <a:cubicBezTo>
                    <a:pt x="8939" y="14440"/>
                    <a:pt x="8297" y="14517"/>
                    <a:pt x="7655" y="14517"/>
                  </a:cubicBezTo>
                  <a:cubicBezTo>
                    <a:pt x="8105" y="13779"/>
                    <a:pt x="8527" y="13032"/>
                    <a:pt x="8939" y="12275"/>
                  </a:cubicBezTo>
                  <a:cubicBezTo>
                    <a:pt x="9073" y="12898"/>
                    <a:pt x="9217" y="13520"/>
                    <a:pt x="9370" y="14134"/>
                  </a:cubicBezTo>
                  <a:cubicBezTo>
                    <a:pt x="9387" y="14209"/>
                    <a:pt x="9454" y="14262"/>
                    <a:pt x="9528" y="14262"/>
                  </a:cubicBezTo>
                  <a:cubicBezTo>
                    <a:pt x="9539" y="14262"/>
                    <a:pt x="9550" y="14261"/>
                    <a:pt x="9562" y="14258"/>
                  </a:cubicBezTo>
                  <a:cubicBezTo>
                    <a:pt x="9657" y="14239"/>
                    <a:pt x="9725" y="14143"/>
                    <a:pt x="9705" y="14038"/>
                  </a:cubicBezTo>
                  <a:cubicBezTo>
                    <a:pt x="9418" y="12160"/>
                    <a:pt x="9035" y="10301"/>
                    <a:pt x="8546" y="8462"/>
                  </a:cubicBezTo>
                  <a:close/>
                  <a:moveTo>
                    <a:pt x="8753" y="0"/>
                  </a:moveTo>
                  <a:cubicBezTo>
                    <a:pt x="8015" y="0"/>
                    <a:pt x="7275" y="56"/>
                    <a:pt x="6553" y="127"/>
                  </a:cubicBezTo>
                  <a:cubicBezTo>
                    <a:pt x="6506" y="127"/>
                    <a:pt x="6467" y="156"/>
                    <a:pt x="6438" y="185"/>
                  </a:cubicBezTo>
                  <a:cubicBezTo>
                    <a:pt x="6346" y="178"/>
                    <a:pt x="6253" y="175"/>
                    <a:pt x="6162" y="175"/>
                  </a:cubicBezTo>
                  <a:cubicBezTo>
                    <a:pt x="3495" y="175"/>
                    <a:pt x="1260" y="2816"/>
                    <a:pt x="547" y="5224"/>
                  </a:cubicBezTo>
                  <a:cubicBezTo>
                    <a:pt x="1" y="7073"/>
                    <a:pt x="135" y="9056"/>
                    <a:pt x="930" y="10809"/>
                  </a:cubicBezTo>
                  <a:cubicBezTo>
                    <a:pt x="930" y="10828"/>
                    <a:pt x="939" y="10848"/>
                    <a:pt x="959" y="10857"/>
                  </a:cubicBezTo>
                  <a:cubicBezTo>
                    <a:pt x="1083" y="11125"/>
                    <a:pt x="1227" y="11384"/>
                    <a:pt x="1380" y="11633"/>
                  </a:cubicBezTo>
                  <a:lnTo>
                    <a:pt x="1351" y="11710"/>
                  </a:lnTo>
                  <a:cubicBezTo>
                    <a:pt x="1331" y="11756"/>
                    <a:pt x="1371" y="11784"/>
                    <a:pt x="1414" y="11784"/>
                  </a:cubicBezTo>
                  <a:cubicBezTo>
                    <a:pt x="1433" y="11784"/>
                    <a:pt x="1452" y="11779"/>
                    <a:pt x="1466" y="11767"/>
                  </a:cubicBezTo>
                  <a:cubicBezTo>
                    <a:pt x="1993" y="12582"/>
                    <a:pt x="2683" y="13271"/>
                    <a:pt x="3488" y="13808"/>
                  </a:cubicBezTo>
                  <a:cubicBezTo>
                    <a:pt x="4685" y="14587"/>
                    <a:pt x="6133" y="14945"/>
                    <a:pt x="7596" y="14945"/>
                  </a:cubicBezTo>
                  <a:cubicBezTo>
                    <a:pt x="9317" y="14945"/>
                    <a:pt x="11058" y="14449"/>
                    <a:pt x="12436" y="13559"/>
                  </a:cubicBezTo>
                  <a:cubicBezTo>
                    <a:pt x="12646" y="13415"/>
                    <a:pt x="12857" y="13262"/>
                    <a:pt x="13049" y="13099"/>
                  </a:cubicBezTo>
                  <a:lnTo>
                    <a:pt x="13078" y="13089"/>
                  </a:lnTo>
                  <a:cubicBezTo>
                    <a:pt x="13145" y="13070"/>
                    <a:pt x="13193" y="13022"/>
                    <a:pt x="13221" y="12955"/>
                  </a:cubicBezTo>
                  <a:cubicBezTo>
                    <a:pt x="15329" y="11049"/>
                    <a:pt x="15913" y="7887"/>
                    <a:pt x="15549" y="5119"/>
                  </a:cubicBezTo>
                  <a:cubicBezTo>
                    <a:pt x="15329" y="3365"/>
                    <a:pt x="14467" y="1842"/>
                    <a:pt x="12915" y="951"/>
                  </a:cubicBezTo>
                  <a:cubicBezTo>
                    <a:pt x="11639" y="215"/>
                    <a:pt x="10200" y="0"/>
                    <a:pt x="875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3"/>
            <p:cNvSpPr/>
            <p:nvPr/>
          </p:nvSpPr>
          <p:spPr>
            <a:xfrm>
              <a:off x="5223300" y="3385300"/>
              <a:ext cx="8200" cy="9225"/>
            </a:xfrm>
            <a:custGeom>
              <a:avLst/>
              <a:gdLst/>
              <a:ahLst/>
              <a:cxnLst/>
              <a:rect l="l" t="t" r="r" b="b"/>
              <a:pathLst>
                <a:path w="328" h="369" extrusionOk="0">
                  <a:moveTo>
                    <a:pt x="121" y="0"/>
                  </a:moveTo>
                  <a:cubicBezTo>
                    <a:pt x="60" y="0"/>
                    <a:pt x="1" y="69"/>
                    <a:pt x="34" y="142"/>
                  </a:cubicBezTo>
                  <a:cubicBezTo>
                    <a:pt x="53" y="209"/>
                    <a:pt x="92" y="266"/>
                    <a:pt x="120" y="324"/>
                  </a:cubicBezTo>
                  <a:cubicBezTo>
                    <a:pt x="141" y="355"/>
                    <a:pt x="175" y="368"/>
                    <a:pt x="209" y="368"/>
                  </a:cubicBezTo>
                  <a:cubicBezTo>
                    <a:pt x="269" y="368"/>
                    <a:pt x="327" y="325"/>
                    <a:pt x="302" y="257"/>
                  </a:cubicBezTo>
                  <a:cubicBezTo>
                    <a:pt x="274" y="180"/>
                    <a:pt x="235" y="113"/>
                    <a:pt x="197" y="46"/>
                  </a:cubicBezTo>
                  <a:cubicBezTo>
                    <a:pt x="176" y="14"/>
                    <a:pt x="149" y="0"/>
                    <a:pt x="12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3"/>
            <p:cNvSpPr/>
            <p:nvPr/>
          </p:nvSpPr>
          <p:spPr>
            <a:xfrm>
              <a:off x="5211825" y="3433175"/>
              <a:ext cx="18800" cy="14250"/>
            </a:xfrm>
            <a:custGeom>
              <a:avLst/>
              <a:gdLst/>
              <a:ahLst/>
              <a:cxnLst/>
              <a:rect l="l" t="t" r="r" b="b"/>
              <a:pathLst>
                <a:path w="752" h="570" extrusionOk="0">
                  <a:moveTo>
                    <a:pt x="122" y="0"/>
                  </a:moveTo>
                  <a:cubicBezTo>
                    <a:pt x="57" y="0"/>
                    <a:pt x="0" y="98"/>
                    <a:pt x="62" y="153"/>
                  </a:cubicBezTo>
                  <a:cubicBezTo>
                    <a:pt x="206" y="277"/>
                    <a:pt x="359" y="402"/>
                    <a:pt x="503" y="536"/>
                  </a:cubicBezTo>
                  <a:cubicBezTo>
                    <a:pt x="526" y="559"/>
                    <a:pt x="552" y="569"/>
                    <a:pt x="577" y="569"/>
                  </a:cubicBezTo>
                  <a:cubicBezTo>
                    <a:pt x="672" y="569"/>
                    <a:pt x="751" y="422"/>
                    <a:pt x="637" y="354"/>
                  </a:cubicBezTo>
                  <a:cubicBezTo>
                    <a:pt x="474" y="248"/>
                    <a:pt x="321" y="133"/>
                    <a:pt x="167" y="18"/>
                  </a:cubicBezTo>
                  <a:cubicBezTo>
                    <a:pt x="153" y="6"/>
                    <a:pt x="137" y="0"/>
                    <a:pt x="1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3"/>
            <p:cNvSpPr/>
            <p:nvPr/>
          </p:nvSpPr>
          <p:spPr>
            <a:xfrm>
              <a:off x="5205450" y="3455300"/>
              <a:ext cx="20400" cy="21025"/>
            </a:xfrm>
            <a:custGeom>
              <a:avLst/>
              <a:gdLst/>
              <a:ahLst/>
              <a:cxnLst/>
              <a:rect l="l" t="t" r="r" b="b"/>
              <a:pathLst>
                <a:path w="816" h="841" extrusionOk="0">
                  <a:moveTo>
                    <a:pt x="122" y="1"/>
                  </a:moveTo>
                  <a:cubicBezTo>
                    <a:pt x="57" y="1"/>
                    <a:pt x="0" y="93"/>
                    <a:pt x="58" y="159"/>
                  </a:cubicBezTo>
                  <a:cubicBezTo>
                    <a:pt x="221" y="379"/>
                    <a:pt x="394" y="609"/>
                    <a:pt x="585" y="810"/>
                  </a:cubicBezTo>
                  <a:cubicBezTo>
                    <a:pt x="607" y="831"/>
                    <a:pt x="632" y="840"/>
                    <a:pt x="658" y="840"/>
                  </a:cubicBezTo>
                  <a:cubicBezTo>
                    <a:pt x="737" y="840"/>
                    <a:pt x="816" y="755"/>
                    <a:pt x="758" y="676"/>
                  </a:cubicBezTo>
                  <a:cubicBezTo>
                    <a:pt x="585" y="456"/>
                    <a:pt x="375" y="245"/>
                    <a:pt x="183" y="34"/>
                  </a:cubicBezTo>
                  <a:cubicBezTo>
                    <a:pt x="164" y="11"/>
                    <a:pt x="143" y="1"/>
                    <a:pt x="12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3"/>
            <p:cNvSpPr/>
            <p:nvPr/>
          </p:nvSpPr>
          <p:spPr>
            <a:xfrm>
              <a:off x="5209600" y="3408450"/>
              <a:ext cx="15600" cy="11075"/>
            </a:xfrm>
            <a:custGeom>
              <a:avLst/>
              <a:gdLst/>
              <a:ahLst/>
              <a:cxnLst/>
              <a:rect l="l" t="t" r="r" b="b"/>
              <a:pathLst>
                <a:path w="624" h="443" extrusionOk="0">
                  <a:moveTo>
                    <a:pt x="124" y="0"/>
                  </a:moveTo>
                  <a:cubicBezTo>
                    <a:pt x="58" y="0"/>
                    <a:pt x="0" y="97"/>
                    <a:pt x="65" y="145"/>
                  </a:cubicBezTo>
                  <a:cubicBezTo>
                    <a:pt x="113" y="193"/>
                    <a:pt x="170" y="241"/>
                    <a:pt x="228" y="289"/>
                  </a:cubicBezTo>
                  <a:cubicBezTo>
                    <a:pt x="276" y="337"/>
                    <a:pt x="333" y="385"/>
                    <a:pt x="391" y="423"/>
                  </a:cubicBezTo>
                  <a:cubicBezTo>
                    <a:pt x="411" y="436"/>
                    <a:pt x="436" y="443"/>
                    <a:pt x="460" y="443"/>
                  </a:cubicBezTo>
                  <a:cubicBezTo>
                    <a:pt x="492" y="443"/>
                    <a:pt x="522" y="431"/>
                    <a:pt x="544" y="404"/>
                  </a:cubicBezTo>
                  <a:cubicBezTo>
                    <a:pt x="553" y="394"/>
                    <a:pt x="563" y="394"/>
                    <a:pt x="573" y="385"/>
                  </a:cubicBezTo>
                  <a:cubicBezTo>
                    <a:pt x="573" y="366"/>
                    <a:pt x="582" y="356"/>
                    <a:pt x="592" y="346"/>
                  </a:cubicBezTo>
                  <a:cubicBezTo>
                    <a:pt x="624" y="266"/>
                    <a:pt x="555" y="206"/>
                    <a:pt x="486" y="206"/>
                  </a:cubicBezTo>
                  <a:cubicBezTo>
                    <a:pt x="473" y="206"/>
                    <a:pt x="460" y="208"/>
                    <a:pt x="448" y="212"/>
                  </a:cubicBezTo>
                  <a:cubicBezTo>
                    <a:pt x="410" y="193"/>
                    <a:pt x="371" y="164"/>
                    <a:pt x="343" y="136"/>
                  </a:cubicBezTo>
                  <a:cubicBezTo>
                    <a:pt x="285" y="97"/>
                    <a:pt x="228" y="59"/>
                    <a:pt x="161" y="11"/>
                  </a:cubicBezTo>
                  <a:cubicBezTo>
                    <a:pt x="149" y="4"/>
                    <a:pt x="136" y="0"/>
                    <a:pt x="1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3"/>
            <p:cNvSpPr/>
            <p:nvPr/>
          </p:nvSpPr>
          <p:spPr>
            <a:xfrm>
              <a:off x="5204675" y="3344250"/>
              <a:ext cx="18625" cy="16650"/>
            </a:xfrm>
            <a:custGeom>
              <a:avLst/>
              <a:gdLst/>
              <a:ahLst/>
              <a:cxnLst/>
              <a:rect l="l" t="t" r="r" b="b"/>
              <a:pathLst>
                <a:path w="745" h="666" extrusionOk="0">
                  <a:moveTo>
                    <a:pt x="156" y="0"/>
                  </a:moveTo>
                  <a:cubicBezTo>
                    <a:pt x="61" y="0"/>
                    <a:pt x="0" y="130"/>
                    <a:pt x="99" y="184"/>
                  </a:cubicBezTo>
                  <a:cubicBezTo>
                    <a:pt x="281" y="261"/>
                    <a:pt x="415" y="404"/>
                    <a:pt x="492" y="586"/>
                  </a:cubicBezTo>
                  <a:cubicBezTo>
                    <a:pt x="515" y="641"/>
                    <a:pt x="564" y="665"/>
                    <a:pt x="611" y="665"/>
                  </a:cubicBezTo>
                  <a:cubicBezTo>
                    <a:pt x="680" y="665"/>
                    <a:pt x="744" y="614"/>
                    <a:pt x="722" y="529"/>
                  </a:cubicBezTo>
                  <a:cubicBezTo>
                    <a:pt x="645" y="270"/>
                    <a:pt x="434" y="69"/>
                    <a:pt x="176" y="2"/>
                  </a:cubicBezTo>
                  <a:cubicBezTo>
                    <a:pt x="169" y="1"/>
                    <a:pt x="163" y="0"/>
                    <a:pt x="15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3"/>
            <p:cNvSpPr/>
            <p:nvPr/>
          </p:nvSpPr>
          <p:spPr>
            <a:xfrm>
              <a:off x="5207325" y="3496725"/>
              <a:ext cx="10825" cy="9150"/>
            </a:xfrm>
            <a:custGeom>
              <a:avLst/>
              <a:gdLst/>
              <a:ahLst/>
              <a:cxnLst/>
              <a:rect l="l" t="t" r="r" b="b"/>
              <a:pathLst>
                <a:path w="433" h="366" extrusionOk="0">
                  <a:moveTo>
                    <a:pt x="126" y="1"/>
                  </a:moveTo>
                  <a:cubicBezTo>
                    <a:pt x="63" y="1"/>
                    <a:pt x="0" y="66"/>
                    <a:pt x="50" y="130"/>
                  </a:cubicBezTo>
                  <a:cubicBezTo>
                    <a:pt x="98" y="207"/>
                    <a:pt x="156" y="283"/>
                    <a:pt x="223" y="351"/>
                  </a:cubicBezTo>
                  <a:cubicBezTo>
                    <a:pt x="242" y="361"/>
                    <a:pt x="262" y="366"/>
                    <a:pt x="281" y="366"/>
                  </a:cubicBezTo>
                  <a:cubicBezTo>
                    <a:pt x="365" y="366"/>
                    <a:pt x="433" y="274"/>
                    <a:pt x="386" y="188"/>
                  </a:cubicBezTo>
                  <a:cubicBezTo>
                    <a:pt x="328" y="130"/>
                    <a:pt x="261" y="73"/>
                    <a:pt x="185" y="25"/>
                  </a:cubicBezTo>
                  <a:cubicBezTo>
                    <a:pt x="168" y="8"/>
                    <a:pt x="147"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3"/>
            <p:cNvSpPr/>
            <p:nvPr/>
          </p:nvSpPr>
          <p:spPr>
            <a:xfrm>
              <a:off x="5192125" y="3355825"/>
              <a:ext cx="21675" cy="22950"/>
            </a:xfrm>
            <a:custGeom>
              <a:avLst/>
              <a:gdLst/>
              <a:ahLst/>
              <a:cxnLst/>
              <a:rect l="l" t="t" r="r" b="b"/>
              <a:pathLst>
                <a:path w="867" h="918" extrusionOk="0">
                  <a:moveTo>
                    <a:pt x="115" y="0"/>
                  </a:moveTo>
                  <a:cubicBezTo>
                    <a:pt x="59" y="0"/>
                    <a:pt x="1" y="51"/>
                    <a:pt x="26" y="114"/>
                  </a:cubicBezTo>
                  <a:cubicBezTo>
                    <a:pt x="122" y="430"/>
                    <a:pt x="371" y="775"/>
                    <a:pt x="687" y="909"/>
                  </a:cubicBezTo>
                  <a:cubicBezTo>
                    <a:pt x="698" y="915"/>
                    <a:pt x="711" y="917"/>
                    <a:pt x="723" y="917"/>
                  </a:cubicBezTo>
                  <a:cubicBezTo>
                    <a:pt x="793" y="917"/>
                    <a:pt x="866" y="832"/>
                    <a:pt x="793" y="775"/>
                  </a:cubicBezTo>
                  <a:cubicBezTo>
                    <a:pt x="668" y="679"/>
                    <a:pt x="544" y="574"/>
                    <a:pt x="438" y="468"/>
                  </a:cubicBezTo>
                  <a:cubicBezTo>
                    <a:pt x="333" y="344"/>
                    <a:pt x="247" y="200"/>
                    <a:pt x="189" y="47"/>
                  </a:cubicBezTo>
                  <a:cubicBezTo>
                    <a:pt x="173" y="14"/>
                    <a:pt x="144"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3"/>
            <p:cNvSpPr/>
            <p:nvPr/>
          </p:nvSpPr>
          <p:spPr>
            <a:xfrm>
              <a:off x="5186975" y="3412875"/>
              <a:ext cx="18250" cy="15250"/>
            </a:xfrm>
            <a:custGeom>
              <a:avLst/>
              <a:gdLst/>
              <a:ahLst/>
              <a:cxnLst/>
              <a:rect l="l" t="t" r="r" b="b"/>
              <a:pathLst>
                <a:path w="730" h="610" extrusionOk="0">
                  <a:moveTo>
                    <a:pt x="126" y="0"/>
                  </a:moveTo>
                  <a:cubicBezTo>
                    <a:pt x="61" y="0"/>
                    <a:pt x="1" y="82"/>
                    <a:pt x="60" y="141"/>
                  </a:cubicBezTo>
                  <a:cubicBezTo>
                    <a:pt x="223" y="294"/>
                    <a:pt x="366" y="447"/>
                    <a:pt x="529" y="581"/>
                  </a:cubicBezTo>
                  <a:cubicBezTo>
                    <a:pt x="549" y="601"/>
                    <a:pt x="571" y="609"/>
                    <a:pt x="592" y="609"/>
                  </a:cubicBezTo>
                  <a:cubicBezTo>
                    <a:pt x="665" y="609"/>
                    <a:pt x="730" y="514"/>
                    <a:pt x="663" y="447"/>
                  </a:cubicBezTo>
                  <a:cubicBezTo>
                    <a:pt x="510" y="313"/>
                    <a:pt x="347" y="160"/>
                    <a:pt x="184" y="26"/>
                  </a:cubicBezTo>
                  <a:cubicBezTo>
                    <a:pt x="166" y="8"/>
                    <a:pt x="146" y="0"/>
                    <a:pt x="1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3"/>
            <p:cNvSpPr/>
            <p:nvPr/>
          </p:nvSpPr>
          <p:spPr>
            <a:xfrm>
              <a:off x="5191650" y="3539950"/>
              <a:ext cx="10675" cy="6425"/>
            </a:xfrm>
            <a:custGeom>
              <a:avLst/>
              <a:gdLst/>
              <a:ahLst/>
              <a:cxnLst/>
              <a:rect l="l" t="t" r="r" b="b"/>
              <a:pathLst>
                <a:path w="427" h="257" extrusionOk="0">
                  <a:moveTo>
                    <a:pt x="120" y="1"/>
                  </a:moveTo>
                  <a:cubicBezTo>
                    <a:pt x="45" y="1"/>
                    <a:pt x="0" y="105"/>
                    <a:pt x="74" y="154"/>
                  </a:cubicBezTo>
                  <a:lnTo>
                    <a:pt x="256" y="250"/>
                  </a:lnTo>
                  <a:cubicBezTo>
                    <a:pt x="267" y="255"/>
                    <a:pt x="278" y="257"/>
                    <a:pt x="288" y="257"/>
                  </a:cubicBezTo>
                  <a:cubicBezTo>
                    <a:pt x="369" y="257"/>
                    <a:pt x="427" y="139"/>
                    <a:pt x="342" y="97"/>
                  </a:cubicBezTo>
                  <a:cubicBezTo>
                    <a:pt x="285" y="68"/>
                    <a:pt x="218" y="39"/>
                    <a:pt x="160" y="11"/>
                  </a:cubicBezTo>
                  <a:cubicBezTo>
                    <a:pt x="146" y="4"/>
                    <a:pt x="132" y="1"/>
                    <a:pt x="12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3"/>
            <p:cNvSpPr/>
            <p:nvPr/>
          </p:nvSpPr>
          <p:spPr>
            <a:xfrm>
              <a:off x="5182325" y="3471600"/>
              <a:ext cx="18325" cy="13725"/>
            </a:xfrm>
            <a:custGeom>
              <a:avLst/>
              <a:gdLst/>
              <a:ahLst/>
              <a:cxnLst/>
              <a:rect l="l" t="t" r="r" b="b"/>
              <a:pathLst>
                <a:path w="733" h="549" extrusionOk="0">
                  <a:moveTo>
                    <a:pt x="134" y="0"/>
                  </a:moveTo>
                  <a:cubicBezTo>
                    <a:pt x="62" y="0"/>
                    <a:pt x="0" y="102"/>
                    <a:pt x="64" y="158"/>
                  </a:cubicBezTo>
                  <a:cubicBezTo>
                    <a:pt x="207" y="273"/>
                    <a:pt x="361" y="397"/>
                    <a:pt x="514" y="522"/>
                  </a:cubicBezTo>
                  <a:cubicBezTo>
                    <a:pt x="535" y="541"/>
                    <a:pt x="558" y="549"/>
                    <a:pt x="580" y="549"/>
                  </a:cubicBezTo>
                  <a:cubicBezTo>
                    <a:pt x="661" y="549"/>
                    <a:pt x="733" y="446"/>
                    <a:pt x="658" y="378"/>
                  </a:cubicBezTo>
                  <a:cubicBezTo>
                    <a:pt x="495" y="254"/>
                    <a:pt x="332" y="139"/>
                    <a:pt x="179" y="14"/>
                  </a:cubicBezTo>
                  <a:cubicBezTo>
                    <a:pt x="164" y="5"/>
                    <a:pt x="149" y="0"/>
                    <a:pt x="13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3"/>
            <p:cNvSpPr/>
            <p:nvPr/>
          </p:nvSpPr>
          <p:spPr>
            <a:xfrm>
              <a:off x="5175950" y="3382375"/>
              <a:ext cx="22475" cy="16625"/>
            </a:xfrm>
            <a:custGeom>
              <a:avLst/>
              <a:gdLst/>
              <a:ahLst/>
              <a:cxnLst/>
              <a:rect l="l" t="t" r="r" b="b"/>
              <a:pathLst>
                <a:path w="899" h="665" extrusionOk="0">
                  <a:moveTo>
                    <a:pt x="125" y="0"/>
                  </a:moveTo>
                  <a:cubicBezTo>
                    <a:pt x="51" y="0"/>
                    <a:pt x="0" y="127"/>
                    <a:pt x="79" y="182"/>
                  </a:cubicBezTo>
                  <a:cubicBezTo>
                    <a:pt x="290" y="345"/>
                    <a:pt x="491" y="508"/>
                    <a:pt x="711" y="652"/>
                  </a:cubicBezTo>
                  <a:cubicBezTo>
                    <a:pt x="725" y="661"/>
                    <a:pt x="740" y="665"/>
                    <a:pt x="754" y="665"/>
                  </a:cubicBezTo>
                  <a:cubicBezTo>
                    <a:pt x="829" y="665"/>
                    <a:pt x="899" y="555"/>
                    <a:pt x="826" y="498"/>
                  </a:cubicBezTo>
                  <a:cubicBezTo>
                    <a:pt x="616" y="336"/>
                    <a:pt x="395" y="173"/>
                    <a:pt x="175" y="19"/>
                  </a:cubicBezTo>
                  <a:cubicBezTo>
                    <a:pt x="158" y="6"/>
                    <a:pt x="141" y="0"/>
                    <a:pt x="12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3"/>
            <p:cNvSpPr/>
            <p:nvPr/>
          </p:nvSpPr>
          <p:spPr>
            <a:xfrm>
              <a:off x="5173800" y="3492250"/>
              <a:ext cx="24525" cy="19750"/>
            </a:xfrm>
            <a:custGeom>
              <a:avLst/>
              <a:gdLst/>
              <a:ahLst/>
              <a:cxnLst/>
              <a:rect l="l" t="t" r="r" b="b"/>
              <a:pathLst>
                <a:path w="981" h="790" extrusionOk="0">
                  <a:moveTo>
                    <a:pt x="115" y="0"/>
                  </a:moveTo>
                  <a:cubicBezTo>
                    <a:pt x="56" y="0"/>
                    <a:pt x="0" y="75"/>
                    <a:pt x="60" y="127"/>
                  </a:cubicBezTo>
                  <a:cubicBezTo>
                    <a:pt x="299" y="347"/>
                    <a:pt x="529" y="568"/>
                    <a:pt x="778" y="769"/>
                  </a:cubicBezTo>
                  <a:cubicBezTo>
                    <a:pt x="797" y="783"/>
                    <a:pt x="817" y="789"/>
                    <a:pt x="837" y="789"/>
                  </a:cubicBezTo>
                  <a:cubicBezTo>
                    <a:pt x="911" y="789"/>
                    <a:pt x="980" y="705"/>
                    <a:pt x="912" y="644"/>
                  </a:cubicBezTo>
                  <a:cubicBezTo>
                    <a:pt x="673" y="415"/>
                    <a:pt x="414" y="223"/>
                    <a:pt x="165" y="22"/>
                  </a:cubicBezTo>
                  <a:cubicBezTo>
                    <a:pt x="150" y="7"/>
                    <a:pt x="133"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3"/>
            <p:cNvSpPr/>
            <p:nvPr/>
          </p:nvSpPr>
          <p:spPr>
            <a:xfrm>
              <a:off x="5177975" y="3435425"/>
              <a:ext cx="20300" cy="16025"/>
            </a:xfrm>
            <a:custGeom>
              <a:avLst/>
              <a:gdLst/>
              <a:ahLst/>
              <a:cxnLst/>
              <a:rect l="l" t="t" r="r" b="b"/>
              <a:pathLst>
                <a:path w="812" h="641" extrusionOk="0">
                  <a:moveTo>
                    <a:pt x="121" y="1"/>
                  </a:moveTo>
                  <a:cubicBezTo>
                    <a:pt x="57" y="1"/>
                    <a:pt x="0" y="101"/>
                    <a:pt x="56" y="149"/>
                  </a:cubicBezTo>
                  <a:cubicBezTo>
                    <a:pt x="238" y="312"/>
                    <a:pt x="410" y="465"/>
                    <a:pt x="592" y="618"/>
                  </a:cubicBezTo>
                  <a:cubicBezTo>
                    <a:pt x="612" y="634"/>
                    <a:pt x="634" y="641"/>
                    <a:pt x="656" y="641"/>
                  </a:cubicBezTo>
                  <a:cubicBezTo>
                    <a:pt x="737" y="641"/>
                    <a:pt x="812" y="543"/>
                    <a:pt x="736" y="475"/>
                  </a:cubicBezTo>
                  <a:cubicBezTo>
                    <a:pt x="554" y="312"/>
                    <a:pt x="353" y="168"/>
                    <a:pt x="161" y="15"/>
                  </a:cubicBezTo>
                  <a:cubicBezTo>
                    <a:pt x="148" y="5"/>
                    <a:pt x="134" y="1"/>
                    <a:pt x="12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3"/>
            <p:cNvSpPr/>
            <p:nvPr/>
          </p:nvSpPr>
          <p:spPr>
            <a:xfrm>
              <a:off x="5166875" y="3514575"/>
              <a:ext cx="18175" cy="15900"/>
            </a:xfrm>
            <a:custGeom>
              <a:avLst/>
              <a:gdLst/>
              <a:ahLst/>
              <a:cxnLst/>
              <a:rect l="l" t="t" r="r" b="b"/>
              <a:pathLst>
                <a:path w="727" h="636" extrusionOk="0">
                  <a:moveTo>
                    <a:pt x="115" y="0"/>
                  </a:moveTo>
                  <a:cubicBezTo>
                    <a:pt x="53" y="0"/>
                    <a:pt x="1" y="86"/>
                    <a:pt x="59" y="144"/>
                  </a:cubicBezTo>
                  <a:cubicBezTo>
                    <a:pt x="203" y="298"/>
                    <a:pt x="346" y="460"/>
                    <a:pt x="500" y="604"/>
                  </a:cubicBezTo>
                  <a:cubicBezTo>
                    <a:pt x="524" y="626"/>
                    <a:pt x="551" y="636"/>
                    <a:pt x="576" y="636"/>
                  </a:cubicBezTo>
                  <a:cubicBezTo>
                    <a:pt x="659" y="636"/>
                    <a:pt x="726" y="534"/>
                    <a:pt x="653" y="460"/>
                  </a:cubicBezTo>
                  <a:cubicBezTo>
                    <a:pt x="500" y="317"/>
                    <a:pt x="337" y="173"/>
                    <a:pt x="174" y="29"/>
                  </a:cubicBezTo>
                  <a:cubicBezTo>
                    <a:pt x="156" y="9"/>
                    <a:pt x="135"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3"/>
            <p:cNvSpPr/>
            <p:nvPr/>
          </p:nvSpPr>
          <p:spPr>
            <a:xfrm>
              <a:off x="5159925" y="3387725"/>
              <a:ext cx="20150" cy="18125"/>
            </a:xfrm>
            <a:custGeom>
              <a:avLst/>
              <a:gdLst/>
              <a:ahLst/>
              <a:cxnLst/>
              <a:rect l="l" t="t" r="r" b="b"/>
              <a:pathLst>
                <a:path w="806" h="725" extrusionOk="0">
                  <a:moveTo>
                    <a:pt x="126" y="1"/>
                  </a:moveTo>
                  <a:cubicBezTo>
                    <a:pt x="60" y="1"/>
                    <a:pt x="0" y="84"/>
                    <a:pt x="59" y="150"/>
                  </a:cubicBezTo>
                  <a:cubicBezTo>
                    <a:pt x="241" y="332"/>
                    <a:pt x="423" y="514"/>
                    <a:pt x="605" y="696"/>
                  </a:cubicBezTo>
                  <a:cubicBezTo>
                    <a:pt x="623" y="716"/>
                    <a:pt x="643" y="724"/>
                    <a:pt x="664" y="724"/>
                  </a:cubicBezTo>
                  <a:cubicBezTo>
                    <a:pt x="735" y="724"/>
                    <a:pt x="806" y="629"/>
                    <a:pt x="739" y="562"/>
                  </a:cubicBezTo>
                  <a:lnTo>
                    <a:pt x="184" y="26"/>
                  </a:lnTo>
                  <a:cubicBezTo>
                    <a:pt x="166" y="8"/>
                    <a:pt x="146"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3"/>
            <p:cNvSpPr/>
            <p:nvPr/>
          </p:nvSpPr>
          <p:spPr>
            <a:xfrm>
              <a:off x="5158325" y="3454125"/>
              <a:ext cx="17350" cy="12800"/>
            </a:xfrm>
            <a:custGeom>
              <a:avLst/>
              <a:gdLst/>
              <a:ahLst/>
              <a:cxnLst/>
              <a:rect l="l" t="t" r="r" b="b"/>
              <a:pathLst>
                <a:path w="694" h="512" extrusionOk="0">
                  <a:moveTo>
                    <a:pt x="89" y="1"/>
                  </a:moveTo>
                  <a:cubicBezTo>
                    <a:pt x="41" y="1"/>
                    <a:pt x="0" y="71"/>
                    <a:pt x="47" y="110"/>
                  </a:cubicBezTo>
                  <a:cubicBezTo>
                    <a:pt x="190" y="234"/>
                    <a:pt x="343" y="359"/>
                    <a:pt x="487" y="483"/>
                  </a:cubicBezTo>
                  <a:cubicBezTo>
                    <a:pt x="507" y="503"/>
                    <a:pt x="529" y="512"/>
                    <a:pt x="550" y="512"/>
                  </a:cubicBezTo>
                  <a:cubicBezTo>
                    <a:pt x="628" y="512"/>
                    <a:pt x="693" y="393"/>
                    <a:pt x="602" y="340"/>
                  </a:cubicBezTo>
                  <a:cubicBezTo>
                    <a:pt x="439" y="225"/>
                    <a:pt x="286" y="119"/>
                    <a:pt x="123" y="14"/>
                  </a:cubicBezTo>
                  <a:cubicBezTo>
                    <a:pt x="112" y="5"/>
                    <a:pt x="100" y="1"/>
                    <a:pt x="8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3"/>
            <p:cNvSpPr/>
            <p:nvPr/>
          </p:nvSpPr>
          <p:spPr>
            <a:xfrm>
              <a:off x="5152150" y="3469450"/>
              <a:ext cx="13700" cy="14925"/>
            </a:xfrm>
            <a:custGeom>
              <a:avLst/>
              <a:gdLst/>
              <a:ahLst/>
              <a:cxnLst/>
              <a:rect l="l" t="t" r="r" b="b"/>
              <a:pathLst>
                <a:path w="548" h="597" extrusionOk="0">
                  <a:moveTo>
                    <a:pt x="91" y="1"/>
                  </a:moveTo>
                  <a:cubicBezTo>
                    <a:pt x="46" y="1"/>
                    <a:pt x="1" y="68"/>
                    <a:pt x="44" y="119"/>
                  </a:cubicBezTo>
                  <a:cubicBezTo>
                    <a:pt x="159" y="273"/>
                    <a:pt x="274" y="426"/>
                    <a:pt x="399" y="570"/>
                  </a:cubicBezTo>
                  <a:cubicBezTo>
                    <a:pt x="415" y="589"/>
                    <a:pt x="434" y="596"/>
                    <a:pt x="451" y="596"/>
                  </a:cubicBezTo>
                  <a:cubicBezTo>
                    <a:pt x="504" y="596"/>
                    <a:pt x="548" y="522"/>
                    <a:pt x="504" y="464"/>
                  </a:cubicBezTo>
                  <a:cubicBezTo>
                    <a:pt x="380" y="321"/>
                    <a:pt x="255" y="177"/>
                    <a:pt x="131" y="24"/>
                  </a:cubicBezTo>
                  <a:cubicBezTo>
                    <a:pt x="119" y="8"/>
                    <a:pt x="105" y="1"/>
                    <a:pt x="9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3"/>
            <p:cNvSpPr/>
            <p:nvPr/>
          </p:nvSpPr>
          <p:spPr>
            <a:xfrm>
              <a:off x="5147075" y="3408850"/>
              <a:ext cx="16400" cy="12050"/>
            </a:xfrm>
            <a:custGeom>
              <a:avLst/>
              <a:gdLst/>
              <a:ahLst/>
              <a:cxnLst/>
              <a:rect l="l" t="t" r="r" b="b"/>
              <a:pathLst>
                <a:path w="656" h="482" extrusionOk="0">
                  <a:moveTo>
                    <a:pt x="100" y="0"/>
                  </a:moveTo>
                  <a:cubicBezTo>
                    <a:pt x="46" y="0"/>
                    <a:pt x="1" y="62"/>
                    <a:pt x="46" y="100"/>
                  </a:cubicBezTo>
                  <a:cubicBezTo>
                    <a:pt x="200" y="225"/>
                    <a:pt x="353" y="340"/>
                    <a:pt x="506" y="465"/>
                  </a:cubicBezTo>
                  <a:cubicBezTo>
                    <a:pt x="520" y="476"/>
                    <a:pt x="535" y="481"/>
                    <a:pt x="549" y="481"/>
                  </a:cubicBezTo>
                  <a:cubicBezTo>
                    <a:pt x="606" y="481"/>
                    <a:pt x="655" y="407"/>
                    <a:pt x="602" y="369"/>
                  </a:cubicBezTo>
                  <a:cubicBezTo>
                    <a:pt x="449" y="244"/>
                    <a:pt x="295" y="129"/>
                    <a:pt x="142" y="14"/>
                  </a:cubicBezTo>
                  <a:cubicBezTo>
                    <a:pt x="128" y="4"/>
                    <a:pt x="114" y="0"/>
                    <a:pt x="10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3"/>
            <p:cNvSpPr/>
            <p:nvPr/>
          </p:nvSpPr>
          <p:spPr>
            <a:xfrm>
              <a:off x="5126075" y="3482900"/>
              <a:ext cx="22350" cy="18150"/>
            </a:xfrm>
            <a:custGeom>
              <a:avLst/>
              <a:gdLst/>
              <a:ahLst/>
              <a:cxnLst/>
              <a:rect l="l" t="t" r="r" b="b"/>
              <a:pathLst>
                <a:path w="894" h="726" extrusionOk="0">
                  <a:moveTo>
                    <a:pt x="119" y="1"/>
                  </a:moveTo>
                  <a:cubicBezTo>
                    <a:pt x="37" y="1"/>
                    <a:pt x="1" y="112"/>
                    <a:pt x="72" y="156"/>
                  </a:cubicBezTo>
                  <a:cubicBezTo>
                    <a:pt x="311" y="281"/>
                    <a:pt x="513" y="453"/>
                    <a:pt x="666" y="674"/>
                  </a:cubicBezTo>
                  <a:cubicBezTo>
                    <a:pt x="690" y="710"/>
                    <a:pt x="725" y="725"/>
                    <a:pt x="758" y="725"/>
                  </a:cubicBezTo>
                  <a:cubicBezTo>
                    <a:pt x="828" y="725"/>
                    <a:pt x="894" y="656"/>
                    <a:pt x="848" y="578"/>
                  </a:cubicBezTo>
                  <a:cubicBezTo>
                    <a:pt x="685" y="310"/>
                    <a:pt x="436" y="99"/>
                    <a:pt x="139" y="3"/>
                  </a:cubicBezTo>
                  <a:cubicBezTo>
                    <a:pt x="132" y="2"/>
                    <a:pt x="126" y="1"/>
                    <a:pt x="11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3"/>
            <p:cNvSpPr/>
            <p:nvPr/>
          </p:nvSpPr>
          <p:spPr>
            <a:xfrm>
              <a:off x="5119850" y="3419925"/>
              <a:ext cx="25825" cy="17425"/>
            </a:xfrm>
            <a:custGeom>
              <a:avLst/>
              <a:gdLst/>
              <a:ahLst/>
              <a:cxnLst/>
              <a:rect l="l" t="t" r="r" b="b"/>
              <a:pathLst>
                <a:path w="1033" h="697" extrusionOk="0">
                  <a:moveTo>
                    <a:pt x="94" y="0"/>
                  </a:moveTo>
                  <a:cubicBezTo>
                    <a:pt x="36" y="0"/>
                    <a:pt x="1" y="92"/>
                    <a:pt x="62" y="127"/>
                  </a:cubicBezTo>
                  <a:cubicBezTo>
                    <a:pt x="350" y="271"/>
                    <a:pt x="618" y="453"/>
                    <a:pt x="848" y="673"/>
                  </a:cubicBezTo>
                  <a:cubicBezTo>
                    <a:pt x="867" y="690"/>
                    <a:pt x="887" y="697"/>
                    <a:pt x="907" y="697"/>
                  </a:cubicBezTo>
                  <a:cubicBezTo>
                    <a:pt x="975" y="697"/>
                    <a:pt x="1032" y="608"/>
                    <a:pt x="972" y="548"/>
                  </a:cubicBezTo>
                  <a:cubicBezTo>
                    <a:pt x="714" y="319"/>
                    <a:pt x="426" y="136"/>
                    <a:pt x="110" y="2"/>
                  </a:cubicBezTo>
                  <a:cubicBezTo>
                    <a:pt x="105" y="1"/>
                    <a:pt x="99" y="0"/>
                    <a:pt x="9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3"/>
            <p:cNvSpPr/>
            <p:nvPr/>
          </p:nvSpPr>
          <p:spPr>
            <a:xfrm>
              <a:off x="5115650" y="3447275"/>
              <a:ext cx="15950" cy="11975"/>
            </a:xfrm>
            <a:custGeom>
              <a:avLst/>
              <a:gdLst/>
              <a:ahLst/>
              <a:cxnLst/>
              <a:rect l="l" t="t" r="r" b="b"/>
              <a:pathLst>
                <a:path w="638" h="479" extrusionOk="0">
                  <a:moveTo>
                    <a:pt x="85" y="1"/>
                  </a:moveTo>
                  <a:cubicBezTo>
                    <a:pt x="38" y="1"/>
                    <a:pt x="1" y="66"/>
                    <a:pt x="48" y="106"/>
                  </a:cubicBezTo>
                  <a:cubicBezTo>
                    <a:pt x="192" y="221"/>
                    <a:pt x="345" y="345"/>
                    <a:pt x="489" y="460"/>
                  </a:cubicBezTo>
                  <a:cubicBezTo>
                    <a:pt x="504" y="473"/>
                    <a:pt x="520" y="478"/>
                    <a:pt x="535" y="478"/>
                  </a:cubicBezTo>
                  <a:cubicBezTo>
                    <a:pt x="590" y="478"/>
                    <a:pt x="637" y="412"/>
                    <a:pt x="585" y="374"/>
                  </a:cubicBezTo>
                  <a:cubicBezTo>
                    <a:pt x="431" y="250"/>
                    <a:pt x="269" y="135"/>
                    <a:pt x="115" y="10"/>
                  </a:cubicBezTo>
                  <a:cubicBezTo>
                    <a:pt x="105" y="3"/>
                    <a:pt x="95" y="1"/>
                    <a:pt x="8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3"/>
            <p:cNvSpPr/>
            <p:nvPr/>
          </p:nvSpPr>
          <p:spPr>
            <a:xfrm>
              <a:off x="5099225" y="3452075"/>
              <a:ext cx="13975" cy="12200"/>
            </a:xfrm>
            <a:custGeom>
              <a:avLst/>
              <a:gdLst/>
              <a:ahLst/>
              <a:cxnLst/>
              <a:rect l="l" t="t" r="r" b="b"/>
              <a:pathLst>
                <a:path w="559" h="488" extrusionOk="0">
                  <a:moveTo>
                    <a:pt x="92" y="0"/>
                  </a:moveTo>
                  <a:cubicBezTo>
                    <a:pt x="41" y="0"/>
                    <a:pt x="0" y="61"/>
                    <a:pt x="44" y="105"/>
                  </a:cubicBezTo>
                  <a:cubicBezTo>
                    <a:pt x="169" y="230"/>
                    <a:pt x="293" y="345"/>
                    <a:pt x="408" y="470"/>
                  </a:cubicBezTo>
                  <a:cubicBezTo>
                    <a:pt x="423" y="482"/>
                    <a:pt x="438" y="487"/>
                    <a:pt x="454" y="487"/>
                  </a:cubicBezTo>
                  <a:cubicBezTo>
                    <a:pt x="509" y="487"/>
                    <a:pt x="559" y="417"/>
                    <a:pt x="514" y="364"/>
                  </a:cubicBezTo>
                  <a:cubicBezTo>
                    <a:pt x="389" y="249"/>
                    <a:pt x="265" y="134"/>
                    <a:pt x="140" y="19"/>
                  </a:cubicBezTo>
                  <a:cubicBezTo>
                    <a:pt x="124" y="6"/>
                    <a:pt x="108" y="0"/>
                    <a:pt x="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8456241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233"/>
                                        </p:tgtEl>
                                        <p:attrNameLst>
                                          <p:attrName>style.visibility</p:attrName>
                                        </p:attrNameLst>
                                      </p:cBhvr>
                                      <p:to>
                                        <p:strVal val="visible"/>
                                      </p:to>
                                    </p:set>
                                    <p:animEffect transition="in" filter="randombar(horizontal)">
                                      <p:cBhvr>
                                        <p:cTn id="7" dur="500"/>
                                        <p:tgtEl>
                                          <p:spTgt spid="12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28"/>
          <p:cNvSpPr txBox="1">
            <a:spLocks noGrp="1"/>
          </p:cNvSpPr>
          <p:nvPr>
            <p:ph type="title" idx="15"/>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WITHOUT DEPENDENCY INJECTION</a:t>
            </a:r>
            <a:endParaRPr dirty="0"/>
          </a:p>
        </p:txBody>
      </p:sp>
      <p:grpSp>
        <p:nvGrpSpPr>
          <p:cNvPr id="546" name="Google Shape;546;p28"/>
          <p:cNvGrpSpPr/>
          <p:nvPr/>
        </p:nvGrpSpPr>
        <p:grpSpPr>
          <a:xfrm>
            <a:off x="1005707" y="3254094"/>
            <a:ext cx="851384" cy="835187"/>
            <a:chOff x="5928525" y="2460925"/>
            <a:chExt cx="432350" cy="424125"/>
          </a:xfrm>
        </p:grpSpPr>
        <p:sp>
          <p:nvSpPr>
            <p:cNvPr id="547" name="Google Shape;547;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chemeClr val="accen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 name="Google Shape;561;p28"/>
          <p:cNvGrpSpPr/>
          <p:nvPr/>
        </p:nvGrpSpPr>
        <p:grpSpPr>
          <a:xfrm>
            <a:off x="1010838" y="1889252"/>
            <a:ext cx="851384" cy="835187"/>
            <a:chOff x="5928525" y="2460925"/>
            <a:chExt cx="432350" cy="424125"/>
          </a:xfrm>
        </p:grpSpPr>
        <p:sp>
          <p:nvSpPr>
            <p:cNvPr id="562" name="Google Shape;562;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chemeClr val="accent2"/>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539AB935-9A0F-45C0-8F53-1297E484F6E8}"/>
              </a:ext>
            </a:extLst>
          </p:cNvPr>
          <p:cNvPicPr>
            <a:picLocks noChangeAspect="1"/>
          </p:cNvPicPr>
          <p:nvPr/>
        </p:nvPicPr>
        <p:blipFill>
          <a:blip r:embed="rId3"/>
          <a:stretch>
            <a:fillRect/>
          </a:stretch>
        </p:blipFill>
        <p:spPr>
          <a:xfrm>
            <a:off x="1159389" y="3422611"/>
            <a:ext cx="445972" cy="445972"/>
          </a:xfrm>
          <a:prstGeom prst="rect">
            <a:avLst/>
          </a:prstGeom>
        </p:spPr>
      </p:pic>
      <p:pic>
        <p:nvPicPr>
          <p:cNvPr id="7" name="Picture 6">
            <a:extLst>
              <a:ext uri="{FF2B5EF4-FFF2-40B4-BE49-F238E27FC236}">
                <a16:creationId xmlns:a16="http://schemas.microsoft.com/office/drawing/2014/main" id="{7D59C86C-C39E-4BEC-AEC1-B5AA64F5FE26}"/>
              </a:ext>
            </a:extLst>
          </p:cNvPr>
          <p:cNvPicPr>
            <a:picLocks noChangeAspect="1"/>
          </p:cNvPicPr>
          <p:nvPr/>
        </p:nvPicPr>
        <p:blipFill>
          <a:blip r:embed="rId4"/>
          <a:stretch>
            <a:fillRect/>
          </a:stretch>
        </p:blipFill>
        <p:spPr>
          <a:xfrm>
            <a:off x="1144319" y="2057769"/>
            <a:ext cx="465443" cy="465443"/>
          </a:xfrm>
          <a:prstGeom prst="rect">
            <a:avLst/>
          </a:prstGeom>
        </p:spPr>
      </p:pic>
      <p:sp>
        <p:nvSpPr>
          <p:cNvPr id="114" name="Google Shape;595;p28">
            <a:extLst>
              <a:ext uri="{FF2B5EF4-FFF2-40B4-BE49-F238E27FC236}">
                <a16:creationId xmlns:a16="http://schemas.microsoft.com/office/drawing/2014/main" id="{F4711FE0-4FCC-4FB6-8860-FD89703F8B15}"/>
              </a:ext>
            </a:extLst>
          </p:cNvPr>
          <p:cNvSpPr txBox="1">
            <a:spLocks/>
          </p:cNvSpPr>
          <p:nvPr/>
        </p:nvSpPr>
        <p:spPr>
          <a:xfrm>
            <a:off x="885619" y="1590009"/>
            <a:ext cx="1021800" cy="3501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1600" dirty="0"/>
              <a:t>Email</a:t>
            </a:r>
          </a:p>
        </p:txBody>
      </p:sp>
      <p:sp>
        <p:nvSpPr>
          <p:cNvPr id="115" name="Google Shape;595;p28">
            <a:extLst>
              <a:ext uri="{FF2B5EF4-FFF2-40B4-BE49-F238E27FC236}">
                <a16:creationId xmlns:a16="http://schemas.microsoft.com/office/drawing/2014/main" id="{C1392821-BB78-48CF-80DF-3F653FAADF2B}"/>
              </a:ext>
            </a:extLst>
          </p:cNvPr>
          <p:cNvSpPr txBox="1">
            <a:spLocks/>
          </p:cNvSpPr>
          <p:nvPr/>
        </p:nvSpPr>
        <p:spPr>
          <a:xfrm>
            <a:off x="975156" y="4136655"/>
            <a:ext cx="1021800" cy="3501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1600" dirty="0"/>
              <a:t>Database</a:t>
            </a:r>
          </a:p>
        </p:txBody>
      </p:sp>
      <p:sp>
        <p:nvSpPr>
          <p:cNvPr id="124" name="Google Shape;1126;p41">
            <a:extLst>
              <a:ext uri="{FF2B5EF4-FFF2-40B4-BE49-F238E27FC236}">
                <a16:creationId xmlns:a16="http://schemas.microsoft.com/office/drawing/2014/main" id="{B6EFDE75-89C1-4523-BF5F-F63CDBD53655}"/>
              </a:ext>
            </a:extLst>
          </p:cNvPr>
          <p:cNvSpPr/>
          <p:nvPr/>
        </p:nvSpPr>
        <p:spPr>
          <a:xfrm rot="5400000">
            <a:off x="7845070" y="1655561"/>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2" name="Picture 141">
            <a:extLst>
              <a:ext uri="{FF2B5EF4-FFF2-40B4-BE49-F238E27FC236}">
                <a16:creationId xmlns:a16="http://schemas.microsoft.com/office/drawing/2014/main" id="{3E913C47-815B-4658-9387-DEA8E6A35E65}"/>
              </a:ext>
            </a:extLst>
          </p:cNvPr>
          <p:cNvPicPr>
            <a:picLocks noChangeAspect="1"/>
          </p:cNvPicPr>
          <p:nvPr/>
        </p:nvPicPr>
        <p:blipFill>
          <a:blip r:embed="rId5"/>
          <a:stretch>
            <a:fillRect/>
          </a:stretch>
        </p:blipFill>
        <p:spPr>
          <a:xfrm>
            <a:off x="5679624" y="4021245"/>
            <a:ext cx="1042657" cy="1042657"/>
          </a:xfrm>
          <a:prstGeom prst="rect">
            <a:avLst/>
          </a:prstGeom>
        </p:spPr>
      </p:pic>
      <p:pic>
        <p:nvPicPr>
          <p:cNvPr id="144" name="Picture 143">
            <a:extLst>
              <a:ext uri="{FF2B5EF4-FFF2-40B4-BE49-F238E27FC236}">
                <a16:creationId xmlns:a16="http://schemas.microsoft.com/office/drawing/2014/main" id="{CEEB0832-A4BF-45D4-90F5-A39AC2E29144}"/>
              </a:ext>
            </a:extLst>
          </p:cNvPr>
          <p:cNvPicPr>
            <a:picLocks noChangeAspect="1"/>
          </p:cNvPicPr>
          <p:nvPr/>
        </p:nvPicPr>
        <p:blipFill>
          <a:blip r:embed="rId5"/>
          <a:stretch>
            <a:fillRect/>
          </a:stretch>
        </p:blipFill>
        <p:spPr>
          <a:xfrm>
            <a:off x="5662585" y="1333563"/>
            <a:ext cx="1042657" cy="1042657"/>
          </a:xfrm>
          <a:prstGeom prst="rect">
            <a:avLst/>
          </a:prstGeom>
        </p:spPr>
      </p:pic>
      <p:pic>
        <p:nvPicPr>
          <p:cNvPr id="145" name="Picture 144">
            <a:extLst>
              <a:ext uri="{FF2B5EF4-FFF2-40B4-BE49-F238E27FC236}">
                <a16:creationId xmlns:a16="http://schemas.microsoft.com/office/drawing/2014/main" id="{DBE323CD-DD36-4BB8-927C-E453A947944E}"/>
              </a:ext>
            </a:extLst>
          </p:cNvPr>
          <p:cNvPicPr>
            <a:picLocks noChangeAspect="1"/>
          </p:cNvPicPr>
          <p:nvPr/>
        </p:nvPicPr>
        <p:blipFill>
          <a:blip r:embed="rId5"/>
          <a:stretch>
            <a:fillRect/>
          </a:stretch>
        </p:blipFill>
        <p:spPr>
          <a:xfrm>
            <a:off x="5679624" y="2677404"/>
            <a:ext cx="1042657" cy="1042657"/>
          </a:xfrm>
          <a:prstGeom prst="rect">
            <a:avLst/>
          </a:prstGeom>
        </p:spPr>
      </p:pic>
      <p:cxnSp>
        <p:nvCxnSpPr>
          <p:cNvPr id="17" name="Straight Arrow Connector 16">
            <a:extLst>
              <a:ext uri="{FF2B5EF4-FFF2-40B4-BE49-F238E27FC236}">
                <a16:creationId xmlns:a16="http://schemas.microsoft.com/office/drawing/2014/main" id="{761EBE81-1562-4847-8418-3278386979A6}"/>
              </a:ext>
            </a:extLst>
          </p:cNvPr>
          <p:cNvCxnSpPr>
            <a:cxnSpLocks/>
          </p:cNvCxnSpPr>
          <p:nvPr/>
        </p:nvCxnSpPr>
        <p:spPr>
          <a:xfrm>
            <a:off x="1885133" y="2329735"/>
            <a:ext cx="3753592" cy="9055"/>
          </a:xfrm>
          <a:prstGeom prst="straightConnector1">
            <a:avLst/>
          </a:prstGeom>
          <a:ln>
            <a:solidFill>
              <a:srgbClr val="FF3399"/>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737F7034-06E5-45C5-AE2C-964FDCAEC572}"/>
              </a:ext>
            </a:extLst>
          </p:cNvPr>
          <p:cNvCxnSpPr>
            <a:cxnSpLocks/>
          </p:cNvCxnSpPr>
          <p:nvPr/>
        </p:nvCxnSpPr>
        <p:spPr>
          <a:xfrm>
            <a:off x="2318080" y="2737422"/>
            <a:ext cx="3320645" cy="0"/>
          </a:xfrm>
          <a:prstGeom prst="straightConnector1">
            <a:avLst/>
          </a:prstGeom>
          <a:ln>
            <a:solidFill>
              <a:srgbClr val="FF3399"/>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30FEA99B-0B2C-4E77-856F-4AE86F4CC179}"/>
              </a:ext>
            </a:extLst>
          </p:cNvPr>
          <p:cNvCxnSpPr>
            <a:cxnSpLocks/>
          </p:cNvCxnSpPr>
          <p:nvPr/>
        </p:nvCxnSpPr>
        <p:spPr>
          <a:xfrm>
            <a:off x="2318080" y="4064050"/>
            <a:ext cx="3326995" cy="30744"/>
          </a:xfrm>
          <a:prstGeom prst="straightConnector1">
            <a:avLst/>
          </a:prstGeom>
          <a:ln>
            <a:solidFill>
              <a:srgbClr val="FF3399"/>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C1320454-4B08-45F8-94F3-ABAD0E252AAD}"/>
              </a:ext>
            </a:extLst>
          </p:cNvPr>
          <p:cNvSpPr txBox="1"/>
          <p:nvPr/>
        </p:nvSpPr>
        <p:spPr>
          <a:xfrm>
            <a:off x="4026285" y="2077461"/>
            <a:ext cx="1701107" cy="230832"/>
          </a:xfrm>
          <a:prstGeom prst="rect">
            <a:avLst/>
          </a:prstGeom>
          <a:noFill/>
        </p:spPr>
        <p:txBody>
          <a:bodyPr wrap="none" rtlCol="0">
            <a:spAutoFit/>
          </a:bodyPr>
          <a:lstStyle/>
          <a:p>
            <a:r>
              <a:rPr lang="en-US" sz="900" dirty="0">
                <a:solidFill>
                  <a:schemeClr val="accent1">
                    <a:lumMod val="75000"/>
                  </a:schemeClr>
                </a:solidFill>
              </a:rPr>
              <a:t>Email</a:t>
            </a:r>
            <a:r>
              <a:rPr lang="en-US" sz="900" dirty="0"/>
              <a:t> </a:t>
            </a:r>
            <a:r>
              <a:rPr lang="en-US" sz="900" dirty="0" err="1">
                <a:solidFill>
                  <a:srgbClr val="FF3399"/>
                </a:solidFill>
              </a:rPr>
              <a:t>emailObj</a:t>
            </a:r>
            <a:r>
              <a:rPr lang="en-US" sz="900" dirty="0"/>
              <a:t> = new </a:t>
            </a:r>
            <a:r>
              <a:rPr lang="en-US" sz="900" dirty="0">
                <a:solidFill>
                  <a:schemeClr val="accent1">
                    <a:lumMod val="75000"/>
                  </a:schemeClr>
                </a:solidFill>
              </a:rPr>
              <a:t>Email</a:t>
            </a:r>
            <a:r>
              <a:rPr lang="en-US" sz="900" dirty="0"/>
              <a:t>()</a:t>
            </a:r>
          </a:p>
        </p:txBody>
      </p:sp>
      <p:sp>
        <p:nvSpPr>
          <p:cNvPr id="151" name="TextBox 150">
            <a:extLst>
              <a:ext uri="{FF2B5EF4-FFF2-40B4-BE49-F238E27FC236}">
                <a16:creationId xmlns:a16="http://schemas.microsoft.com/office/drawing/2014/main" id="{20F6FC65-35E9-4C5B-AF30-564C94849197}"/>
              </a:ext>
            </a:extLst>
          </p:cNvPr>
          <p:cNvSpPr txBox="1"/>
          <p:nvPr/>
        </p:nvSpPr>
        <p:spPr>
          <a:xfrm>
            <a:off x="4039059" y="2727409"/>
            <a:ext cx="1701107" cy="230832"/>
          </a:xfrm>
          <a:prstGeom prst="rect">
            <a:avLst/>
          </a:prstGeom>
          <a:noFill/>
        </p:spPr>
        <p:txBody>
          <a:bodyPr wrap="none" rtlCol="0">
            <a:spAutoFit/>
          </a:bodyPr>
          <a:lstStyle/>
          <a:p>
            <a:r>
              <a:rPr lang="en-US" sz="900" dirty="0">
                <a:solidFill>
                  <a:schemeClr val="accent1">
                    <a:lumMod val="75000"/>
                  </a:schemeClr>
                </a:solidFill>
              </a:rPr>
              <a:t>Email</a:t>
            </a:r>
            <a:r>
              <a:rPr lang="en-US" sz="900" dirty="0"/>
              <a:t> </a:t>
            </a:r>
            <a:r>
              <a:rPr lang="en-US" sz="900" dirty="0" err="1">
                <a:solidFill>
                  <a:srgbClr val="FF3399"/>
                </a:solidFill>
              </a:rPr>
              <a:t>emailObj</a:t>
            </a:r>
            <a:r>
              <a:rPr lang="en-US" sz="900" dirty="0"/>
              <a:t> = new </a:t>
            </a:r>
            <a:r>
              <a:rPr lang="en-US" sz="900" dirty="0">
                <a:solidFill>
                  <a:schemeClr val="accent1">
                    <a:lumMod val="75000"/>
                  </a:schemeClr>
                </a:solidFill>
              </a:rPr>
              <a:t>Email</a:t>
            </a:r>
            <a:r>
              <a:rPr lang="en-US" sz="900" dirty="0"/>
              <a:t>()</a:t>
            </a:r>
          </a:p>
        </p:txBody>
      </p:sp>
      <p:sp>
        <p:nvSpPr>
          <p:cNvPr id="152" name="TextBox 151">
            <a:extLst>
              <a:ext uri="{FF2B5EF4-FFF2-40B4-BE49-F238E27FC236}">
                <a16:creationId xmlns:a16="http://schemas.microsoft.com/office/drawing/2014/main" id="{F689FAA8-841E-462A-BD59-06ACEB00FF44}"/>
              </a:ext>
            </a:extLst>
          </p:cNvPr>
          <p:cNvSpPr txBox="1"/>
          <p:nvPr/>
        </p:nvSpPr>
        <p:spPr>
          <a:xfrm>
            <a:off x="4039060" y="4059021"/>
            <a:ext cx="1701107" cy="230832"/>
          </a:xfrm>
          <a:prstGeom prst="rect">
            <a:avLst/>
          </a:prstGeom>
          <a:noFill/>
        </p:spPr>
        <p:txBody>
          <a:bodyPr wrap="none" rtlCol="0">
            <a:spAutoFit/>
          </a:bodyPr>
          <a:lstStyle/>
          <a:p>
            <a:r>
              <a:rPr lang="en-US" sz="900" dirty="0">
                <a:solidFill>
                  <a:schemeClr val="accent1">
                    <a:lumMod val="75000"/>
                  </a:schemeClr>
                </a:solidFill>
              </a:rPr>
              <a:t>Email</a:t>
            </a:r>
            <a:r>
              <a:rPr lang="en-US" sz="900" dirty="0"/>
              <a:t> </a:t>
            </a:r>
            <a:r>
              <a:rPr lang="en-US" sz="900" dirty="0" err="1">
                <a:solidFill>
                  <a:srgbClr val="FF3399"/>
                </a:solidFill>
              </a:rPr>
              <a:t>emailObj</a:t>
            </a:r>
            <a:r>
              <a:rPr lang="en-US" sz="900" dirty="0"/>
              <a:t> = new </a:t>
            </a:r>
            <a:r>
              <a:rPr lang="en-US" sz="900" dirty="0">
                <a:solidFill>
                  <a:schemeClr val="accent1">
                    <a:lumMod val="75000"/>
                  </a:schemeClr>
                </a:solidFill>
              </a:rPr>
              <a:t>Email</a:t>
            </a:r>
            <a:r>
              <a:rPr lang="en-US" sz="900" dirty="0"/>
              <a:t>()</a:t>
            </a:r>
          </a:p>
        </p:txBody>
      </p:sp>
      <p:cxnSp>
        <p:nvCxnSpPr>
          <p:cNvPr id="26" name="Straight Arrow Connector 25">
            <a:extLst>
              <a:ext uri="{FF2B5EF4-FFF2-40B4-BE49-F238E27FC236}">
                <a16:creationId xmlns:a16="http://schemas.microsoft.com/office/drawing/2014/main" id="{E0097CAA-32FF-4A73-A6B9-68444CE93448}"/>
              </a:ext>
            </a:extLst>
          </p:cNvPr>
          <p:cNvCxnSpPr>
            <a:cxnSpLocks/>
          </p:cNvCxnSpPr>
          <p:nvPr/>
        </p:nvCxnSpPr>
        <p:spPr>
          <a:xfrm flipV="1">
            <a:off x="1866335" y="3645597"/>
            <a:ext cx="3796250" cy="12036"/>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64" name="TextBox 163">
            <a:extLst>
              <a:ext uri="{FF2B5EF4-FFF2-40B4-BE49-F238E27FC236}">
                <a16:creationId xmlns:a16="http://schemas.microsoft.com/office/drawing/2014/main" id="{A3081272-CBC5-455E-BD97-783FF426556D}"/>
              </a:ext>
            </a:extLst>
          </p:cNvPr>
          <p:cNvSpPr txBox="1"/>
          <p:nvPr/>
        </p:nvSpPr>
        <p:spPr>
          <a:xfrm>
            <a:off x="4458930" y="1457058"/>
            <a:ext cx="1271502" cy="230832"/>
          </a:xfrm>
          <a:prstGeom prst="rect">
            <a:avLst/>
          </a:prstGeom>
          <a:noFill/>
        </p:spPr>
        <p:txBody>
          <a:bodyPr wrap="none" rtlCol="0">
            <a:spAutoFit/>
          </a:bodyPr>
          <a:lstStyle/>
          <a:p>
            <a:r>
              <a:rPr lang="en-US" sz="900" dirty="0">
                <a:solidFill>
                  <a:schemeClr val="accent1">
                    <a:lumMod val="75000"/>
                  </a:schemeClr>
                </a:solidFill>
              </a:rPr>
              <a:t>Db</a:t>
            </a:r>
            <a:r>
              <a:rPr lang="en-US" sz="900" dirty="0"/>
              <a:t> </a:t>
            </a:r>
            <a:r>
              <a:rPr lang="en-US" sz="900" dirty="0" err="1">
                <a:solidFill>
                  <a:srgbClr val="00B050"/>
                </a:solidFill>
              </a:rPr>
              <a:t>dbObj</a:t>
            </a:r>
            <a:r>
              <a:rPr lang="en-US" sz="900" dirty="0"/>
              <a:t> = new </a:t>
            </a:r>
            <a:r>
              <a:rPr lang="en-US" sz="900" dirty="0">
                <a:solidFill>
                  <a:schemeClr val="accent1">
                    <a:lumMod val="75000"/>
                  </a:schemeClr>
                </a:solidFill>
              </a:rPr>
              <a:t>Db</a:t>
            </a:r>
            <a:r>
              <a:rPr lang="en-US" sz="900" dirty="0"/>
              <a:t>()</a:t>
            </a:r>
          </a:p>
        </p:txBody>
      </p:sp>
      <p:sp>
        <p:nvSpPr>
          <p:cNvPr id="166" name="TextBox 165">
            <a:extLst>
              <a:ext uri="{FF2B5EF4-FFF2-40B4-BE49-F238E27FC236}">
                <a16:creationId xmlns:a16="http://schemas.microsoft.com/office/drawing/2014/main" id="{85AAC844-AD80-4D0F-9EAD-8F69C8F881AC}"/>
              </a:ext>
            </a:extLst>
          </p:cNvPr>
          <p:cNvSpPr txBox="1"/>
          <p:nvPr/>
        </p:nvSpPr>
        <p:spPr>
          <a:xfrm>
            <a:off x="4478838" y="3411277"/>
            <a:ext cx="1271502" cy="230832"/>
          </a:xfrm>
          <a:prstGeom prst="rect">
            <a:avLst/>
          </a:prstGeom>
          <a:noFill/>
        </p:spPr>
        <p:txBody>
          <a:bodyPr wrap="none" rtlCol="0">
            <a:spAutoFit/>
          </a:bodyPr>
          <a:lstStyle/>
          <a:p>
            <a:r>
              <a:rPr lang="en-US" sz="900" dirty="0">
                <a:solidFill>
                  <a:schemeClr val="accent1">
                    <a:lumMod val="75000"/>
                  </a:schemeClr>
                </a:solidFill>
              </a:rPr>
              <a:t>Db</a:t>
            </a:r>
            <a:r>
              <a:rPr lang="en-US" sz="900" dirty="0"/>
              <a:t> </a:t>
            </a:r>
            <a:r>
              <a:rPr lang="en-US" sz="900" dirty="0" err="1">
                <a:solidFill>
                  <a:srgbClr val="00B050"/>
                </a:solidFill>
              </a:rPr>
              <a:t>dbObj</a:t>
            </a:r>
            <a:r>
              <a:rPr lang="en-US" sz="900" dirty="0"/>
              <a:t> = new </a:t>
            </a:r>
            <a:r>
              <a:rPr lang="en-US" sz="900" dirty="0">
                <a:solidFill>
                  <a:schemeClr val="accent1">
                    <a:lumMod val="75000"/>
                  </a:schemeClr>
                </a:solidFill>
              </a:rPr>
              <a:t>Db</a:t>
            </a:r>
            <a:r>
              <a:rPr lang="en-US" sz="900" dirty="0"/>
              <a:t>()</a:t>
            </a:r>
          </a:p>
        </p:txBody>
      </p:sp>
      <p:sp>
        <p:nvSpPr>
          <p:cNvPr id="167" name="TextBox 166">
            <a:extLst>
              <a:ext uri="{FF2B5EF4-FFF2-40B4-BE49-F238E27FC236}">
                <a16:creationId xmlns:a16="http://schemas.microsoft.com/office/drawing/2014/main" id="{475D0925-95C5-45AD-B9B6-88847E963606}"/>
              </a:ext>
            </a:extLst>
          </p:cNvPr>
          <p:cNvSpPr txBox="1"/>
          <p:nvPr/>
        </p:nvSpPr>
        <p:spPr>
          <a:xfrm>
            <a:off x="4420136" y="4497143"/>
            <a:ext cx="1271502" cy="230832"/>
          </a:xfrm>
          <a:prstGeom prst="rect">
            <a:avLst/>
          </a:prstGeom>
          <a:noFill/>
        </p:spPr>
        <p:txBody>
          <a:bodyPr wrap="none" rtlCol="0">
            <a:spAutoFit/>
          </a:bodyPr>
          <a:lstStyle/>
          <a:p>
            <a:r>
              <a:rPr lang="en-US" sz="900" dirty="0">
                <a:solidFill>
                  <a:schemeClr val="accent1">
                    <a:lumMod val="75000"/>
                  </a:schemeClr>
                </a:solidFill>
              </a:rPr>
              <a:t>Db</a:t>
            </a:r>
            <a:r>
              <a:rPr lang="en-US" sz="900" dirty="0"/>
              <a:t> </a:t>
            </a:r>
            <a:r>
              <a:rPr lang="en-US" sz="900" dirty="0" err="1">
                <a:solidFill>
                  <a:srgbClr val="00B050"/>
                </a:solidFill>
              </a:rPr>
              <a:t>dbObj</a:t>
            </a:r>
            <a:r>
              <a:rPr lang="en-US" sz="900" dirty="0"/>
              <a:t> = new </a:t>
            </a:r>
            <a:r>
              <a:rPr lang="en-US" sz="900" dirty="0">
                <a:solidFill>
                  <a:schemeClr val="accent1">
                    <a:lumMod val="75000"/>
                  </a:schemeClr>
                </a:solidFill>
              </a:rPr>
              <a:t>Db</a:t>
            </a:r>
            <a:r>
              <a:rPr lang="en-US" sz="900" dirty="0"/>
              <a:t>()</a:t>
            </a:r>
          </a:p>
        </p:txBody>
      </p:sp>
      <p:cxnSp>
        <p:nvCxnSpPr>
          <p:cNvPr id="41" name="Straight Connector 40">
            <a:extLst>
              <a:ext uri="{FF2B5EF4-FFF2-40B4-BE49-F238E27FC236}">
                <a16:creationId xmlns:a16="http://schemas.microsoft.com/office/drawing/2014/main" id="{0993A35E-9611-437A-B200-EDA3E1354860}"/>
              </a:ext>
            </a:extLst>
          </p:cNvPr>
          <p:cNvCxnSpPr/>
          <p:nvPr/>
        </p:nvCxnSpPr>
        <p:spPr>
          <a:xfrm flipV="1">
            <a:off x="2319350" y="2338761"/>
            <a:ext cx="0" cy="1726559"/>
          </a:xfrm>
          <a:prstGeom prst="line">
            <a:avLst/>
          </a:prstGeom>
          <a:ln>
            <a:solidFill>
              <a:srgbClr val="FF3399"/>
            </a:solidFill>
          </a:ln>
        </p:spPr>
        <p:style>
          <a:lnRef idx="1">
            <a:schemeClr val="accent1"/>
          </a:lnRef>
          <a:fillRef idx="0">
            <a:schemeClr val="accent1"/>
          </a:fillRef>
          <a:effectRef idx="0">
            <a:schemeClr val="accent1"/>
          </a:effectRef>
          <a:fontRef idx="minor">
            <a:schemeClr val="tx1"/>
          </a:fontRef>
        </p:style>
      </p:cxnSp>
      <p:cxnSp>
        <p:nvCxnSpPr>
          <p:cNvPr id="177" name="Straight Arrow Connector 176">
            <a:extLst>
              <a:ext uri="{FF2B5EF4-FFF2-40B4-BE49-F238E27FC236}">
                <a16:creationId xmlns:a16="http://schemas.microsoft.com/office/drawing/2014/main" id="{A8125BE7-BA3F-44D0-AB24-2129521EE452}"/>
              </a:ext>
            </a:extLst>
          </p:cNvPr>
          <p:cNvCxnSpPr>
            <a:cxnSpLocks/>
          </p:cNvCxnSpPr>
          <p:nvPr/>
        </p:nvCxnSpPr>
        <p:spPr>
          <a:xfrm>
            <a:off x="2092843" y="1458190"/>
            <a:ext cx="3559149" cy="0"/>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79" name="Straight Arrow Connector 178">
            <a:extLst>
              <a:ext uri="{FF2B5EF4-FFF2-40B4-BE49-F238E27FC236}">
                <a16:creationId xmlns:a16="http://schemas.microsoft.com/office/drawing/2014/main" id="{00532515-2B05-4684-8EB7-E815D1A7A0A7}"/>
              </a:ext>
            </a:extLst>
          </p:cNvPr>
          <p:cNvCxnSpPr>
            <a:cxnSpLocks/>
          </p:cNvCxnSpPr>
          <p:nvPr/>
        </p:nvCxnSpPr>
        <p:spPr>
          <a:xfrm>
            <a:off x="2092843" y="4719550"/>
            <a:ext cx="3586781" cy="0"/>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25D5B6D6-B0B6-446A-823F-EB56C6E3CC85}"/>
              </a:ext>
            </a:extLst>
          </p:cNvPr>
          <p:cNvCxnSpPr>
            <a:cxnSpLocks/>
          </p:cNvCxnSpPr>
          <p:nvPr/>
        </p:nvCxnSpPr>
        <p:spPr>
          <a:xfrm flipV="1">
            <a:off x="2097154" y="1453151"/>
            <a:ext cx="0" cy="3266399"/>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5832C633-7C08-4F83-B7F5-B5CC99066F1D}"/>
              </a:ext>
            </a:extLst>
          </p:cNvPr>
          <p:cNvSpPr txBox="1"/>
          <p:nvPr/>
        </p:nvSpPr>
        <p:spPr>
          <a:xfrm>
            <a:off x="5902633" y="1147734"/>
            <a:ext cx="596638" cy="276999"/>
          </a:xfrm>
          <a:prstGeom prst="rect">
            <a:avLst/>
          </a:prstGeom>
          <a:noFill/>
        </p:spPr>
        <p:txBody>
          <a:bodyPr wrap="none" rtlCol="0">
            <a:spAutoFit/>
          </a:bodyPr>
          <a:lstStyle/>
          <a:p>
            <a:r>
              <a:rPr lang="en-US" sz="1200" dirty="0">
                <a:latin typeface="Calibri Light" panose="020F0302020204030204" pitchFamily="34" charset="0"/>
                <a:cs typeface="Calibri Light" panose="020F0302020204030204" pitchFamily="34" charset="0"/>
              </a:rPr>
              <a:t>Page 1</a:t>
            </a:r>
          </a:p>
        </p:txBody>
      </p:sp>
      <p:sp>
        <p:nvSpPr>
          <p:cNvPr id="73" name="TextBox 72">
            <a:extLst>
              <a:ext uri="{FF2B5EF4-FFF2-40B4-BE49-F238E27FC236}">
                <a16:creationId xmlns:a16="http://schemas.microsoft.com/office/drawing/2014/main" id="{CBF7EFF5-562D-4EE3-B4A7-9E84B5369057}"/>
              </a:ext>
            </a:extLst>
          </p:cNvPr>
          <p:cNvSpPr txBox="1"/>
          <p:nvPr/>
        </p:nvSpPr>
        <p:spPr>
          <a:xfrm>
            <a:off x="5905854" y="2477895"/>
            <a:ext cx="596638" cy="276999"/>
          </a:xfrm>
          <a:prstGeom prst="rect">
            <a:avLst/>
          </a:prstGeom>
          <a:noFill/>
        </p:spPr>
        <p:txBody>
          <a:bodyPr wrap="none" rtlCol="0">
            <a:spAutoFit/>
          </a:bodyPr>
          <a:lstStyle/>
          <a:p>
            <a:r>
              <a:rPr lang="en-US" sz="1200" dirty="0">
                <a:latin typeface="Calibri Light" panose="020F0302020204030204" pitchFamily="34" charset="0"/>
                <a:cs typeface="Calibri Light" panose="020F0302020204030204" pitchFamily="34" charset="0"/>
              </a:rPr>
              <a:t>Page 2</a:t>
            </a:r>
          </a:p>
        </p:txBody>
      </p:sp>
      <p:sp>
        <p:nvSpPr>
          <p:cNvPr id="74" name="TextBox 73">
            <a:extLst>
              <a:ext uri="{FF2B5EF4-FFF2-40B4-BE49-F238E27FC236}">
                <a16:creationId xmlns:a16="http://schemas.microsoft.com/office/drawing/2014/main" id="{C77756AD-DB39-41D8-A8D5-D1F86E3D17E4}"/>
              </a:ext>
            </a:extLst>
          </p:cNvPr>
          <p:cNvSpPr txBox="1"/>
          <p:nvPr/>
        </p:nvSpPr>
        <p:spPr>
          <a:xfrm>
            <a:off x="5885594" y="3821807"/>
            <a:ext cx="596638" cy="276999"/>
          </a:xfrm>
          <a:prstGeom prst="rect">
            <a:avLst/>
          </a:prstGeom>
          <a:noFill/>
        </p:spPr>
        <p:txBody>
          <a:bodyPr wrap="none" rtlCol="0">
            <a:spAutoFit/>
          </a:bodyPr>
          <a:lstStyle/>
          <a:p>
            <a:r>
              <a:rPr lang="en-US" sz="1200" dirty="0">
                <a:latin typeface="Calibri Light" panose="020F0302020204030204" pitchFamily="34" charset="0"/>
                <a:cs typeface="Calibri Light" panose="020F0302020204030204" pitchFamily="34" charset="0"/>
              </a:rPr>
              <a:t>Page 3</a:t>
            </a:r>
          </a:p>
        </p:txBody>
      </p:sp>
    </p:spTree>
    <p:extLst>
      <p:ext uri="{BB962C8B-B14F-4D97-AF65-F5344CB8AC3E}">
        <p14:creationId xmlns:p14="http://schemas.microsoft.com/office/powerpoint/2010/main" val="25594977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42"/>
                                        </p:tgtEl>
                                        <p:attrNameLst>
                                          <p:attrName>style.visibility</p:attrName>
                                        </p:attrNameLst>
                                      </p:cBhvr>
                                      <p:to>
                                        <p:strVal val="visible"/>
                                      </p:to>
                                    </p:set>
                                    <p:animEffect transition="in" filter="randombar(horizontal)">
                                      <p:cBhvr>
                                        <p:cTn id="7" dur="500"/>
                                        <p:tgtEl>
                                          <p:spTgt spid="142"/>
                                        </p:tgtEl>
                                      </p:cBhvr>
                                    </p:animEffect>
                                  </p:childTnLst>
                                </p:cTn>
                              </p:par>
                              <p:par>
                                <p:cTn id="8" presetID="14" presetClass="entr" presetSubtype="10" fill="hold" nodeType="withEffect">
                                  <p:stCondLst>
                                    <p:cond delay="0"/>
                                  </p:stCondLst>
                                  <p:childTnLst>
                                    <p:set>
                                      <p:cBhvr>
                                        <p:cTn id="9" dur="1" fill="hold">
                                          <p:stCondLst>
                                            <p:cond delay="0"/>
                                          </p:stCondLst>
                                        </p:cTn>
                                        <p:tgtEl>
                                          <p:spTgt spid="144"/>
                                        </p:tgtEl>
                                        <p:attrNameLst>
                                          <p:attrName>style.visibility</p:attrName>
                                        </p:attrNameLst>
                                      </p:cBhvr>
                                      <p:to>
                                        <p:strVal val="visible"/>
                                      </p:to>
                                    </p:set>
                                    <p:animEffect transition="in" filter="randombar(horizontal)">
                                      <p:cBhvr>
                                        <p:cTn id="10" dur="500"/>
                                        <p:tgtEl>
                                          <p:spTgt spid="144"/>
                                        </p:tgtEl>
                                      </p:cBhvr>
                                    </p:animEffect>
                                  </p:childTnLst>
                                </p:cTn>
                              </p:par>
                              <p:par>
                                <p:cTn id="11" presetID="14" presetClass="entr" presetSubtype="10" fill="hold" nodeType="withEffect">
                                  <p:stCondLst>
                                    <p:cond delay="0"/>
                                  </p:stCondLst>
                                  <p:childTnLst>
                                    <p:set>
                                      <p:cBhvr>
                                        <p:cTn id="12" dur="1" fill="hold">
                                          <p:stCondLst>
                                            <p:cond delay="0"/>
                                          </p:stCondLst>
                                        </p:cTn>
                                        <p:tgtEl>
                                          <p:spTgt spid="145"/>
                                        </p:tgtEl>
                                        <p:attrNameLst>
                                          <p:attrName>style.visibility</p:attrName>
                                        </p:attrNameLst>
                                      </p:cBhvr>
                                      <p:to>
                                        <p:strVal val="visible"/>
                                      </p:to>
                                    </p:set>
                                    <p:animEffect transition="in" filter="randombar(horizontal)">
                                      <p:cBhvr>
                                        <p:cTn id="13" dur="500"/>
                                        <p:tgtEl>
                                          <p:spTgt spid="145"/>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randombar(horizontal)">
                                      <p:cBhvr>
                                        <p:cTn id="16" dur="500"/>
                                        <p:tgtEl>
                                          <p:spTgt spid="2"/>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73"/>
                                        </p:tgtEl>
                                        <p:attrNameLst>
                                          <p:attrName>style.visibility</p:attrName>
                                        </p:attrNameLst>
                                      </p:cBhvr>
                                      <p:to>
                                        <p:strVal val="visible"/>
                                      </p:to>
                                    </p:set>
                                    <p:animEffect transition="in" filter="randombar(horizontal)">
                                      <p:cBhvr>
                                        <p:cTn id="19" dur="500"/>
                                        <p:tgtEl>
                                          <p:spTgt spid="73"/>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74"/>
                                        </p:tgtEl>
                                        <p:attrNameLst>
                                          <p:attrName>style.visibility</p:attrName>
                                        </p:attrNameLst>
                                      </p:cBhvr>
                                      <p:to>
                                        <p:strVal val="visible"/>
                                      </p:to>
                                    </p:set>
                                    <p:animEffect transition="in" filter="randombar(horizontal)">
                                      <p:cBhvr>
                                        <p:cTn id="22" dur="500"/>
                                        <p:tgtEl>
                                          <p:spTgt spid="74"/>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546"/>
                                        </p:tgtEl>
                                        <p:attrNameLst>
                                          <p:attrName>style.visibility</p:attrName>
                                        </p:attrNameLst>
                                      </p:cBhvr>
                                      <p:to>
                                        <p:strVal val="visible"/>
                                      </p:to>
                                    </p:set>
                                    <p:animEffect transition="in" filter="randombar(horizontal)">
                                      <p:cBhvr>
                                        <p:cTn id="27" dur="500"/>
                                        <p:tgtEl>
                                          <p:spTgt spid="546"/>
                                        </p:tgtEl>
                                      </p:cBhvr>
                                    </p:animEffect>
                                  </p:childTnLst>
                                </p:cTn>
                              </p:par>
                              <p:par>
                                <p:cTn id="28" presetID="14" presetClass="entr" presetSubtype="10" fill="hold" nodeType="withEffect">
                                  <p:stCondLst>
                                    <p:cond delay="0"/>
                                  </p:stCondLst>
                                  <p:childTnLst>
                                    <p:set>
                                      <p:cBhvr>
                                        <p:cTn id="29" dur="1" fill="hold">
                                          <p:stCondLst>
                                            <p:cond delay="0"/>
                                          </p:stCondLst>
                                        </p:cTn>
                                        <p:tgtEl>
                                          <p:spTgt spid="561"/>
                                        </p:tgtEl>
                                        <p:attrNameLst>
                                          <p:attrName>style.visibility</p:attrName>
                                        </p:attrNameLst>
                                      </p:cBhvr>
                                      <p:to>
                                        <p:strVal val="visible"/>
                                      </p:to>
                                    </p:set>
                                    <p:animEffect transition="in" filter="randombar(horizontal)">
                                      <p:cBhvr>
                                        <p:cTn id="30" dur="500"/>
                                        <p:tgtEl>
                                          <p:spTgt spid="561"/>
                                        </p:tgtEl>
                                      </p:cBhvr>
                                    </p:animEffect>
                                  </p:childTnLst>
                                </p:cTn>
                              </p:par>
                              <p:par>
                                <p:cTn id="31" presetID="14" presetClass="entr" presetSubtype="10" fill="hold" nodeType="with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randombar(horizontal)">
                                      <p:cBhvr>
                                        <p:cTn id="33" dur="500"/>
                                        <p:tgtEl>
                                          <p:spTgt spid="5"/>
                                        </p:tgtEl>
                                      </p:cBhvr>
                                    </p:animEffect>
                                  </p:childTnLst>
                                </p:cTn>
                              </p:par>
                              <p:par>
                                <p:cTn id="34" presetID="14" presetClass="entr" presetSubtype="10" fill="hold" nodeType="with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randombar(horizontal)">
                                      <p:cBhvr>
                                        <p:cTn id="36" dur="500"/>
                                        <p:tgtEl>
                                          <p:spTgt spid="7"/>
                                        </p:tgtEl>
                                      </p:cBhvr>
                                    </p:animEffect>
                                  </p:childTnLst>
                                </p:cTn>
                              </p:par>
                              <p:par>
                                <p:cTn id="37" presetID="14" presetClass="entr" presetSubtype="10" fill="hold" grpId="0" nodeType="withEffect">
                                  <p:stCondLst>
                                    <p:cond delay="0"/>
                                  </p:stCondLst>
                                  <p:childTnLst>
                                    <p:set>
                                      <p:cBhvr>
                                        <p:cTn id="38" dur="1" fill="hold">
                                          <p:stCondLst>
                                            <p:cond delay="0"/>
                                          </p:stCondLst>
                                        </p:cTn>
                                        <p:tgtEl>
                                          <p:spTgt spid="114"/>
                                        </p:tgtEl>
                                        <p:attrNameLst>
                                          <p:attrName>style.visibility</p:attrName>
                                        </p:attrNameLst>
                                      </p:cBhvr>
                                      <p:to>
                                        <p:strVal val="visible"/>
                                      </p:to>
                                    </p:set>
                                    <p:animEffect transition="in" filter="randombar(horizontal)">
                                      <p:cBhvr>
                                        <p:cTn id="39" dur="500"/>
                                        <p:tgtEl>
                                          <p:spTgt spid="114"/>
                                        </p:tgtEl>
                                      </p:cBhvr>
                                    </p:animEffect>
                                  </p:childTnLst>
                                </p:cTn>
                              </p:par>
                              <p:par>
                                <p:cTn id="40" presetID="14" presetClass="entr" presetSubtype="10" fill="hold" grpId="0" nodeType="withEffect">
                                  <p:stCondLst>
                                    <p:cond delay="0"/>
                                  </p:stCondLst>
                                  <p:childTnLst>
                                    <p:set>
                                      <p:cBhvr>
                                        <p:cTn id="41" dur="1" fill="hold">
                                          <p:stCondLst>
                                            <p:cond delay="0"/>
                                          </p:stCondLst>
                                        </p:cTn>
                                        <p:tgtEl>
                                          <p:spTgt spid="115"/>
                                        </p:tgtEl>
                                        <p:attrNameLst>
                                          <p:attrName>style.visibility</p:attrName>
                                        </p:attrNameLst>
                                      </p:cBhvr>
                                      <p:to>
                                        <p:strVal val="visible"/>
                                      </p:to>
                                    </p:set>
                                    <p:animEffect transition="in" filter="randombar(horizontal)">
                                      <p:cBhvr>
                                        <p:cTn id="42" dur="500"/>
                                        <p:tgtEl>
                                          <p:spTgt spid="115"/>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nodeType="clickEffect">
                                  <p:stCondLst>
                                    <p:cond delay="0"/>
                                  </p:stCondLst>
                                  <p:childTnLst>
                                    <p:set>
                                      <p:cBhvr>
                                        <p:cTn id="46" dur="1" fill="hold">
                                          <p:stCondLst>
                                            <p:cond delay="0"/>
                                          </p:stCondLst>
                                        </p:cTn>
                                        <p:tgtEl>
                                          <p:spTgt spid="177"/>
                                        </p:tgtEl>
                                        <p:attrNameLst>
                                          <p:attrName>style.visibility</p:attrName>
                                        </p:attrNameLst>
                                      </p:cBhvr>
                                      <p:to>
                                        <p:strVal val="visible"/>
                                      </p:to>
                                    </p:set>
                                    <p:animEffect transition="in" filter="randombar(horizontal)">
                                      <p:cBhvr>
                                        <p:cTn id="47" dur="500"/>
                                        <p:tgtEl>
                                          <p:spTgt spid="177"/>
                                        </p:tgtEl>
                                      </p:cBhvr>
                                    </p:animEffect>
                                  </p:childTnLst>
                                </p:cTn>
                              </p:par>
                              <p:par>
                                <p:cTn id="48" presetID="14" presetClass="entr" presetSubtype="10" fill="hold" nodeType="withEffect">
                                  <p:stCondLst>
                                    <p:cond delay="0"/>
                                  </p:stCondLst>
                                  <p:childTnLst>
                                    <p:set>
                                      <p:cBhvr>
                                        <p:cTn id="49" dur="1" fill="hold">
                                          <p:stCondLst>
                                            <p:cond delay="0"/>
                                          </p:stCondLst>
                                        </p:cTn>
                                        <p:tgtEl>
                                          <p:spTgt spid="180"/>
                                        </p:tgtEl>
                                        <p:attrNameLst>
                                          <p:attrName>style.visibility</p:attrName>
                                        </p:attrNameLst>
                                      </p:cBhvr>
                                      <p:to>
                                        <p:strVal val="visible"/>
                                      </p:to>
                                    </p:set>
                                    <p:animEffect transition="in" filter="randombar(horizontal)">
                                      <p:cBhvr>
                                        <p:cTn id="50" dur="500"/>
                                        <p:tgtEl>
                                          <p:spTgt spid="180"/>
                                        </p:tgtEl>
                                      </p:cBhvr>
                                    </p:animEffect>
                                  </p:childTnLst>
                                </p:cTn>
                              </p:par>
                              <p:par>
                                <p:cTn id="51" presetID="14" presetClass="entr" presetSubtype="10" fill="hold" nodeType="withEffect">
                                  <p:stCondLst>
                                    <p:cond delay="0"/>
                                  </p:stCondLst>
                                  <p:childTnLst>
                                    <p:set>
                                      <p:cBhvr>
                                        <p:cTn id="52" dur="1" fill="hold">
                                          <p:stCondLst>
                                            <p:cond delay="0"/>
                                          </p:stCondLst>
                                        </p:cTn>
                                        <p:tgtEl>
                                          <p:spTgt spid="26"/>
                                        </p:tgtEl>
                                        <p:attrNameLst>
                                          <p:attrName>style.visibility</p:attrName>
                                        </p:attrNameLst>
                                      </p:cBhvr>
                                      <p:to>
                                        <p:strVal val="visible"/>
                                      </p:to>
                                    </p:set>
                                    <p:animEffect transition="in" filter="randombar(horizontal)">
                                      <p:cBhvr>
                                        <p:cTn id="53" dur="500"/>
                                        <p:tgtEl>
                                          <p:spTgt spid="26"/>
                                        </p:tgtEl>
                                      </p:cBhvr>
                                    </p:animEffect>
                                  </p:childTnLst>
                                </p:cTn>
                              </p:par>
                              <p:par>
                                <p:cTn id="54" presetID="14" presetClass="entr" presetSubtype="10" fill="hold" nodeType="withEffect">
                                  <p:stCondLst>
                                    <p:cond delay="0"/>
                                  </p:stCondLst>
                                  <p:childTnLst>
                                    <p:set>
                                      <p:cBhvr>
                                        <p:cTn id="55" dur="1" fill="hold">
                                          <p:stCondLst>
                                            <p:cond delay="0"/>
                                          </p:stCondLst>
                                        </p:cTn>
                                        <p:tgtEl>
                                          <p:spTgt spid="179"/>
                                        </p:tgtEl>
                                        <p:attrNameLst>
                                          <p:attrName>style.visibility</p:attrName>
                                        </p:attrNameLst>
                                      </p:cBhvr>
                                      <p:to>
                                        <p:strVal val="visible"/>
                                      </p:to>
                                    </p:set>
                                    <p:animEffect transition="in" filter="randombar(horizontal)">
                                      <p:cBhvr>
                                        <p:cTn id="56" dur="500"/>
                                        <p:tgtEl>
                                          <p:spTgt spid="179"/>
                                        </p:tgtEl>
                                      </p:cBhvr>
                                    </p:animEffect>
                                  </p:childTnLst>
                                </p:cTn>
                              </p:par>
                            </p:childTnLst>
                          </p:cTn>
                        </p:par>
                      </p:childTnLst>
                    </p:cTn>
                  </p:par>
                  <p:par>
                    <p:cTn id="57" fill="hold">
                      <p:stCondLst>
                        <p:cond delay="indefinite"/>
                      </p:stCondLst>
                      <p:childTnLst>
                        <p:par>
                          <p:cTn id="58" fill="hold">
                            <p:stCondLst>
                              <p:cond delay="0"/>
                            </p:stCondLst>
                            <p:childTnLst>
                              <p:par>
                                <p:cTn id="59" presetID="14" presetClass="entr" presetSubtype="10" fill="hold" grpId="0" nodeType="clickEffect">
                                  <p:stCondLst>
                                    <p:cond delay="0"/>
                                  </p:stCondLst>
                                  <p:childTnLst>
                                    <p:set>
                                      <p:cBhvr>
                                        <p:cTn id="60" dur="1" fill="hold">
                                          <p:stCondLst>
                                            <p:cond delay="0"/>
                                          </p:stCondLst>
                                        </p:cTn>
                                        <p:tgtEl>
                                          <p:spTgt spid="164"/>
                                        </p:tgtEl>
                                        <p:attrNameLst>
                                          <p:attrName>style.visibility</p:attrName>
                                        </p:attrNameLst>
                                      </p:cBhvr>
                                      <p:to>
                                        <p:strVal val="visible"/>
                                      </p:to>
                                    </p:set>
                                    <p:animEffect transition="in" filter="randombar(horizontal)">
                                      <p:cBhvr>
                                        <p:cTn id="61" dur="500"/>
                                        <p:tgtEl>
                                          <p:spTgt spid="164"/>
                                        </p:tgtEl>
                                      </p:cBhvr>
                                    </p:animEffect>
                                  </p:childTnLst>
                                </p:cTn>
                              </p:par>
                              <p:par>
                                <p:cTn id="62" presetID="14" presetClass="entr" presetSubtype="10" fill="hold" grpId="0" nodeType="withEffect">
                                  <p:stCondLst>
                                    <p:cond delay="0"/>
                                  </p:stCondLst>
                                  <p:childTnLst>
                                    <p:set>
                                      <p:cBhvr>
                                        <p:cTn id="63" dur="1" fill="hold">
                                          <p:stCondLst>
                                            <p:cond delay="0"/>
                                          </p:stCondLst>
                                        </p:cTn>
                                        <p:tgtEl>
                                          <p:spTgt spid="166"/>
                                        </p:tgtEl>
                                        <p:attrNameLst>
                                          <p:attrName>style.visibility</p:attrName>
                                        </p:attrNameLst>
                                      </p:cBhvr>
                                      <p:to>
                                        <p:strVal val="visible"/>
                                      </p:to>
                                    </p:set>
                                    <p:animEffect transition="in" filter="randombar(horizontal)">
                                      <p:cBhvr>
                                        <p:cTn id="64" dur="500"/>
                                        <p:tgtEl>
                                          <p:spTgt spid="166"/>
                                        </p:tgtEl>
                                      </p:cBhvr>
                                    </p:animEffect>
                                  </p:childTnLst>
                                </p:cTn>
                              </p:par>
                              <p:par>
                                <p:cTn id="65" presetID="14" presetClass="entr" presetSubtype="10" fill="hold" grpId="0" nodeType="withEffect">
                                  <p:stCondLst>
                                    <p:cond delay="0"/>
                                  </p:stCondLst>
                                  <p:childTnLst>
                                    <p:set>
                                      <p:cBhvr>
                                        <p:cTn id="66" dur="1" fill="hold">
                                          <p:stCondLst>
                                            <p:cond delay="0"/>
                                          </p:stCondLst>
                                        </p:cTn>
                                        <p:tgtEl>
                                          <p:spTgt spid="167"/>
                                        </p:tgtEl>
                                        <p:attrNameLst>
                                          <p:attrName>style.visibility</p:attrName>
                                        </p:attrNameLst>
                                      </p:cBhvr>
                                      <p:to>
                                        <p:strVal val="visible"/>
                                      </p:to>
                                    </p:set>
                                    <p:animEffect transition="in" filter="randombar(horizontal)">
                                      <p:cBhvr>
                                        <p:cTn id="67" dur="500"/>
                                        <p:tgtEl>
                                          <p:spTgt spid="167"/>
                                        </p:tgtEl>
                                      </p:cBhvr>
                                    </p:animEffect>
                                  </p:childTnLst>
                                </p:cTn>
                              </p:par>
                            </p:childTnLst>
                          </p:cTn>
                        </p:par>
                      </p:childTnLst>
                    </p:cTn>
                  </p:par>
                  <p:par>
                    <p:cTn id="68" fill="hold">
                      <p:stCondLst>
                        <p:cond delay="indefinite"/>
                      </p:stCondLst>
                      <p:childTnLst>
                        <p:par>
                          <p:cTn id="69" fill="hold">
                            <p:stCondLst>
                              <p:cond delay="0"/>
                            </p:stCondLst>
                            <p:childTnLst>
                              <p:par>
                                <p:cTn id="70" presetID="14" presetClass="entr" presetSubtype="10" fill="hold" nodeType="clickEffect">
                                  <p:stCondLst>
                                    <p:cond delay="0"/>
                                  </p:stCondLst>
                                  <p:childTnLst>
                                    <p:set>
                                      <p:cBhvr>
                                        <p:cTn id="71" dur="1" fill="hold">
                                          <p:stCondLst>
                                            <p:cond delay="0"/>
                                          </p:stCondLst>
                                        </p:cTn>
                                        <p:tgtEl>
                                          <p:spTgt spid="41"/>
                                        </p:tgtEl>
                                        <p:attrNameLst>
                                          <p:attrName>style.visibility</p:attrName>
                                        </p:attrNameLst>
                                      </p:cBhvr>
                                      <p:to>
                                        <p:strVal val="visible"/>
                                      </p:to>
                                    </p:set>
                                    <p:animEffect transition="in" filter="randombar(horizontal)">
                                      <p:cBhvr>
                                        <p:cTn id="72" dur="500"/>
                                        <p:tgtEl>
                                          <p:spTgt spid="41"/>
                                        </p:tgtEl>
                                      </p:cBhvr>
                                    </p:animEffect>
                                  </p:childTnLst>
                                </p:cTn>
                              </p:par>
                              <p:par>
                                <p:cTn id="73" presetID="14" presetClass="entr" presetSubtype="10" fill="hold" nodeType="withEffect">
                                  <p:stCondLst>
                                    <p:cond delay="0"/>
                                  </p:stCondLst>
                                  <p:childTnLst>
                                    <p:set>
                                      <p:cBhvr>
                                        <p:cTn id="74" dur="1" fill="hold">
                                          <p:stCondLst>
                                            <p:cond delay="0"/>
                                          </p:stCondLst>
                                        </p:cTn>
                                        <p:tgtEl>
                                          <p:spTgt spid="19"/>
                                        </p:tgtEl>
                                        <p:attrNameLst>
                                          <p:attrName>style.visibility</p:attrName>
                                        </p:attrNameLst>
                                      </p:cBhvr>
                                      <p:to>
                                        <p:strVal val="visible"/>
                                      </p:to>
                                    </p:set>
                                    <p:animEffect transition="in" filter="randombar(horizontal)">
                                      <p:cBhvr>
                                        <p:cTn id="75" dur="500"/>
                                        <p:tgtEl>
                                          <p:spTgt spid="19"/>
                                        </p:tgtEl>
                                      </p:cBhvr>
                                    </p:animEffect>
                                  </p:childTnLst>
                                </p:cTn>
                              </p:par>
                              <p:par>
                                <p:cTn id="76" presetID="14" presetClass="entr" presetSubtype="10" fill="hold" nodeType="withEffect">
                                  <p:stCondLst>
                                    <p:cond delay="0"/>
                                  </p:stCondLst>
                                  <p:childTnLst>
                                    <p:set>
                                      <p:cBhvr>
                                        <p:cTn id="77" dur="1" fill="hold">
                                          <p:stCondLst>
                                            <p:cond delay="0"/>
                                          </p:stCondLst>
                                        </p:cTn>
                                        <p:tgtEl>
                                          <p:spTgt spid="17"/>
                                        </p:tgtEl>
                                        <p:attrNameLst>
                                          <p:attrName>style.visibility</p:attrName>
                                        </p:attrNameLst>
                                      </p:cBhvr>
                                      <p:to>
                                        <p:strVal val="visible"/>
                                      </p:to>
                                    </p:set>
                                    <p:animEffect transition="in" filter="randombar(horizontal)">
                                      <p:cBhvr>
                                        <p:cTn id="78" dur="500"/>
                                        <p:tgtEl>
                                          <p:spTgt spid="17"/>
                                        </p:tgtEl>
                                      </p:cBhvr>
                                    </p:animEffect>
                                  </p:childTnLst>
                                </p:cTn>
                              </p:par>
                              <p:par>
                                <p:cTn id="79" presetID="14" presetClass="entr" presetSubtype="10" fill="hold" nodeType="withEffect">
                                  <p:stCondLst>
                                    <p:cond delay="0"/>
                                  </p:stCondLst>
                                  <p:childTnLst>
                                    <p:set>
                                      <p:cBhvr>
                                        <p:cTn id="80" dur="1" fill="hold">
                                          <p:stCondLst>
                                            <p:cond delay="0"/>
                                          </p:stCondLst>
                                        </p:cTn>
                                        <p:tgtEl>
                                          <p:spTgt spid="21"/>
                                        </p:tgtEl>
                                        <p:attrNameLst>
                                          <p:attrName>style.visibility</p:attrName>
                                        </p:attrNameLst>
                                      </p:cBhvr>
                                      <p:to>
                                        <p:strVal val="visible"/>
                                      </p:to>
                                    </p:set>
                                    <p:animEffect transition="in" filter="randombar(horizontal)">
                                      <p:cBhvr>
                                        <p:cTn id="81" dur="500"/>
                                        <p:tgtEl>
                                          <p:spTgt spid="21"/>
                                        </p:tgtEl>
                                      </p:cBhvr>
                                    </p:animEffect>
                                  </p:childTnLst>
                                </p:cTn>
                              </p:par>
                            </p:childTnLst>
                          </p:cTn>
                        </p:par>
                      </p:childTnLst>
                    </p:cTn>
                  </p:par>
                  <p:par>
                    <p:cTn id="82" fill="hold">
                      <p:stCondLst>
                        <p:cond delay="indefinite"/>
                      </p:stCondLst>
                      <p:childTnLst>
                        <p:par>
                          <p:cTn id="83" fill="hold">
                            <p:stCondLst>
                              <p:cond delay="0"/>
                            </p:stCondLst>
                            <p:childTnLst>
                              <p:par>
                                <p:cTn id="84" presetID="14" presetClass="entr" presetSubtype="10" fill="hold" grpId="0" nodeType="clickEffect">
                                  <p:stCondLst>
                                    <p:cond delay="0"/>
                                  </p:stCondLst>
                                  <p:childTnLst>
                                    <p:set>
                                      <p:cBhvr>
                                        <p:cTn id="85" dur="1" fill="hold">
                                          <p:stCondLst>
                                            <p:cond delay="0"/>
                                          </p:stCondLst>
                                        </p:cTn>
                                        <p:tgtEl>
                                          <p:spTgt spid="151"/>
                                        </p:tgtEl>
                                        <p:attrNameLst>
                                          <p:attrName>style.visibility</p:attrName>
                                        </p:attrNameLst>
                                      </p:cBhvr>
                                      <p:to>
                                        <p:strVal val="visible"/>
                                      </p:to>
                                    </p:set>
                                    <p:animEffect transition="in" filter="randombar(horizontal)">
                                      <p:cBhvr>
                                        <p:cTn id="86" dur="500"/>
                                        <p:tgtEl>
                                          <p:spTgt spid="151"/>
                                        </p:tgtEl>
                                      </p:cBhvr>
                                    </p:animEffect>
                                  </p:childTnLst>
                                </p:cTn>
                              </p:par>
                              <p:par>
                                <p:cTn id="87" presetID="14" presetClass="entr" presetSubtype="10" fill="hold" grpId="0" nodeType="withEffect">
                                  <p:stCondLst>
                                    <p:cond delay="0"/>
                                  </p:stCondLst>
                                  <p:childTnLst>
                                    <p:set>
                                      <p:cBhvr>
                                        <p:cTn id="88" dur="1" fill="hold">
                                          <p:stCondLst>
                                            <p:cond delay="0"/>
                                          </p:stCondLst>
                                        </p:cTn>
                                        <p:tgtEl>
                                          <p:spTgt spid="22"/>
                                        </p:tgtEl>
                                        <p:attrNameLst>
                                          <p:attrName>style.visibility</p:attrName>
                                        </p:attrNameLst>
                                      </p:cBhvr>
                                      <p:to>
                                        <p:strVal val="visible"/>
                                      </p:to>
                                    </p:set>
                                    <p:animEffect transition="in" filter="randombar(horizontal)">
                                      <p:cBhvr>
                                        <p:cTn id="89" dur="500"/>
                                        <p:tgtEl>
                                          <p:spTgt spid="22"/>
                                        </p:tgtEl>
                                      </p:cBhvr>
                                    </p:animEffect>
                                  </p:childTnLst>
                                </p:cTn>
                              </p:par>
                              <p:par>
                                <p:cTn id="90" presetID="14" presetClass="entr" presetSubtype="10" fill="hold" grpId="0" nodeType="withEffect">
                                  <p:stCondLst>
                                    <p:cond delay="0"/>
                                  </p:stCondLst>
                                  <p:childTnLst>
                                    <p:set>
                                      <p:cBhvr>
                                        <p:cTn id="91" dur="1" fill="hold">
                                          <p:stCondLst>
                                            <p:cond delay="0"/>
                                          </p:stCondLst>
                                        </p:cTn>
                                        <p:tgtEl>
                                          <p:spTgt spid="152"/>
                                        </p:tgtEl>
                                        <p:attrNameLst>
                                          <p:attrName>style.visibility</p:attrName>
                                        </p:attrNameLst>
                                      </p:cBhvr>
                                      <p:to>
                                        <p:strVal val="visible"/>
                                      </p:to>
                                    </p:set>
                                    <p:animEffect transition="in" filter="randombar(horizontal)">
                                      <p:cBhvr>
                                        <p:cTn id="92" dur="500"/>
                                        <p:tgtEl>
                                          <p:spTgt spid="1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 grpId="0"/>
      <p:bldP spid="115" grpId="0"/>
      <p:bldP spid="22" grpId="0"/>
      <p:bldP spid="151" grpId="0"/>
      <p:bldP spid="152" grpId="0"/>
      <p:bldP spid="164" grpId="0"/>
      <p:bldP spid="166" grpId="0"/>
      <p:bldP spid="167" grpId="0"/>
      <p:bldP spid="2" grpId="0"/>
      <p:bldP spid="73" grpId="0"/>
      <p:bldP spid="7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28"/>
          <p:cNvSpPr txBox="1">
            <a:spLocks noGrp="1"/>
          </p:cNvSpPr>
          <p:nvPr>
            <p:ph type="title" idx="15"/>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WITH DEPENDENCY INJECTION</a:t>
            </a:r>
            <a:endParaRPr dirty="0"/>
          </a:p>
        </p:txBody>
      </p:sp>
      <p:grpSp>
        <p:nvGrpSpPr>
          <p:cNvPr id="546" name="Google Shape;546;p28"/>
          <p:cNvGrpSpPr/>
          <p:nvPr/>
        </p:nvGrpSpPr>
        <p:grpSpPr>
          <a:xfrm>
            <a:off x="1005707" y="3254094"/>
            <a:ext cx="851384" cy="835187"/>
            <a:chOff x="5928525" y="2460925"/>
            <a:chExt cx="432350" cy="424125"/>
          </a:xfrm>
        </p:grpSpPr>
        <p:sp>
          <p:nvSpPr>
            <p:cNvPr id="547" name="Google Shape;547;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chemeClr val="accen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 name="Google Shape;561;p28"/>
          <p:cNvGrpSpPr/>
          <p:nvPr/>
        </p:nvGrpSpPr>
        <p:grpSpPr>
          <a:xfrm>
            <a:off x="1010838" y="1889252"/>
            <a:ext cx="851384" cy="835187"/>
            <a:chOff x="5928525" y="2460925"/>
            <a:chExt cx="432350" cy="424125"/>
          </a:xfrm>
        </p:grpSpPr>
        <p:sp>
          <p:nvSpPr>
            <p:cNvPr id="562" name="Google Shape;562;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rgbClr val="00B050"/>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 name="Google Shape;563;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539AB935-9A0F-45C0-8F53-1297E484F6E8}"/>
              </a:ext>
            </a:extLst>
          </p:cNvPr>
          <p:cNvPicPr>
            <a:picLocks noChangeAspect="1"/>
          </p:cNvPicPr>
          <p:nvPr/>
        </p:nvPicPr>
        <p:blipFill>
          <a:blip r:embed="rId3"/>
          <a:stretch>
            <a:fillRect/>
          </a:stretch>
        </p:blipFill>
        <p:spPr>
          <a:xfrm>
            <a:off x="1159389" y="3422611"/>
            <a:ext cx="445972" cy="445972"/>
          </a:xfrm>
          <a:prstGeom prst="rect">
            <a:avLst/>
          </a:prstGeom>
        </p:spPr>
      </p:pic>
      <p:pic>
        <p:nvPicPr>
          <p:cNvPr id="7" name="Picture 6">
            <a:extLst>
              <a:ext uri="{FF2B5EF4-FFF2-40B4-BE49-F238E27FC236}">
                <a16:creationId xmlns:a16="http://schemas.microsoft.com/office/drawing/2014/main" id="{7D59C86C-C39E-4BEC-AEC1-B5AA64F5FE26}"/>
              </a:ext>
            </a:extLst>
          </p:cNvPr>
          <p:cNvPicPr>
            <a:picLocks noChangeAspect="1"/>
          </p:cNvPicPr>
          <p:nvPr/>
        </p:nvPicPr>
        <p:blipFill>
          <a:blip r:embed="rId4"/>
          <a:stretch>
            <a:fillRect/>
          </a:stretch>
        </p:blipFill>
        <p:spPr>
          <a:xfrm>
            <a:off x="1144319" y="2057769"/>
            <a:ext cx="465443" cy="465443"/>
          </a:xfrm>
          <a:prstGeom prst="rect">
            <a:avLst/>
          </a:prstGeom>
        </p:spPr>
      </p:pic>
      <p:sp>
        <p:nvSpPr>
          <p:cNvPr id="114" name="Google Shape;595;p28">
            <a:extLst>
              <a:ext uri="{FF2B5EF4-FFF2-40B4-BE49-F238E27FC236}">
                <a16:creationId xmlns:a16="http://schemas.microsoft.com/office/drawing/2014/main" id="{F4711FE0-4FCC-4FB6-8860-FD89703F8B15}"/>
              </a:ext>
            </a:extLst>
          </p:cNvPr>
          <p:cNvSpPr txBox="1">
            <a:spLocks/>
          </p:cNvSpPr>
          <p:nvPr/>
        </p:nvSpPr>
        <p:spPr>
          <a:xfrm>
            <a:off x="885619" y="1590009"/>
            <a:ext cx="1021800" cy="3501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1600" dirty="0"/>
              <a:t>Email</a:t>
            </a:r>
          </a:p>
        </p:txBody>
      </p:sp>
      <p:sp>
        <p:nvSpPr>
          <p:cNvPr id="115" name="Google Shape;595;p28">
            <a:extLst>
              <a:ext uri="{FF2B5EF4-FFF2-40B4-BE49-F238E27FC236}">
                <a16:creationId xmlns:a16="http://schemas.microsoft.com/office/drawing/2014/main" id="{C1392821-BB78-48CF-80DF-3F653FAADF2B}"/>
              </a:ext>
            </a:extLst>
          </p:cNvPr>
          <p:cNvSpPr txBox="1">
            <a:spLocks/>
          </p:cNvSpPr>
          <p:nvPr/>
        </p:nvSpPr>
        <p:spPr>
          <a:xfrm>
            <a:off x="975156" y="4136655"/>
            <a:ext cx="1021800" cy="3501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1600" dirty="0"/>
              <a:t>Database</a:t>
            </a:r>
          </a:p>
        </p:txBody>
      </p:sp>
      <p:sp>
        <p:nvSpPr>
          <p:cNvPr id="124" name="Google Shape;1126;p41">
            <a:extLst>
              <a:ext uri="{FF2B5EF4-FFF2-40B4-BE49-F238E27FC236}">
                <a16:creationId xmlns:a16="http://schemas.microsoft.com/office/drawing/2014/main" id="{B6EFDE75-89C1-4523-BF5F-F63CDBD53655}"/>
              </a:ext>
            </a:extLst>
          </p:cNvPr>
          <p:cNvSpPr/>
          <p:nvPr/>
        </p:nvSpPr>
        <p:spPr>
          <a:xfrm rot="5400000">
            <a:off x="3234227" y="3260512"/>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127;p41">
            <a:extLst>
              <a:ext uri="{FF2B5EF4-FFF2-40B4-BE49-F238E27FC236}">
                <a16:creationId xmlns:a16="http://schemas.microsoft.com/office/drawing/2014/main" id="{0906C712-BCEE-42E5-AE91-C82B1B5DEDFF}"/>
              </a:ext>
            </a:extLst>
          </p:cNvPr>
          <p:cNvGrpSpPr/>
          <p:nvPr/>
        </p:nvGrpSpPr>
        <p:grpSpPr>
          <a:xfrm>
            <a:off x="2464625" y="2648891"/>
            <a:ext cx="1724472" cy="689068"/>
            <a:chOff x="2300424" y="3082576"/>
            <a:chExt cx="1433208" cy="743649"/>
          </a:xfrm>
          <a:solidFill>
            <a:srgbClr val="FF3399"/>
          </a:solidFill>
        </p:grpSpPr>
        <p:sp>
          <p:nvSpPr>
            <p:cNvPr id="126" name="Google Shape;1128;p41">
              <a:extLst>
                <a:ext uri="{FF2B5EF4-FFF2-40B4-BE49-F238E27FC236}">
                  <a16:creationId xmlns:a16="http://schemas.microsoft.com/office/drawing/2014/main" id="{3B09C50D-2DD8-43ED-A090-F2DD97404E05}"/>
                </a:ext>
              </a:extLst>
            </p:cNvPr>
            <p:cNvSpPr/>
            <p:nvPr/>
          </p:nvSpPr>
          <p:spPr>
            <a:xfrm rot="5400000">
              <a:off x="2740567"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 name="Google Shape;1129;p41">
              <a:extLst>
                <a:ext uri="{FF2B5EF4-FFF2-40B4-BE49-F238E27FC236}">
                  <a16:creationId xmlns:a16="http://schemas.microsoft.com/office/drawing/2014/main" id="{A216841E-9A05-42AB-8D36-22C9EC8F0759}"/>
                </a:ext>
              </a:extLst>
            </p:cNvPr>
            <p:cNvSpPr/>
            <p:nvPr/>
          </p:nvSpPr>
          <p:spPr>
            <a:xfrm rot="5400000">
              <a:off x="3412109"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130;p41">
              <a:extLst>
                <a:ext uri="{FF2B5EF4-FFF2-40B4-BE49-F238E27FC236}">
                  <a16:creationId xmlns:a16="http://schemas.microsoft.com/office/drawing/2014/main" id="{2617D548-EFA7-4DE5-9FBC-D2B2DCA1C62F}"/>
                </a:ext>
              </a:extLst>
            </p:cNvPr>
            <p:cNvSpPr/>
            <p:nvPr/>
          </p:nvSpPr>
          <p:spPr>
            <a:xfrm rot="5400000">
              <a:off x="3419927"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131;p41">
              <a:extLst>
                <a:ext uri="{FF2B5EF4-FFF2-40B4-BE49-F238E27FC236}">
                  <a16:creationId xmlns:a16="http://schemas.microsoft.com/office/drawing/2014/main" id="{799BCF55-1931-4A2D-AF4B-CAB9F6F3AC16}"/>
                </a:ext>
              </a:extLst>
            </p:cNvPr>
            <p:cNvSpPr/>
            <p:nvPr/>
          </p:nvSpPr>
          <p:spPr>
            <a:xfrm rot="5400000">
              <a:off x="2383176"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132;p41">
              <a:extLst>
                <a:ext uri="{FF2B5EF4-FFF2-40B4-BE49-F238E27FC236}">
                  <a16:creationId xmlns:a16="http://schemas.microsoft.com/office/drawing/2014/main" id="{9429CF23-E725-4075-92E6-C8B790BEF136}"/>
                </a:ext>
              </a:extLst>
            </p:cNvPr>
            <p:cNvSpPr/>
            <p:nvPr/>
          </p:nvSpPr>
          <p:spPr>
            <a:xfrm rot="5400000">
              <a:off x="2381892"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133;p41">
              <a:extLst>
                <a:ext uri="{FF2B5EF4-FFF2-40B4-BE49-F238E27FC236}">
                  <a16:creationId xmlns:a16="http://schemas.microsoft.com/office/drawing/2014/main" id="{8F668455-50AF-492B-AAB4-3F86A0C0CFA6}"/>
                </a:ext>
              </a:extLst>
            </p:cNvPr>
            <p:cNvSpPr/>
            <p:nvPr/>
          </p:nvSpPr>
          <p:spPr>
            <a:xfrm rot="5400000">
              <a:off x="2596111"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134;p41">
              <a:extLst>
                <a:ext uri="{FF2B5EF4-FFF2-40B4-BE49-F238E27FC236}">
                  <a16:creationId xmlns:a16="http://schemas.microsoft.com/office/drawing/2014/main" id="{5B0931E6-8BBA-4D18-AEE7-8DDC7FBE834E}"/>
                </a:ext>
              </a:extLst>
            </p:cNvPr>
            <p:cNvSpPr/>
            <p:nvPr/>
          </p:nvSpPr>
          <p:spPr>
            <a:xfrm rot="5400000">
              <a:off x="3112837"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135;p41">
              <a:extLst>
                <a:ext uri="{FF2B5EF4-FFF2-40B4-BE49-F238E27FC236}">
                  <a16:creationId xmlns:a16="http://schemas.microsoft.com/office/drawing/2014/main" id="{7AC8F2E3-6A41-4B74-B28B-38E7E01694BF}"/>
                </a:ext>
              </a:extLst>
            </p:cNvPr>
            <p:cNvSpPr/>
            <p:nvPr/>
          </p:nvSpPr>
          <p:spPr>
            <a:xfrm rot="5400000">
              <a:off x="3306766" y="3696122"/>
              <a:ext cx="101897" cy="158309"/>
            </a:xfrm>
            <a:custGeom>
              <a:avLst/>
              <a:gdLst/>
              <a:ahLst/>
              <a:cxnLst/>
              <a:rect l="l" t="t" r="r" b="b"/>
              <a:pathLst>
                <a:path w="1959" h="2496" fill="none" extrusionOk="0">
                  <a:moveTo>
                    <a:pt x="0" y="0"/>
                  </a:moveTo>
                  <a:cubicBezTo>
                    <a:pt x="797" y="971"/>
                    <a:pt x="1265" y="1872"/>
                    <a:pt x="1958" y="249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136;p41">
              <a:extLst>
                <a:ext uri="{FF2B5EF4-FFF2-40B4-BE49-F238E27FC236}">
                  <a16:creationId xmlns:a16="http://schemas.microsoft.com/office/drawing/2014/main" id="{E7463A4D-F28E-48D0-BF65-1D5DFB5FE0E4}"/>
                </a:ext>
              </a:extLst>
            </p:cNvPr>
            <p:cNvSpPr/>
            <p:nvPr/>
          </p:nvSpPr>
          <p:spPr>
            <a:xfrm rot="5400000">
              <a:off x="2718904"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137;p41">
              <a:extLst>
                <a:ext uri="{FF2B5EF4-FFF2-40B4-BE49-F238E27FC236}">
                  <a16:creationId xmlns:a16="http://schemas.microsoft.com/office/drawing/2014/main" id="{D1D5D0D1-49DC-4C1F-9611-2B936301E8F7}"/>
                </a:ext>
              </a:extLst>
            </p:cNvPr>
            <p:cNvSpPr/>
            <p:nvPr/>
          </p:nvSpPr>
          <p:spPr>
            <a:xfrm rot="5400000">
              <a:off x="3216971" y="3764569"/>
              <a:ext cx="4577" cy="118732"/>
            </a:xfrm>
            <a:custGeom>
              <a:avLst/>
              <a:gdLst/>
              <a:ahLst/>
              <a:cxnLst/>
              <a:rect l="l" t="t" r="r" b="b"/>
              <a:pathLst>
                <a:path w="88" h="1872" fill="none" extrusionOk="0">
                  <a:moveTo>
                    <a:pt x="87" y="0"/>
                  </a:moveTo>
                  <a:cubicBezTo>
                    <a:pt x="35" y="624"/>
                    <a:pt x="1" y="1248"/>
                    <a:pt x="1" y="18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138;p41">
              <a:extLst>
                <a:ext uri="{FF2B5EF4-FFF2-40B4-BE49-F238E27FC236}">
                  <a16:creationId xmlns:a16="http://schemas.microsoft.com/office/drawing/2014/main" id="{7EA87B87-47F2-4913-B05D-3876ED35BC3F}"/>
                </a:ext>
              </a:extLst>
            </p:cNvPr>
            <p:cNvSpPr/>
            <p:nvPr/>
          </p:nvSpPr>
          <p:spPr>
            <a:xfrm rot="5400000">
              <a:off x="3185560"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139;p41">
              <a:extLst>
                <a:ext uri="{FF2B5EF4-FFF2-40B4-BE49-F238E27FC236}">
                  <a16:creationId xmlns:a16="http://schemas.microsoft.com/office/drawing/2014/main" id="{65669682-0FBE-498F-8528-44B31A12CAFC}"/>
                </a:ext>
              </a:extLst>
            </p:cNvPr>
            <p:cNvSpPr/>
            <p:nvPr/>
          </p:nvSpPr>
          <p:spPr>
            <a:xfrm rot="5400000">
              <a:off x="3013871" y="3714304"/>
              <a:ext cx="86553" cy="126469"/>
            </a:xfrm>
            <a:custGeom>
              <a:avLst/>
              <a:gdLst/>
              <a:ahLst/>
              <a:cxnLst/>
              <a:rect l="l" t="t" r="r" b="b"/>
              <a:pathLst>
                <a:path w="1664" h="1994" fill="none" extrusionOk="0">
                  <a:moveTo>
                    <a:pt x="0" y="1"/>
                  </a:moveTo>
                  <a:cubicBezTo>
                    <a:pt x="416" y="295"/>
                    <a:pt x="1248" y="1266"/>
                    <a:pt x="1664" y="199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140;p41">
              <a:extLst>
                <a:ext uri="{FF2B5EF4-FFF2-40B4-BE49-F238E27FC236}">
                  <a16:creationId xmlns:a16="http://schemas.microsoft.com/office/drawing/2014/main" id="{A850FF4D-47BC-4D2A-BDB0-E976F4AC5C3F}"/>
                </a:ext>
              </a:extLst>
            </p:cNvPr>
            <p:cNvSpPr/>
            <p:nvPr/>
          </p:nvSpPr>
          <p:spPr>
            <a:xfrm rot="5400000">
              <a:off x="2838691"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141;p41">
              <a:extLst>
                <a:ext uri="{FF2B5EF4-FFF2-40B4-BE49-F238E27FC236}">
                  <a16:creationId xmlns:a16="http://schemas.microsoft.com/office/drawing/2014/main" id="{A33D000D-4ED9-4CA0-BFA2-696BF9709A10}"/>
                </a:ext>
              </a:extLst>
            </p:cNvPr>
            <p:cNvSpPr/>
            <p:nvPr/>
          </p:nvSpPr>
          <p:spPr>
            <a:xfrm rot="5400000">
              <a:off x="2671389"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142;p41">
              <a:extLst>
                <a:ext uri="{FF2B5EF4-FFF2-40B4-BE49-F238E27FC236}">
                  <a16:creationId xmlns:a16="http://schemas.microsoft.com/office/drawing/2014/main" id="{A769FFF8-D838-4F5F-BE42-E3035CCA291F}"/>
                </a:ext>
              </a:extLst>
            </p:cNvPr>
            <p:cNvSpPr/>
            <p:nvPr/>
          </p:nvSpPr>
          <p:spPr>
            <a:xfrm rot="5400000">
              <a:off x="2500826"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2" name="Picture 141">
            <a:extLst>
              <a:ext uri="{FF2B5EF4-FFF2-40B4-BE49-F238E27FC236}">
                <a16:creationId xmlns:a16="http://schemas.microsoft.com/office/drawing/2014/main" id="{3E913C47-815B-4658-9387-DEA8E6A35E65}"/>
              </a:ext>
            </a:extLst>
          </p:cNvPr>
          <p:cNvPicPr>
            <a:picLocks noChangeAspect="1"/>
          </p:cNvPicPr>
          <p:nvPr/>
        </p:nvPicPr>
        <p:blipFill>
          <a:blip r:embed="rId5"/>
          <a:stretch>
            <a:fillRect/>
          </a:stretch>
        </p:blipFill>
        <p:spPr>
          <a:xfrm>
            <a:off x="5679624" y="4021245"/>
            <a:ext cx="1042657" cy="1042657"/>
          </a:xfrm>
          <a:prstGeom prst="rect">
            <a:avLst/>
          </a:prstGeom>
        </p:spPr>
      </p:pic>
      <p:pic>
        <p:nvPicPr>
          <p:cNvPr id="144" name="Picture 143">
            <a:extLst>
              <a:ext uri="{FF2B5EF4-FFF2-40B4-BE49-F238E27FC236}">
                <a16:creationId xmlns:a16="http://schemas.microsoft.com/office/drawing/2014/main" id="{CEEB0832-A4BF-45D4-90F5-A39AC2E29144}"/>
              </a:ext>
            </a:extLst>
          </p:cNvPr>
          <p:cNvPicPr>
            <a:picLocks noChangeAspect="1"/>
          </p:cNvPicPr>
          <p:nvPr/>
        </p:nvPicPr>
        <p:blipFill>
          <a:blip r:embed="rId5"/>
          <a:stretch>
            <a:fillRect/>
          </a:stretch>
        </p:blipFill>
        <p:spPr>
          <a:xfrm>
            <a:off x="5662585" y="1333563"/>
            <a:ext cx="1042657" cy="1042657"/>
          </a:xfrm>
          <a:prstGeom prst="rect">
            <a:avLst/>
          </a:prstGeom>
        </p:spPr>
      </p:pic>
      <p:pic>
        <p:nvPicPr>
          <p:cNvPr id="145" name="Picture 144">
            <a:extLst>
              <a:ext uri="{FF2B5EF4-FFF2-40B4-BE49-F238E27FC236}">
                <a16:creationId xmlns:a16="http://schemas.microsoft.com/office/drawing/2014/main" id="{DBE323CD-DD36-4BB8-927C-E453A947944E}"/>
              </a:ext>
            </a:extLst>
          </p:cNvPr>
          <p:cNvPicPr>
            <a:picLocks noChangeAspect="1"/>
          </p:cNvPicPr>
          <p:nvPr/>
        </p:nvPicPr>
        <p:blipFill>
          <a:blip r:embed="rId5"/>
          <a:stretch>
            <a:fillRect/>
          </a:stretch>
        </p:blipFill>
        <p:spPr>
          <a:xfrm>
            <a:off x="5679624" y="2677404"/>
            <a:ext cx="1042657" cy="1042657"/>
          </a:xfrm>
          <a:prstGeom prst="rect">
            <a:avLst/>
          </a:prstGeom>
        </p:spPr>
      </p:pic>
      <p:cxnSp>
        <p:nvCxnSpPr>
          <p:cNvPr id="19" name="Straight Arrow Connector 18">
            <a:extLst>
              <a:ext uri="{FF2B5EF4-FFF2-40B4-BE49-F238E27FC236}">
                <a16:creationId xmlns:a16="http://schemas.microsoft.com/office/drawing/2014/main" id="{737F7034-06E5-45C5-AE2C-964FDCAEC572}"/>
              </a:ext>
            </a:extLst>
          </p:cNvPr>
          <p:cNvCxnSpPr>
            <a:cxnSpLocks/>
            <a:endCxn id="2" idx="1"/>
          </p:cNvCxnSpPr>
          <p:nvPr/>
        </p:nvCxnSpPr>
        <p:spPr>
          <a:xfrm flipV="1">
            <a:off x="1875818" y="2937624"/>
            <a:ext cx="1019218" cy="758360"/>
          </a:xfrm>
          <a:prstGeom prst="straightConnector1">
            <a:avLst/>
          </a:prstGeom>
          <a:ln>
            <a:tailEnd type="triangle"/>
          </a:ln>
        </p:spPr>
        <p:style>
          <a:lnRef idx="2">
            <a:schemeClr val="accent5"/>
          </a:lnRef>
          <a:fillRef idx="0">
            <a:schemeClr val="accent5"/>
          </a:fillRef>
          <a:effectRef idx="1">
            <a:schemeClr val="accent5"/>
          </a:effectRef>
          <a:fontRef idx="minor">
            <a:schemeClr val="tx1"/>
          </a:fontRef>
        </p:style>
      </p:cxnSp>
      <p:sp>
        <p:nvSpPr>
          <p:cNvPr id="22" name="TextBox 21">
            <a:extLst>
              <a:ext uri="{FF2B5EF4-FFF2-40B4-BE49-F238E27FC236}">
                <a16:creationId xmlns:a16="http://schemas.microsoft.com/office/drawing/2014/main" id="{C1320454-4B08-45F8-94F3-ABAD0E252AAD}"/>
              </a:ext>
            </a:extLst>
          </p:cNvPr>
          <p:cNvSpPr txBox="1"/>
          <p:nvPr/>
        </p:nvSpPr>
        <p:spPr>
          <a:xfrm>
            <a:off x="2142983" y="2237451"/>
            <a:ext cx="825867" cy="230832"/>
          </a:xfrm>
          <a:prstGeom prst="rect">
            <a:avLst/>
          </a:prstGeom>
          <a:noFill/>
        </p:spPr>
        <p:txBody>
          <a:bodyPr wrap="none" rtlCol="0">
            <a:spAutoFit/>
          </a:bodyPr>
          <a:lstStyle/>
          <a:p>
            <a:r>
              <a:rPr lang="en-US" sz="900" dirty="0" err="1">
                <a:solidFill>
                  <a:srgbClr val="00B050"/>
                </a:solidFill>
              </a:rPr>
              <a:t>IEmail,Email</a:t>
            </a:r>
            <a:endParaRPr lang="en-US" sz="900" dirty="0">
              <a:solidFill>
                <a:srgbClr val="00B050"/>
              </a:solidFill>
            </a:endParaRPr>
          </a:p>
        </p:txBody>
      </p:sp>
      <p:sp>
        <p:nvSpPr>
          <p:cNvPr id="152" name="TextBox 151">
            <a:extLst>
              <a:ext uri="{FF2B5EF4-FFF2-40B4-BE49-F238E27FC236}">
                <a16:creationId xmlns:a16="http://schemas.microsoft.com/office/drawing/2014/main" id="{F689FAA8-841E-462A-BD59-06ACEB00FF44}"/>
              </a:ext>
            </a:extLst>
          </p:cNvPr>
          <p:cNvSpPr txBox="1"/>
          <p:nvPr/>
        </p:nvSpPr>
        <p:spPr>
          <a:xfrm>
            <a:off x="5059248" y="1846703"/>
            <a:ext cx="505267" cy="230832"/>
          </a:xfrm>
          <a:prstGeom prst="rect">
            <a:avLst/>
          </a:prstGeom>
          <a:noFill/>
        </p:spPr>
        <p:txBody>
          <a:bodyPr wrap="none" rtlCol="0">
            <a:spAutoFit/>
          </a:bodyPr>
          <a:lstStyle/>
          <a:p>
            <a:r>
              <a:rPr lang="en-US" sz="900" dirty="0" err="1">
                <a:solidFill>
                  <a:srgbClr val="00B050"/>
                </a:solidFill>
              </a:rPr>
              <a:t>IEmail</a:t>
            </a:r>
            <a:endParaRPr lang="en-US" sz="900" dirty="0">
              <a:solidFill>
                <a:srgbClr val="00B050"/>
              </a:solidFill>
            </a:endParaRPr>
          </a:p>
        </p:txBody>
      </p:sp>
      <p:sp>
        <p:nvSpPr>
          <p:cNvPr id="164" name="TextBox 163">
            <a:extLst>
              <a:ext uri="{FF2B5EF4-FFF2-40B4-BE49-F238E27FC236}">
                <a16:creationId xmlns:a16="http://schemas.microsoft.com/office/drawing/2014/main" id="{A3081272-CBC5-455E-BD97-783FF426556D}"/>
              </a:ext>
            </a:extLst>
          </p:cNvPr>
          <p:cNvSpPr txBox="1"/>
          <p:nvPr/>
        </p:nvSpPr>
        <p:spPr>
          <a:xfrm>
            <a:off x="5271897" y="4596043"/>
            <a:ext cx="364202" cy="230832"/>
          </a:xfrm>
          <a:prstGeom prst="rect">
            <a:avLst/>
          </a:prstGeom>
          <a:noFill/>
        </p:spPr>
        <p:txBody>
          <a:bodyPr wrap="none" rtlCol="0">
            <a:spAutoFit/>
          </a:bodyPr>
          <a:lstStyle/>
          <a:p>
            <a:r>
              <a:rPr lang="en-US" sz="900" dirty="0" err="1">
                <a:solidFill>
                  <a:schemeClr val="accent1">
                    <a:lumMod val="75000"/>
                  </a:schemeClr>
                </a:solidFill>
              </a:rPr>
              <a:t>IDb</a:t>
            </a:r>
            <a:endParaRPr lang="en-US" sz="900" dirty="0"/>
          </a:p>
        </p:txBody>
      </p:sp>
      <p:cxnSp>
        <p:nvCxnSpPr>
          <p:cNvPr id="177" name="Straight Arrow Connector 176">
            <a:extLst>
              <a:ext uri="{FF2B5EF4-FFF2-40B4-BE49-F238E27FC236}">
                <a16:creationId xmlns:a16="http://schemas.microsoft.com/office/drawing/2014/main" id="{A8125BE7-BA3F-44D0-AB24-2129521EE452}"/>
              </a:ext>
            </a:extLst>
          </p:cNvPr>
          <p:cNvCxnSpPr>
            <a:cxnSpLocks/>
            <a:endCxn id="2" idx="1"/>
          </p:cNvCxnSpPr>
          <p:nvPr/>
        </p:nvCxnSpPr>
        <p:spPr>
          <a:xfrm>
            <a:off x="1875818" y="2306389"/>
            <a:ext cx="1019218" cy="631235"/>
          </a:xfrm>
          <a:prstGeom prst="straightConnector1">
            <a:avLst/>
          </a:prstGeom>
          <a:ln>
            <a:solidFill>
              <a:srgbClr val="00B050"/>
            </a:solidFill>
            <a:tailEnd type="triangle"/>
          </a:ln>
        </p:spPr>
        <p:style>
          <a:lnRef idx="2">
            <a:schemeClr val="accent2"/>
          </a:lnRef>
          <a:fillRef idx="0">
            <a:schemeClr val="accent2"/>
          </a:fillRef>
          <a:effectRef idx="1">
            <a:schemeClr val="accent2"/>
          </a:effectRef>
          <a:fontRef idx="minor">
            <a:schemeClr val="tx1"/>
          </a:fontRef>
        </p:style>
      </p:cxnSp>
      <p:sp>
        <p:nvSpPr>
          <p:cNvPr id="2" name="TextBox 1">
            <a:extLst>
              <a:ext uri="{FF2B5EF4-FFF2-40B4-BE49-F238E27FC236}">
                <a16:creationId xmlns:a16="http://schemas.microsoft.com/office/drawing/2014/main" id="{6238615F-B2D8-433E-A2A6-A2CEE19D7E9A}"/>
              </a:ext>
            </a:extLst>
          </p:cNvPr>
          <p:cNvSpPr txBox="1"/>
          <p:nvPr/>
        </p:nvSpPr>
        <p:spPr>
          <a:xfrm>
            <a:off x="2895036" y="2706791"/>
            <a:ext cx="1090363" cy="461665"/>
          </a:xfrm>
          <a:prstGeom prst="rect">
            <a:avLst/>
          </a:prstGeom>
          <a:noFill/>
        </p:spPr>
        <p:txBody>
          <a:bodyPr wrap="none" rtlCol="0">
            <a:spAutoFit/>
          </a:bodyPr>
          <a:lstStyle/>
          <a:p>
            <a:pPr algn="ctr"/>
            <a:r>
              <a:rPr lang="en-US" sz="1200" dirty="0">
                <a:solidFill>
                  <a:schemeClr val="bg1"/>
                </a:solidFill>
              </a:rPr>
              <a:t>DI </a:t>
            </a:r>
          </a:p>
          <a:p>
            <a:r>
              <a:rPr lang="en-US" sz="1200" dirty="0">
                <a:solidFill>
                  <a:schemeClr val="bg1"/>
                </a:solidFill>
              </a:rPr>
              <a:t>CONTAINER</a:t>
            </a:r>
          </a:p>
        </p:txBody>
      </p:sp>
      <p:sp>
        <p:nvSpPr>
          <p:cNvPr id="79" name="TextBox 78">
            <a:extLst>
              <a:ext uri="{FF2B5EF4-FFF2-40B4-BE49-F238E27FC236}">
                <a16:creationId xmlns:a16="http://schemas.microsoft.com/office/drawing/2014/main" id="{113B63BF-81B0-42DA-9249-2ACFA00582C3}"/>
              </a:ext>
            </a:extLst>
          </p:cNvPr>
          <p:cNvSpPr txBox="1"/>
          <p:nvPr/>
        </p:nvSpPr>
        <p:spPr>
          <a:xfrm>
            <a:off x="2164106" y="3411277"/>
            <a:ext cx="543739" cy="230832"/>
          </a:xfrm>
          <a:prstGeom prst="rect">
            <a:avLst/>
          </a:prstGeom>
          <a:noFill/>
        </p:spPr>
        <p:txBody>
          <a:bodyPr wrap="none" rtlCol="0">
            <a:spAutoFit/>
          </a:bodyPr>
          <a:lstStyle/>
          <a:p>
            <a:r>
              <a:rPr lang="en-US" sz="900" dirty="0" err="1">
                <a:solidFill>
                  <a:schemeClr val="accent1">
                    <a:lumMod val="75000"/>
                  </a:schemeClr>
                </a:solidFill>
              </a:rPr>
              <a:t>IDb,Db</a:t>
            </a:r>
            <a:endParaRPr lang="en-US" sz="900" dirty="0">
              <a:solidFill>
                <a:schemeClr val="accent1">
                  <a:lumMod val="75000"/>
                </a:schemeClr>
              </a:solidFill>
            </a:endParaRPr>
          </a:p>
        </p:txBody>
      </p:sp>
      <p:cxnSp>
        <p:nvCxnSpPr>
          <p:cNvPr id="12" name="Straight Connector 11">
            <a:extLst>
              <a:ext uri="{FF2B5EF4-FFF2-40B4-BE49-F238E27FC236}">
                <a16:creationId xmlns:a16="http://schemas.microsoft.com/office/drawing/2014/main" id="{55A83B59-7500-49D5-BCB6-C70BA44A7505}"/>
              </a:ext>
            </a:extLst>
          </p:cNvPr>
          <p:cNvCxnSpPr>
            <a:cxnSpLocks/>
          </p:cNvCxnSpPr>
          <p:nvPr/>
        </p:nvCxnSpPr>
        <p:spPr>
          <a:xfrm>
            <a:off x="4396740" y="1657410"/>
            <a:ext cx="0" cy="315843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6D9C4076-FDCA-47BA-ACB5-8631F37706AA}"/>
              </a:ext>
            </a:extLst>
          </p:cNvPr>
          <p:cNvCxnSpPr/>
          <p:nvPr/>
        </p:nvCxnSpPr>
        <p:spPr>
          <a:xfrm>
            <a:off x="4404360" y="1676400"/>
            <a:ext cx="1258225"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5E280B1F-37BC-43D2-8BA6-3787FC8178D1}"/>
              </a:ext>
            </a:extLst>
          </p:cNvPr>
          <p:cNvCxnSpPr/>
          <p:nvPr/>
        </p:nvCxnSpPr>
        <p:spPr>
          <a:xfrm>
            <a:off x="4396740" y="3526693"/>
            <a:ext cx="1258225"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FD7BE291-85B3-4D3B-9027-166B74D96042}"/>
              </a:ext>
            </a:extLst>
          </p:cNvPr>
          <p:cNvCxnSpPr/>
          <p:nvPr/>
        </p:nvCxnSpPr>
        <p:spPr>
          <a:xfrm>
            <a:off x="4389119" y="4808220"/>
            <a:ext cx="1258225"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DCCFF31-7FFA-4CA6-B00A-144B83E24B54}"/>
              </a:ext>
            </a:extLst>
          </p:cNvPr>
          <p:cNvCxnSpPr>
            <a:cxnSpLocks/>
          </p:cNvCxnSpPr>
          <p:nvPr/>
        </p:nvCxnSpPr>
        <p:spPr>
          <a:xfrm>
            <a:off x="4061460" y="3099073"/>
            <a:ext cx="33528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1807ADD5-B9B3-4BE5-B41C-8FAA05A16F48}"/>
              </a:ext>
            </a:extLst>
          </p:cNvPr>
          <p:cNvCxnSpPr/>
          <p:nvPr/>
        </p:nvCxnSpPr>
        <p:spPr>
          <a:xfrm>
            <a:off x="3985399" y="2761702"/>
            <a:ext cx="1677186" cy="0"/>
          </a:xfrm>
          <a:prstGeom prst="straightConnector1">
            <a:avLst/>
          </a:prstGeom>
          <a:ln>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94" name="Straight Arrow Connector 93">
            <a:extLst>
              <a:ext uri="{FF2B5EF4-FFF2-40B4-BE49-F238E27FC236}">
                <a16:creationId xmlns:a16="http://schemas.microsoft.com/office/drawing/2014/main" id="{85F2EB3F-F479-480B-A871-4CACA17711E9}"/>
              </a:ext>
            </a:extLst>
          </p:cNvPr>
          <p:cNvCxnSpPr>
            <a:cxnSpLocks/>
          </p:cNvCxnSpPr>
          <p:nvPr/>
        </p:nvCxnSpPr>
        <p:spPr>
          <a:xfrm>
            <a:off x="4655820" y="2096524"/>
            <a:ext cx="1020669" cy="0"/>
          </a:xfrm>
          <a:prstGeom prst="straightConnector1">
            <a:avLst/>
          </a:prstGeom>
          <a:ln>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96" name="Straight Arrow Connector 95">
            <a:extLst>
              <a:ext uri="{FF2B5EF4-FFF2-40B4-BE49-F238E27FC236}">
                <a16:creationId xmlns:a16="http://schemas.microsoft.com/office/drawing/2014/main" id="{6C822A38-F0DC-4DCE-8DF4-761C1D2B3C6F}"/>
              </a:ext>
            </a:extLst>
          </p:cNvPr>
          <p:cNvCxnSpPr>
            <a:cxnSpLocks/>
          </p:cNvCxnSpPr>
          <p:nvPr/>
        </p:nvCxnSpPr>
        <p:spPr>
          <a:xfrm>
            <a:off x="4655820" y="4176784"/>
            <a:ext cx="1020669" cy="0"/>
          </a:xfrm>
          <a:prstGeom prst="straightConnector1">
            <a:avLst/>
          </a:prstGeom>
          <a:ln>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BF057477-3166-4918-B084-466BB945344F}"/>
              </a:ext>
            </a:extLst>
          </p:cNvPr>
          <p:cNvCxnSpPr>
            <a:cxnSpLocks/>
          </p:cNvCxnSpPr>
          <p:nvPr/>
        </p:nvCxnSpPr>
        <p:spPr>
          <a:xfrm>
            <a:off x="4655820" y="2088904"/>
            <a:ext cx="0" cy="210312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sp>
        <p:nvSpPr>
          <p:cNvPr id="100" name="TextBox 99">
            <a:extLst>
              <a:ext uri="{FF2B5EF4-FFF2-40B4-BE49-F238E27FC236}">
                <a16:creationId xmlns:a16="http://schemas.microsoft.com/office/drawing/2014/main" id="{BF8D1BB3-4D87-474A-B444-E83DEB9F73B8}"/>
              </a:ext>
            </a:extLst>
          </p:cNvPr>
          <p:cNvSpPr txBox="1"/>
          <p:nvPr/>
        </p:nvSpPr>
        <p:spPr>
          <a:xfrm>
            <a:off x="5106239" y="2492770"/>
            <a:ext cx="505267" cy="230832"/>
          </a:xfrm>
          <a:prstGeom prst="rect">
            <a:avLst/>
          </a:prstGeom>
          <a:noFill/>
        </p:spPr>
        <p:txBody>
          <a:bodyPr wrap="none" rtlCol="0">
            <a:spAutoFit/>
          </a:bodyPr>
          <a:lstStyle/>
          <a:p>
            <a:r>
              <a:rPr lang="en-US" sz="900" dirty="0" err="1">
                <a:solidFill>
                  <a:srgbClr val="00B050"/>
                </a:solidFill>
              </a:rPr>
              <a:t>IEmail</a:t>
            </a:r>
            <a:endParaRPr lang="en-US" sz="900" dirty="0">
              <a:solidFill>
                <a:srgbClr val="00B050"/>
              </a:solidFill>
            </a:endParaRPr>
          </a:p>
        </p:txBody>
      </p:sp>
      <p:sp>
        <p:nvSpPr>
          <p:cNvPr id="101" name="TextBox 100">
            <a:extLst>
              <a:ext uri="{FF2B5EF4-FFF2-40B4-BE49-F238E27FC236}">
                <a16:creationId xmlns:a16="http://schemas.microsoft.com/office/drawing/2014/main" id="{18BE6514-48FB-4F01-9FEA-55FF097297E6}"/>
              </a:ext>
            </a:extLst>
          </p:cNvPr>
          <p:cNvSpPr txBox="1"/>
          <p:nvPr/>
        </p:nvSpPr>
        <p:spPr>
          <a:xfrm>
            <a:off x="5134025" y="3934996"/>
            <a:ext cx="505267" cy="230832"/>
          </a:xfrm>
          <a:prstGeom prst="rect">
            <a:avLst/>
          </a:prstGeom>
          <a:noFill/>
        </p:spPr>
        <p:txBody>
          <a:bodyPr wrap="none" rtlCol="0">
            <a:spAutoFit/>
          </a:bodyPr>
          <a:lstStyle/>
          <a:p>
            <a:r>
              <a:rPr lang="en-US" sz="900" dirty="0" err="1">
                <a:solidFill>
                  <a:srgbClr val="00B050"/>
                </a:solidFill>
              </a:rPr>
              <a:t>IEmail</a:t>
            </a:r>
            <a:endParaRPr lang="en-US" sz="900" dirty="0">
              <a:solidFill>
                <a:srgbClr val="00B050"/>
              </a:solidFill>
            </a:endParaRPr>
          </a:p>
        </p:txBody>
      </p:sp>
      <p:sp>
        <p:nvSpPr>
          <p:cNvPr id="102" name="TextBox 101">
            <a:extLst>
              <a:ext uri="{FF2B5EF4-FFF2-40B4-BE49-F238E27FC236}">
                <a16:creationId xmlns:a16="http://schemas.microsoft.com/office/drawing/2014/main" id="{764C0DCD-4185-43DC-880D-49D112C79CA8}"/>
              </a:ext>
            </a:extLst>
          </p:cNvPr>
          <p:cNvSpPr txBox="1"/>
          <p:nvPr/>
        </p:nvSpPr>
        <p:spPr>
          <a:xfrm>
            <a:off x="5221404" y="1430329"/>
            <a:ext cx="364202" cy="230832"/>
          </a:xfrm>
          <a:prstGeom prst="rect">
            <a:avLst/>
          </a:prstGeom>
          <a:noFill/>
        </p:spPr>
        <p:txBody>
          <a:bodyPr wrap="none" rtlCol="0">
            <a:spAutoFit/>
          </a:bodyPr>
          <a:lstStyle/>
          <a:p>
            <a:r>
              <a:rPr lang="en-US" sz="900" dirty="0" err="1">
                <a:solidFill>
                  <a:schemeClr val="accent1">
                    <a:lumMod val="75000"/>
                  </a:schemeClr>
                </a:solidFill>
              </a:rPr>
              <a:t>IDb</a:t>
            </a:r>
            <a:endParaRPr lang="en-US" sz="900" dirty="0"/>
          </a:p>
        </p:txBody>
      </p:sp>
      <p:sp>
        <p:nvSpPr>
          <p:cNvPr id="103" name="TextBox 102">
            <a:extLst>
              <a:ext uri="{FF2B5EF4-FFF2-40B4-BE49-F238E27FC236}">
                <a16:creationId xmlns:a16="http://schemas.microsoft.com/office/drawing/2014/main" id="{AD34B87F-DD89-4F84-91A5-E5FFB49AB46B}"/>
              </a:ext>
            </a:extLst>
          </p:cNvPr>
          <p:cNvSpPr txBox="1"/>
          <p:nvPr/>
        </p:nvSpPr>
        <p:spPr>
          <a:xfrm>
            <a:off x="5216226" y="3303561"/>
            <a:ext cx="364202" cy="230832"/>
          </a:xfrm>
          <a:prstGeom prst="rect">
            <a:avLst/>
          </a:prstGeom>
          <a:noFill/>
        </p:spPr>
        <p:txBody>
          <a:bodyPr wrap="none" rtlCol="0">
            <a:spAutoFit/>
          </a:bodyPr>
          <a:lstStyle/>
          <a:p>
            <a:r>
              <a:rPr lang="en-US" sz="900" dirty="0" err="1">
                <a:solidFill>
                  <a:schemeClr val="accent1">
                    <a:lumMod val="75000"/>
                  </a:schemeClr>
                </a:solidFill>
              </a:rPr>
              <a:t>IDb</a:t>
            </a:r>
            <a:endParaRPr lang="en-US" sz="900" dirty="0"/>
          </a:p>
        </p:txBody>
      </p:sp>
      <p:sp>
        <p:nvSpPr>
          <p:cNvPr id="77" name="TextBox 76">
            <a:extLst>
              <a:ext uri="{FF2B5EF4-FFF2-40B4-BE49-F238E27FC236}">
                <a16:creationId xmlns:a16="http://schemas.microsoft.com/office/drawing/2014/main" id="{36ADDF57-11E0-419C-ABF4-C595B2CE114C}"/>
              </a:ext>
            </a:extLst>
          </p:cNvPr>
          <p:cNvSpPr txBox="1"/>
          <p:nvPr/>
        </p:nvSpPr>
        <p:spPr>
          <a:xfrm>
            <a:off x="5902633" y="1147734"/>
            <a:ext cx="596638" cy="276999"/>
          </a:xfrm>
          <a:prstGeom prst="rect">
            <a:avLst/>
          </a:prstGeom>
          <a:noFill/>
        </p:spPr>
        <p:txBody>
          <a:bodyPr wrap="none" rtlCol="0">
            <a:spAutoFit/>
          </a:bodyPr>
          <a:lstStyle/>
          <a:p>
            <a:r>
              <a:rPr lang="en-US" sz="1200" dirty="0">
                <a:latin typeface="Calibri Light" panose="020F0302020204030204" pitchFamily="34" charset="0"/>
                <a:cs typeface="Calibri Light" panose="020F0302020204030204" pitchFamily="34" charset="0"/>
              </a:rPr>
              <a:t>Page 1</a:t>
            </a:r>
          </a:p>
        </p:txBody>
      </p:sp>
      <p:sp>
        <p:nvSpPr>
          <p:cNvPr id="78" name="TextBox 77">
            <a:extLst>
              <a:ext uri="{FF2B5EF4-FFF2-40B4-BE49-F238E27FC236}">
                <a16:creationId xmlns:a16="http://schemas.microsoft.com/office/drawing/2014/main" id="{370580A3-D566-4738-8A5C-11DB7DB5FDC2}"/>
              </a:ext>
            </a:extLst>
          </p:cNvPr>
          <p:cNvSpPr txBox="1"/>
          <p:nvPr/>
        </p:nvSpPr>
        <p:spPr>
          <a:xfrm>
            <a:off x="5869173" y="2472263"/>
            <a:ext cx="596638" cy="276999"/>
          </a:xfrm>
          <a:prstGeom prst="rect">
            <a:avLst/>
          </a:prstGeom>
          <a:noFill/>
        </p:spPr>
        <p:txBody>
          <a:bodyPr wrap="none" rtlCol="0">
            <a:spAutoFit/>
          </a:bodyPr>
          <a:lstStyle/>
          <a:p>
            <a:r>
              <a:rPr lang="en-US" sz="1200" dirty="0">
                <a:latin typeface="Calibri Light" panose="020F0302020204030204" pitchFamily="34" charset="0"/>
                <a:cs typeface="Calibri Light" panose="020F0302020204030204" pitchFamily="34" charset="0"/>
              </a:rPr>
              <a:t>Page 2</a:t>
            </a:r>
          </a:p>
        </p:txBody>
      </p:sp>
      <p:sp>
        <p:nvSpPr>
          <p:cNvPr id="80" name="TextBox 79">
            <a:extLst>
              <a:ext uri="{FF2B5EF4-FFF2-40B4-BE49-F238E27FC236}">
                <a16:creationId xmlns:a16="http://schemas.microsoft.com/office/drawing/2014/main" id="{943614C1-619E-434B-8EAC-532415B8C77F}"/>
              </a:ext>
            </a:extLst>
          </p:cNvPr>
          <p:cNvSpPr txBox="1"/>
          <p:nvPr/>
        </p:nvSpPr>
        <p:spPr>
          <a:xfrm>
            <a:off x="5856427" y="3763820"/>
            <a:ext cx="596638" cy="276999"/>
          </a:xfrm>
          <a:prstGeom prst="rect">
            <a:avLst/>
          </a:prstGeom>
          <a:noFill/>
        </p:spPr>
        <p:txBody>
          <a:bodyPr wrap="none" rtlCol="0">
            <a:spAutoFit/>
          </a:bodyPr>
          <a:lstStyle/>
          <a:p>
            <a:r>
              <a:rPr lang="en-US" sz="1200" dirty="0">
                <a:latin typeface="Calibri Light" panose="020F0302020204030204" pitchFamily="34" charset="0"/>
                <a:cs typeface="Calibri Light" panose="020F0302020204030204" pitchFamily="34" charset="0"/>
              </a:rPr>
              <a:t>Page 3</a:t>
            </a:r>
          </a:p>
        </p:txBody>
      </p:sp>
    </p:spTree>
    <p:extLst>
      <p:ext uri="{BB962C8B-B14F-4D97-AF65-F5344CB8AC3E}">
        <p14:creationId xmlns:p14="http://schemas.microsoft.com/office/powerpoint/2010/main" val="40067259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42"/>
                                        </p:tgtEl>
                                        <p:attrNameLst>
                                          <p:attrName>style.visibility</p:attrName>
                                        </p:attrNameLst>
                                      </p:cBhvr>
                                      <p:to>
                                        <p:strVal val="visible"/>
                                      </p:to>
                                    </p:set>
                                    <p:animEffect transition="in" filter="randombar(horizontal)">
                                      <p:cBhvr>
                                        <p:cTn id="7" dur="500"/>
                                        <p:tgtEl>
                                          <p:spTgt spid="142"/>
                                        </p:tgtEl>
                                      </p:cBhvr>
                                    </p:animEffect>
                                  </p:childTnLst>
                                </p:cTn>
                              </p:par>
                              <p:par>
                                <p:cTn id="8" presetID="14" presetClass="entr" presetSubtype="10" fill="hold" nodeType="withEffect">
                                  <p:stCondLst>
                                    <p:cond delay="0"/>
                                  </p:stCondLst>
                                  <p:childTnLst>
                                    <p:set>
                                      <p:cBhvr>
                                        <p:cTn id="9" dur="1" fill="hold">
                                          <p:stCondLst>
                                            <p:cond delay="0"/>
                                          </p:stCondLst>
                                        </p:cTn>
                                        <p:tgtEl>
                                          <p:spTgt spid="144"/>
                                        </p:tgtEl>
                                        <p:attrNameLst>
                                          <p:attrName>style.visibility</p:attrName>
                                        </p:attrNameLst>
                                      </p:cBhvr>
                                      <p:to>
                                        <p:strVal val="visible"/>
                                      </p:to>
                                    </p:set>
                                    <p:animEffect transition="in" filter="randombar(horizontal)">
                                      <p:cBhvr>
                                        <p:cTn id="10" dur="500"/>
                                        <p:tgtEl>
                                          <p:spTgt spid="144"/>
                                        </p:tgtEl>
                                      </p:cBhvr>
                                    </p:animEffect>
                                  </p:childTnLst>
                                </p:cTn>
                              </p:par>
                              <p:par>
                                <p:cTn id="11" presetID="14" presetClass="entr" presetSubtype="10" fill="hold" nodeType="withEffect">
                                  <p:stCondLst>
                                    <p:cond delay="0"/>
                                  </p:stCondLst>
                                  <p:childTnLst>
                                    <p:set>
                                      <p:cBhvr>
                                        <p:cTn id="12" dur="1" fill="hold">
                                          <p:stCondLst>
                                            <p:cond delay="0"/>
                                          </p:stCondLst>
                                        </p:cTn>
                                        <p:tgtEl>
                                          <p:spTgt spid="145"/>
                                        </p:tgtEl>
                                        <p:attrNameLst>
                                          <p:attrName>style.visibility</p:attrName>
                                        </p:attrNameLst>
                                      </p:cBhvr>
                                      <p:to>
                                        <p:strVal val="visible"/>
                                      </p:to>
                                    </p:set>
                                    <p:animEffect transition="in" filter="randombar(horizontal)">
                                      <p:cBhvr>
                                        <p:cTn id="13" dur="500"/>
                                        <p:tgtEl>
                                          <p:spTgt spid="145"/>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77"/>
                                        </p:tgtEl>
                                        <p:attrNameLst>
                                          <p:attrName>style.visibility</p:attrName>
                                        </p:attrNameLst>
                                      </p:cBhvr>
                                      <p:to>
                                        <p:strVal val="visible"/>
                                      </p:to>
                                    </p:set>
                                    <p:animEffect transition="in" filter="randombar(horizontal)">
                                      <p:cBhvr>
                                        <p:cTn id="16" dur="500"/>
                                        <p:tgtEl>
                                          <p:spTgt spid="77"/>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78"/>
                                        </p:tgtEl>
                                        <p:attrNameLst>
                                          <p:attrName>style.visibility</p:attrName>
                                        </p:attrNameLst>
                                      </p:cBhvr>
                                      <p:to>
                                        <p:strVal val="visible"/>
                                      </p:to>
                                    </p:set>
                                    <p:animEffect transition="in" filter="randombar(horizontal)">
                                      <p:cBhvr>
                                        <p:cTn id="19" dur="500"/>
                                        <p:tgtEl>
                                          <p:spTgt spid="78"/>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80"/>
                                        </p:tgtEl>
                                        <p:attrNameLst>
                                          <p:attrName>style.visibility</p:attrName>
                                        </p:attrNameLst>
                                      </p:cBhvr>
                                      <p:to>
                                        <p:strVal val="visible"/>
                                      </p:to>
                                    </p:set>
                                    <p:animEffect transition="in" filter="randombar(horizontal)">
                                      <p:cBhvr>
                                        <p:cTn id="22" dur="500"/>
                                        <p:tgtEl>
                                          <p:spTgt spid="80"/>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546"/>
                                        </p:tgtEl>
                                        <p:attrNameLst>
                                          <p:attrName>style.visibility</p:attrName>
                                        </p:attrNameLst>
                                      </p:cBhvr>
                                      <p:to>
                                        <p:strVal val="visible"/>
                                      </p:to>
                                    </p:set>
                                    <p:animEffect transition="in" filter="randombar(horizontal)">
                                      <p:cBhvr>
                                        <p:cTn id="27" dur="500"/>
                                        <p:tgtEl>
                                          <p:spTgt spid="546"/>
                                        </p:tgtEl>
                                      </p:cBhvr>
                                    </p:animEffect>
                                  </p:childTnLst>
                                </p:cTn>
                              </p:par>
                              <p:par>
                                <p:cTn id="28" presetID="14" presetClass="entr" presetSubtype="10" fill="hold" nodeType="withEffect">
                                  <p:stCondLst>
                                    <p:cond delay="0"/>
                                  </p:stCondLst>
                                  <p:childTnLst>
                                    <p:set>
                                      <p:cBhvr>
                                        <p:cTn id="29" dur="1" fill="hold">
                                          <p:stCondLst>
                                            <p:cond delay="0"/>
                                          </p:stCondLst>
                                        </p:cTn>
                                        <p:tgtEl>
                                          <p:spTgt spid="561"/>
                                        </p:tgtEl>
                                        <p:attrNameLst>
                                          <p:attrName>style.visibility</p:attrName>
                                        </p:attrNameLst>
                                      </p:cBhvr>
                                      <p:to>
                                        <p:strVal val="visible"/>
                                      </p:to>
                                    </p:set>
                                    <p:animEffect transition="in" filter="randombar(horizontal)">
                                      <p:cBhvr>
                                        <p:cTn id="30" dur="500"/>
                                        <p:tgtEl>
                                          <p:spTgt spid="561"/>
                                        </p:tgtEl>
                                      </p:cBhvr>
                                    </p:animEffect>
                                  </p:childTnLst>
                                </p:cTn>
                              </p:par>
                              <p:par>
                                <p:cTn id="31" presetID="14" presetClass="entr" presetSubtype="10" fill="hold" nodeType="with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randombar(horizontal)">
                                      <p:cBhvr>
                                        <p:cTn id="33" dur="500"/>
                                        <p:tgtEl>
                                          <p:spTgt spid="5"/>
                                        </p:tgtEl>
                                      </p:cBhvr>
                                    </p:animEffect>
                                  </p:childTnLst>
                                </p:cTn>
                              </p:par>
                              <p:par>
                                <p:cTn id="34" presetID="14" presetClass="entr" presetSubtype="10" fill="hold" nodeType="with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randombar(horizontal)">
                                      <p:cBhvr>
                                        <p:cTn id="36" dur="500"/>
                                        <p:tgtEl>
                                          <p:spTgt spid="7"/>
                                        </p:tgtEl>
                                      </p:cBhvr>
                                    </p:animEffect>
                                  </p:childTnLst>
                                </p:cTn>
                              </p:par>
                              <p:par>
                                <p:cTn id="37" presetID="14" presetClass="entr" presetSubtype="10" fill="hold" grpId="0" nodeType="withEffect">
                                  <p:stCondLst>
                                    <p:cond delay="0"/>
                                  </p:stCondLst>
                                  <p:childTnLst>
                                    <p:set>
                                      <p:cBhvr>
                                        <p:cTn id="38" dur="1" fill="hold">
                                          <p:stCondLst>
                                            <p:cond delay="0"/>
                                          </p:stCondLst>
                                        </p:cTn>
                                        <p:tgtEl>
                                          <p:spTgt spid="114"/>
                                        </p:tgtEl>
                                        <p:attrNameLst>
                                          <p:attrName>style.visibility</p:attrName>
                                        </p:attrNameLst>
                                      </p:cBhvr>
                                      <p:to>
                                        <p:strVal val="visible"/>
                                      </p:to>
                                    </p:set>
                                    <p:animEffect transition="in" filter="randombar(horizontal)">
                                      <p:cBhvr>
                                        <p:cTn id="39" dur="500"/>
                                        <p:tgtEl>
                                          <p:spTgt spid="114"/>
                                        </p:tgtEl>
                                      </p:cBhvr>
                                    </p:animEffect>
                                  </p:childTnLst>
                                </p:cTn>
                              </p:par>
                              <p:par>
                                <p:cTn id="40" presetID="14" presetClass="entr" presetSubtype="10" fill="hold" grpId="0" nodeType="withEffect">
                                  <p:stCondLst>
                                    <p:cond delay="0"/>
                                  </p:stCondLst>
                                  <p:childTnLst>
                                    <p:set>
                                      <p:cBhvr>
                                        <p:cTn id="41" dur="1" fill="hold">
                                          <p:stCondLst>
                                            <p:cond delay="0"/>
                                          </p:stCondLst>
                                        </p:cTn>
                                        <p:tgtEl>
                                          <p:spTgt spid="115"/>
                                        </p:tgtEl>
                                        <p:attrNameLst>
                                          <p:attrName>style.visibility</p:attrName>
                                        </p:attrNameLst>
                                      </p:cBhvr>
                                      <p:to>
                                        <p:strVal val="visible"/>
                                      </p:to>
                                    </p:set>
                                    <p:animEffect transition="in" filter="randombar(horizontal)">
                                      <p:cBhvr>
                                        <p:cTn id="42" dur="500"/>
                                        <p:tgtEl>
                                          <p:spTgt spid="115"/>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grpId="0" nodeType="clickEffect">
                                  <p:stCondLst>
                                    <p:cond delay="0"/>
                                  </p:stCondLst>
                                  <p:childTnLst>
                                    <p:set>
                                      <p:cBhvr>
                                        <p:cTn id="46" dur="1" fill="hold">
                                          <p:stCondLst>
                                            <p:cond delay="0"/>
                                          </p:stCondLst>
                                        </p:cTn>
                                        <p:tgtEl>
                                          <p:spTgt spid="124"/>
                                        </p:tgtEl>
                                        <p:attrNameLst>
                                          <p:attrName>style.visibility</p:attrName>
                                        </p:attrNameLst>
                                      </p:cBhvr>
                                      <p:to>
                                        <p:strVal val="visible"/>
                                      </p:to>
                                    </p:set>
                                    <p:animEffect transition="in" filter="randombar(horizontal)">
                                      <p:cBhvr>
                                        <p:cTn id="47" dur="500"/>
                                        <p:tgtEl>
                                          <p:spTgt spid="124"/>
                                        </p:tgtEl>
                                      </p:cBhvr>
                                    </p:animEffect>
                                  </p:childTnLst>
                                </p:cTn>
                              </p:par>
                              <p:par>
                                <p:cTn id="48" presetID="14" presetClass="entr" presetSubtype="10" fill="hold" nodeType="withEffect">
                                  <p:stCondLst>
                                    <p:cond delay="0"/>
                                  </p:stCondLst>
                                  <p:childTnLst>
                                    <p:set>
                                      <p:cBhvr>
                                        <p:cTn id="49" dur="1" fill="hold">
                                          <p:stCondLst>
                                            <p:cond delay="0"/>
                                          </p:stCondLst>
                                        </p:cTn>
                                        <p:tgtEl>
                                          <p:spTgt spid="125"/>
                                        </p:tgtEl>
                                        <p:attrNameLst>
                                          <p:attrName>style.visibility</p:attrName>
                                        </p:attrNameLst>
                                      </p:cBhvr>
                                      <p:to>
                                        <p:strVal val="visible"/>
                                      </p:to>
                                    </p:set>
                                    <p:animEffect transition="in" filter="randombar(horizontal)">
                                      <p:cBhvr>
                                        <p:cTn id="50" dur="500"/>
                                        <p:tgtEl>
                                          <p:spTgt spid="125"/>
                                        </p:tgtEl>
                                      </p:cBhvr>
                                    </p:animEffect>
                                  </p:childTnLst>
                                </p:cTn>
                              </p:par>
                              <p:par>
                                <p:cTn id="51" presetID="14" presetClass="entr" presetSubtype="10" fill="hold" grpId="0" nodeType="withEffect">
                                  <p:stCondLst>
                                    <p:cond delay="0"/>
                                  </p:stCondLst>
                                  <p:childTnLst>
                                    <p:set>
                                      <p:cBhvr>
                                        <p:cTn id="52" dur="1" fill="hold">
                                          <p:stCondLst>
                                            <p:cond delay="0"/>
                                          </p:stCondLst>
                                        </p:cTn>
                                        <p:tgtEl>
                                          <p:spTgt spid="2"/>
                                        </p:tgtEl>
                                        <p:attrNameLst>
                                          <p:attrName>style.visibility</p:attrName>
                                        </p:attrNameLst>
                                      </p:cBhvr>
                                      <p:to>
                                        <p:strVal val="visible"/>
                                      </p:to>
                                    </p:set>
                                    <p:animEffect transition="in" filter="randombar(horizontal)">
                                      <p:cBhvr>
                                        <p:cTn id="53" dur="500"/>
                                        <p:tgtEl>
                                          <p:spTgt spid="2"/>
                                        </p:tgtEl>
                                      </p:cBhvr>
                                    </p:animEffect>
                                  </p:childTnLst>
                                </p:cTn>
                              </p:par>
                            </p:childTnLst>
                          </p:cTn>
                        </p:par>
                      </p:childTnLst>
                    </p:cTn>
                  </p:par>
                  <p:par>
                    <p:cTn id="54" fill="hold">
                      <p:stCondLst>
                        <p:cond delay="indefinite"/>
                      </p:stCondLst>
                      <p:childTnLst>
                        <p:par>
                          <p:cTn id="55" fill="hold">
                            <p:stCondLst>
                              <p:cond delay="0"/>
                            </p:stCondLst>
                            <p:childTnLst>
                              <p:par>
                                <p:cTn id="56" presetID="14" presetClass="entr" presetSubtype="10" fill="hold" nodeType="clickEffect">
                                  <p:stCondLst>
                                    <p:cond delay="0"/>
                                  </p:stCondLst>
                                  <p:childTnLst>
                                    <p:set>
                                      <p:cBhvr>
                                        <p:cTn id="57" dur="1" fill="hold">
                                          <p:stCondLst>
                                            <p:cond delay="0"/>
                                          </p:stCondLst>
                                        </p:cTn>
                                        <p:tgtEl>
                                          <p:spTgt spid="177"/>
                                        </p:tgtEl>
                                        <p:attrNameLst>
                                          <p:attrName>style.visibility</p:attrName>
                                        </p:attrNameLst>
                                      </p:cBhvr>
                                      <p:to>
                                        <p:strVal val="visible"/>
                                      </p:to>
                                    </p:set>
                                    <p:animEffect transition="in" filter="randombar(horizontal)">
                                      <p:cBhvr>
                                        <p:cTn id="58" dur="500"/>
                                        <p:tgtEl>
                                          <p:spTgt spid="177"/>
                                        </p:tgtEl>
                                      </p:cBhvr>
                                    </p:animEffect>
                                  </p:childTnLst>
                                </p:cTn>
                              </p:par>
                              <p:par>
                                <p:cTn id="59" presetID="14" presetClass="entr" presetSubtype="10" fill="hold" nodeType="withEffect">
                                  <p:stCondLst>
                                    <p:cond delay="0"/>
                                  </p:stCondLst>
                                  <p:childTnLst>
                                    <p:set>
                                      <p:cBhvr>
                                        <p:cTn id="60" dur="1" fill="hold">
                                          <p:stCondLst>
                                            <p:cond delay="0"/>
                                          </p:stCondLst>
                                        </p:cTn>
                                        <p:tgtEl>
                                          <p:spTgt spid="19"/>
                                        </p:tgtEl>
                                        <p:attrNameLst>
                                          <p:attrName>style.visibility</p:attrName>
                                        </p:attrNameLst>
                                      </p:cBhvr>
                                      <p:to>
                                        <p:strVal val="visible"/>
                                      </p:to>
                                    </p:set>
                                    <p:animEffect transition="in" filter="randombar(horizontal)">
                                      <p:cBhvr>
                                        <p:cTn id="61" dur="500"/>
                                        <p:tgtEl>
                                          <p:spTgt spid="19"/>
                                        </p:tgtEl>
                                      </p:cBhvr>
                                    </p:animEffect>
                                  </p:childTnLst>
                                </p:cTn>
                              </p:par>
                              <p:par>
                                <p:cTn id="62" presetID="14" presetClass="entr" presetSubtype="10" fill="hold" grpId="0" nodeType="withEffect">
                                  <p:stCondLst>
                                    <p:cond delay="0"/>
                                  </p:stCondLst>
                                  <p:childTnLst>
                                    <p:set>
                                      <p:cBhvr>
                                        <p:cTn id="63" dur="1" fill="hold">
                                          <p:stCondLst>
                                            <p:cond delay="0"/>
                                          </p:stCondLst>
                                        </p:cTn>
                                        <p:tgtEl>
                                          <p:spTgt spid="79"/>
                                        </p:tgtEl>
                                        <p:attrNameLst>
                                          <p:attrName>style.visibility</p:attrName>
                                        </p:attrNameLst>
                                      </p:cBhvr>
                                      <p:to>
                                        <p:strVal val="visible"/>
                                      </p:to>
                                    </p:set>
                                    <p:animEffect transition="in" filter="randombar(horizontal)">
                                      <p:cBhvr>
                                        <p:cTn id="64" dur="500"/>
                                        <p:tgtEl>
                                          <p:spTgt spid="79"/>
                                        </p:tgtEl>
                                      </p:cBhvr>
                                    </p:animEffect>
                                  </p:childTnLst>
                                </p:cTn>
                              </p:par>
                              <p:par>
                                <p:cTn id="65" presetID="14" presetClass="entr" presetSubtype="10" fill="hold" grpId="0" nodeType="withEffect">
                                  <p:stCondLst>
                                    <p:cond delay="0"/>
                                  </p:stCondLst>
                                  <p:childTnLst>
                                    <p:set>
                                      <p:cBhvr>
                                        <p:cTn id="66" dur="1" fill="hold">
                                          <p:stCondLst>
                                            <p:cond delay="0"/>
                                          </p:stCondLst>
                                        </p:cTn>
                                        <p:tgtEl>
                                          <p:spTgt spid="22"/>
                                        </p:tgtEl>
                                        <p:attrNameLst>
                                          <p:attrName>style.visibility</p:attrName>
                                        </p:attrNameLst>
                                      </p:cBhvr>
                                      <p:to>
                                        <p:strVal val="visible"/>
                                      </p:to>
                                    </p:set>
                                    <p:animEffect transition="in" filter="randombar(horizontal)">
                                      <p:cBhvr>
                                        <p:cTn id="67" dur="500"/>
                                        <p:tgtEl>
                                          <p:spTgt spid="22"/>
                                        </p:tgtEl>
                                      </p:cBhvr>
                                    </p:animEffect>
                                  </p:childTnLst>
                                </p:cTn>
                              </p:par>
                            </p:childTnLst>
                          </p:cTn>
                        </p:par>
                      </p:childTnLst>
                    </p:cTn>
                  </p:par>
                  <p:par>
                    <p:cTn id="68" fill="hold">
                      <p:stCondLst>
                        <p:cond delay="indefinite"/>
                      </p:stCondLst>
                      <p:childTnLst>
                        <p:par>
                          <p:cTn id="69" fill="hold">
                            <p:stCondLst>
                              <p:cond delay="0"/>
                            </p:stCondLst>
                            <p:childTnLst>
                              <p:par>
                                <p:cTn id="70" presetID="14" presetClass="entr" presetSubtype="10" fill="hold" nodeType="clickEffect">
                                  <p:stCondLst>
                                    <p:cond delay="0"/>
                                  </p:stCondLst>
                                  <p:childTnLst>
                                    <p:set>
                                      <p:cBhvr>
                                        <p:cTn id="71" dur="1" fill="hold">
                                          <p:stCondLst>
                                            <p:cond delay="0"/>
                                          </p:stCondLst>
                                        </p:cTn>
                                        <p:tgtEl>
                                          <p:spTgt spid="12"/>
                                        </p:tgtEl>
                                        <p:attrNameLst>
                                          <p:attrName>style.visibility</p:attrName>
                                        </p:attrNameLst>
                                      </p:cBhvr>
                                      <p:to>
                                        <p:strVal val="visible"/>
                                      </p:to>
                                    </p:set>
                                    <p:animEffect transition="in" filter="randombar(horizontal)">
                                      <p:cBhvr>
                                        <p:cTn id="72" dur="500"/>
                                        <p:tgtEl>
                                          <p:spTgt spid="12"/>
                                        </p:tgtEl>
                                      </p:cBhvr>
                                    </p:animEffect>
                                  </p:childTnLst>
                                </p:cTn>
                              </p:par>
                              <p:par>
                                <p:cTn id="73" presetID="14" presetClass="entr" presetSubtype="10" fill="hold" nodeType="withEffect">
                                  <p:stCondLst>
                                    <p:cond delay="0"/>
                                  </p:stCondLst>
                                  <p:childTnLst>
                                    <p:set>
                                      <p:cBhvr>
                                        <p:cTn id="74" dur="1" fill="hold">
                                          <p:stCondLst>
                                            <p:cond delay="0"/>
                                          </p:stCondLst>
                                        </p:cTn>
                                        <p:tgtEl>
                                          <p:spTgt spid="15"/>
                                        </p:tgtEl>
                                        <p:attrNameLst>
                                          <p:attrName>style.visibility</p:attrName>
                                        </p:attrNameLst>
                                      </p:cBhvr>
                                      <p:to>
                                        <p:strVal val="visible"/>
                                      </p:to>
                                    </p:set>
                                    <p:animEffect transition="in" filter="randombar(horizontal)">
                                      <p:cBhvr>
                                        <p:cTn id="75" dur="500"/>
                                        <p:tgtEl>
                                          <p:spTgt spid="15"/>
                                        </p:tgtEl>
                                      </p:cBhvr>
                                    </p:animEffect>
                                  </p:childTnLst>
                                </p:cTn>
                              </p:par>
                              <p:par>
                                <p:cTn id="76" presetID="14" presetClass="entr" presetSubtype="10" fill="hold" nodeType="withEffect">
                                  <p:stCondLst>
                                    <p:cond delay="0"/>
                                  </p:stCondLst>
                                  <p:childTnLst>
                                    <p:set>
                                      <p:cBhvr>
                                        <p:cTn id="77" dur="1" fill="hold">
                                          <p:stCondLst>
                                            <p:cond delay="0"/>
                                          </p:stCondLst>
                                        </p:cTn>
                                        <p:tgtEl>
                                          <p:spTgt spid="18"/>
                                        </p:tgtEl>
                                        <p:attrNameLst>
                                          <p:attrName>style.visibility</p:attrName>
                                        </p:attrNameLst>
                                      </p:cBhvr>
                                      <p:to>
                                        <p:strVal val="visible"/>
                                      </p:to>
                                    </p:set>
                                    <p:animEffect transition="in" filter="randombar(horizontal)">
                                      <p:cBhvr>
                                        <p:cTn id="78" dur="500"/>
                                        <p:tgtEl>
                                          <p:spTgt spid="18"/>
                                        </p:tgtEl>
                                      </p:cBhvr>
                                    </p:animEffect>
                                  </p:childTnLst>
                                </p:cTn>
                              </p:par>
                              <p:par>
                                <p:cTn id="79" presetID="14" presetClass="entr" presetSubtype="10" fill="hold" nodeType="withEffect">
                                  <p:stCondLst>
                                    <p:cond delay="0"/>
                                  </p:stCondLst>
                                  <p:childTnLst>
                                    <p:set>
                                      <p:cBhvr>
                                        <p:cTn id="80" dur="1" fill="hold">
                                          <p:stCondLst>
                                            <p:cond delay="0"/>
                                          </p:stCondLst>
                                        </p:cTn>
                                        <p:tgtEl>
                                          <p:spTgt spid="86"/>
                                        </p:tgtEl>
                                        <p:attrNameLst>
                                          <p:attrName>style.visibility</p:attrName>
                                        </p:attrNameLst>
                                      </p:cBhvr>
                                      <p:to>
                                        <p:strVal val="visible"/>
                                      </p:to>
                                    </p:set>
                                    <p:animEffect transition="in" filter="randombar(horizontal)">
                                      <p:cBhvr>
                                        <p:cTn id="81" dur="500"/>
                                        <p:tgtEl>
                                          <p:spTgt spid="86"/>
                                        </p:tgtEl>
                                      </p:cBhvr>
                                    </p:animEffect>
                                  </p:childTnLst>
                                </p:cTn>
                              </p:par>
                              <p:par>
                                <p:cTn id="82" presetID="14" presetClass="entr" presetSubtype="10" fill="hold" nodeType="withEffect">
                                  <p:stCondLst>
                                    <p:cond delay="0"/>
                                  </p:stCondLst>
                                  <p:childTnLst>
                                    <p:set>
                                      <p:cBhvr>
                                        <p:cTn id="83" dur="1" fill="hold">
                                          <p:stCondLst>
                                            <p:cond delay="0"/>
                                          </p:stCondLst>
                                        </p:cTn>
                                        <p:tgtEl>
                                          <p:spTgt spid="85"/>
                                        </p:tgtEl>
                                        <p:attrNameLst>
                                          <p:attrName>style.visibility</p:attrName>
                                        </p:attrNameLst>
                                      </p:cBhvr>
                                      <p:to>
                                        <p:strVal val="visible"/>
                                      </p:to>
                                    </p:set>
                                    <p:animEffect transition="in" filter="randombar(horizontal)">
                                      <p:cBhvr>
                                        <p:cTn id="84" dur="500"/>
                                        <p:tgtEl>
                                          <p:spTgt spid="85"/>
                                        </p:tgtEl>
                                      </p:cBhvr>
                                    </p:animEffect>
                                  </p:childTnLst>
                                </p:cTn>
                              </p:par>
                              <p:par>
                                <p:cTn id="85" presetID="14" presetClass="entr" presetSubtype="10" fill="hold" nodeType="withEffect">
                                  <p:stCondLst>
                                    <p:cond delay="0"/>
                                  </p:stCondLst>
                                  <p:childTnLst>
                                    <p:set>
                                      <p:cBhvr>
                                        <p:cTn id="86" dur="1" fill="hold">
                                          <p:stCondLst>
                                            <p:cond delay="0"/>
                                          </p:stCondLst>
                                        </p:cTn>
                                        <p:tgtEl>
                                          <p:spTgt spid="25"/>
                                        </p:tgtEl>
                                        <p:attrNameLst>
                                          <p:attrName>style.visibility</p:attrName>
                                        </p:attrNameLst>
                                      </p:cBhvr>
                                      <p:to>
                                        <p:strVal val="visible"/>
                                      </p:to>
                                    </p:set>
                                    <p:animEffect transition="in" filter="randombar(horizontal)">
                                      <p:cBhvr>
                                        <p:cTn id="87" dur="500"/>
                                        <p:tgtEl>
                                          <p:spTgt spid="25"/>
                                        </p:tgtEl>
                                      </p:cBhvr>
                                    </p:animEffect>
                                  </p:childTnLst>
                                </p:cTn>
                              </p:par>
                              <p:par>
                                <p:cTn id="88" presetID="14" presetClass="entr" presetSubtype="10" fill="hold" nodeType="withEffect">
                                  <p:stCondLst>
                                    <p:cond delay="0"/>
                                  </p:stCondLst>
                                  <p:childTnLst>
                                    <p:set>
                                      <p:cBhvr>
                                        <p:cTn id="89" dur="1" fill="hold">
                                          <p:stCondLst>
                                            <p:cond delay="0"/>
                                          </p:stCondLst>
                                        </p:cTn>
                                        <p:tgtEl>
                                          <p:spTgt spid="29"/>
                                        </p:tgtEl>
                                        <p:attrNameLst>
                                          <p:attrName>style.visibility</p:attrName>
                                        </p:attrNameLst>
                                      </p:cBhvr>
                                      <p:to>
                                        <p:strVal val="visible"/>
                                      </p:to>
                                    </p:set>
                                    <p:animEffect transition="in" filter="randombar(horizontal)">
                                      <p:cBhvr>
                                        <p:cTn id="90" dur="500"/>
                                        <p:tgtEl>
                                          <p:spTgt spid="29"/>
                                        </p:tgtEl>
                                      </p:cBhvr>
                                    </p:animEffect>
                                  </p:childTnLst>
                                </p:cTn>
                              </p:par>
                              <p:par>
                                <p:cTn id="91" presetID="14" presetClass="entr" presetSubtype="10" fill="hold" nodeType="withEffect">
                                  <p:stCondLst>
                                    <p:cond delay="0"/>
                                  </p:stCondLst>
                                  <p:childTnLst>
                                    <p:set>
                                      <p:cBhvr>
                                        <p:cTn id="92" dur="1" fill="hold">
                                          <p:stCondLst>
                                            <p:cond delay="0"/>
                                          </p:stCondLst>
                                        </p:cTn>
                                        <p:tgtEl>
                                          <p:spTgt spid="96"/>
                                        </p:tgtEl>
                                        <p:attrNameLst>
                                          <p:attrName>style.visibility</p:attrName>
                                        </p:attrNameLst>
                                      </p:cBhvr>
                                      <p:to>
                                        <p:strVal val="visible"/>
                                      </p:to>
                                    </p:set>
                                    <p:animEffect transition="in" filter="randombar(horizontal)">
                                      <p:cBhvr>
                                        <p:cTn id="93" dur="500"/>
                                        <p:tgtEl>
                                          <p:spTgt spid="96"/>
                                        </p:tgtEl>
                                      </p:cBhvr>
                                    </p:animEffect>
                                  </p:childTnLst>
                                </p:cTn>
                              </p:par>
                              <p:par>
                                <p:cTn id="94" presetID="14" presetClass="entr" presetSubtype="10" fill="hold" nodeType="withEffect">
                                  <p:stCondLst>
                                    <p:cond delay="0"/>
                                  </p:stCondLst>
                                  <p:childTnLst>
                                    <p:set>
                                      <p:cBhvr>
                                        <p:cTn id="95" dur="1" fill="hold">
                                          <p:stCondLst>
                                            <p:cond delay="0"/>
                                          </p:stCondLst>
                                        </p:cTn>
                                        <p:tgtEl>
                                          <p:spTgt spid="94"/>
                                        </p:tgtEl>
                                        <p:attrNameLst>
                                          <p:attrName>style.visibility</p:attrName>
                                        </p:attrNameLst>
                                      </p:cBhvr>
                                      <p:to>
                                        <p:strVal val="visible"/>
                                      </p:to>
                                    </p:set>
                                    <p:animEffect transition="in" filter="randombar(horizontal)">
                                      <p:cBhvr>
                                        <p:cTn id="96" dur="500"/>
                                        <p:tgtEl>
                                          <p:spTgt spid="94"/>
                                        </p:tgtEl>
                                      </p:cBhvr>
                                    </p:animEffect>
                                  </p:childTnLst>
                                </p:cTn>
                              </p:par>
                            </p:childTnLst>
                          </p:cTn>
                        </p:par>
                      </p:childTnLst>
                    </p:cTn>
                  </p:par>
                  <p:par>
                    <p:cTn id="97" fill="hold">
                      <p:stCondLst>
                        <p:cond delay="indefinite"/>
                      </p:stCondLst>
                      <p:childTnLst>
                        <p:par>
                          <p:cTn id="98" fill="hold">
                            <p:stCondLst>
                              <p:cond delay="0"/>
                            </p:stCondLst>
                            <p:childTnLst>
                              <p:par>
                                <p:cTn id="99" presetID="14" presetClass="entr" presetSubtype="10" fill="hold" grpId="0" nodeType="clickEffect">
                                  <p:stCondLst>
                                    <p:cond delay="0"/>
                                  </p:stCondLst>
                                  <p:childTnLst>
                                    <p:set>
                                      <p:cBhvr>
                                        <p:cTn id="100" dur="1" fill="hold">
                                          <p:stCondLst>
                                            <p:cond delay="0"/>
                                          </p:stCondLst>
                                        </p:cTn>
                                        <p:tgtEl>
                                          <p:spTgt spid="152"/>
                                        </p:tgtEl>
                                        <p:attrNameLst>
                                          <p:attrName>style.visibility</p:attrName>
                                        </p:attrNameLst>
                                      </p:cBhvr>
                                      <p:to>
                                        <p:strVal val="visible"/>
                                      </p:to>
                                    </p:set>
                                    <p:animEffect transition="in" filter="randombar(horizontal)">
                                      <p:cBhvr>
                                        <p:cTn id="101" dur="500"/>
                                        <p:tgtEl>
                                          <p:spTgt spid="152"/>
                                        </p:tgtEl>
                                      </p:cBhvr>
                                    </p:animEffect>
                                  </p:childTnLst>
                                </p:cTn>
                              </p:par>
                              <p:par>
                                <p:cTn id="102" presetID="14" presetClass="entr" presetSubtype="10" fill="hold" grpId="0" nodeType="withEffect">
                                  <p:stCondLst>
                                    <p:cond delay="0"/>
                                  </p:stCondLst>
                                  <p:childTnLst>
                                    <p:set>
                                      <p:cBhvr>
                                        <p:cTn id="103" dur="1" fill="hold">
                                          <p:stCondLst>
                                            <p:cond delay="0"/>
                                          </p:stCondLst>
                                        </p:cTn>
                                        <p:tgtEl>
                                          <p:spTgt spid="164"/>
                                        </p:tgtEl>
                                        <p:attrNameLst>
                                          <p:attrName>style.visibility</p:attrName>
                                        </p:attrNameLst>
                                      </p:cBhvr>
                                      <p:to>
                                        <p:strVal val="visible"/>
                                      </p:to>
                                    </p:set>
                                    <p:animEffect transition="in" filter="randombar(horizontal)">
                                      <p:cBhvr>
                                        <p:cTn id="104" dur="500"/>
                                        <p:tgtEl>
                                          <p:spTgt spid="164"/>
                                        </p:tgtEl>
                                      </p:cBhvr>
                                    </p:animEffect>
                                  </p:childTnLst>
                                </p:cTn>
                              </p:par>
                              <p:par>
                                <p:cTn id="105" presetID="14" presetClass="entr" presetSubtype="10" fill="hold" grpId="0" nodeType="withEffect">
                                  <p:stCondLst>
                                    <p:cond delay="0"/>
                                  </p:stCondLst>
                                  <p:childTnLst>
                                    <p:set>
                                      <p:cBhvr>
                                        <p:cTn id="106" dur="1" fill="hold">
                                          <p:stCondLst>
                                            <p:cond delay="0"/>
                                          </p:stCondLst>
                                        </p:cTn>
                                        <p:tgtEl>
                                          <p:spTgt spid="100"/>
                                        </p:tgtEl>
                                        <p:attrNameLst>
                                          <p:attrName>style.visibility</p:attrName>
                                        </p:attrNameLst>
                                      </p:cBhvr>
                                      <p:to>
                                        <p:strVal val="visible"/>
                                      </p:to>
                                    </p:set>
                                    <p:animEffect transition="in" filter="randombar(horizontal)">
                                      <p:cBhvr>
                                        <p:cTn id="107" dur="500"/>
                                        <p:tgtEl>
                                          <p:spTgt spid="100"/>
                                        </p:tgtEl>
                                      </p:cBhvr>
                                    </p:animEffect>
                                  </p:childTnLst>
                                </p:cTn>
                              </p:par>
                              <p:par>
                                <p:cTn id="108" presetID="14" presetClass="entr" presetSubtype="10" fill="hold" grpId="0" nodeType="withEffect">
                                  <p:stCondLst>
                                    <p:cond delay="0"/>
                                  </p:stCondLst>
                                  <p:childTnLst>
                                    <p:set>
                                      <p:cBhvr>
                                        <p:cTn id="109" dur="1" fill="hold">
                                          <p:stCondLst>
                                            <p:cond delay="0"/>
                                          </p:stCondLst>
                                        </p:cTn>
                                        <p:tgtEl>
                                          <p:spTgt spid="101"/>
                                        </p:tgtEl>
                                        <p:attrNameLst>
                                          <p:attrName>style.visibility</p:attrName>
                                        </p:attrNameLst>
                                      </p:cBhvr>
                                      <p:to>
                                        <p:strVal val="visible"/>
                                      </p:to>
                                    </p:set>
                                    <p:animEffect transition="in" filter="randombar(horizontal)">
                                      <p:cBhvr>
                                        <p:cTn id="110" dur="500"/>
                                        <p:tgtEl>
                                          <p:spTgt spid="101"/>
                                        </p:tgtEl>
                                      </p:cBhvr>
                                    </p:animEffect>
                                  </p:childTnLst>
                                </p:cTn>
                              </p:par>
                              <p:par>
                                <p:cTn id="111" presetID="14" presetClass="entr" presetSubtype="10" fill="hold" grpId="0" nodeType="withEffect">
                                  <p:stCondLst>
                                    <p:cond delay="0"/>
                                  </p:stCondLst>
                                  <p:childTnLst>
                                    <p:set>
                                      <p:cBhvr>
                                        <p:cTn id="112" dur="1" fill="hold">
                                          <p:stCondLst>
                                            <p:cond delay="0"/>
                                          </p:stCondLst>
                                        </p:cTn>
                                        <p:tgtEl>
                                          <p:spTgt spid="102"/>
                                        </p:tgtEl>
                                        <p:attrNameLst>
                                          <p:attrName>style.visibility</p:attrName>
                                        </p:attrNameLst>
                                      </p:cBhvr>
                                      <p:to>
                                        <p:strVal val="visible"/>
                                      </p:to>
                                    </p:set>
                                    <p:animEffect transition="in" filter="randombar(horizontal)">
                                      <p:cBhvr>
                                        <p:cTn id="113" dur="500"/>
                                        <p:tgtEl>
                                          <p:spTgt spid="102"/>
                                        </p:tgtEl>
                                      </p:cBhvr>
                                    </p:animEffect>
                                  </p:childTnLst>
                                </p:cTn>
                              </p:par>
                              <p:par>
                                <p:cTn id="114" presetID="14" presetClass="entr" presetSubtype="10" fill="hold" grpId="0" nodeType="withEffect">
                                  <p:stCondLst>
                                    <p:cond delay="0"/>
                                  </p:stCondLst>
                                  <p:childTnLst>
                                    <p:set>
                                      <p:cBhvr>
                                        <p:cTn id="115" dur="1" fill="hold">
                                          <p:stCondLst>
                                            <p:cond delay="0"/>
                                          </p:stCondLst>
                                        </p:cTn>
                                        <p:tgtEl>
                                          <p:spTgt spid="103"/>
                                        </p:tgtEl>
                                        <p:attrNameLst>
                                          <p:attrName>style.visibility</p:attrName>
                                        </p:attrNameLst>
                                      </p:cBhvr>
                                      <p:to>
                                        <p:strVal val="visible"/>
                                      </p:to>
                                    </p:set>
                                    <p:animEffect transition="in" filter="randombar(horizontal)">
                                      <p:cBhvr>
                                        <p:cTn id="116" dur="5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 grpId="0"/>
      <p:bldP spid="115" grpId="0"/>
      <p:bldP spid="124" grpId="0" animBg="1"/>
      <p:bldP spid="22" grpId="0"/>
      <p:bldP spid="152" grpId="0"/>
      <p:bldP spid="164" grpId="0"/>
      <p:bldP spid="2" grpId="0"/>
      <p:bldP spid="79" grpId="0"/>
      <p:bldP spid="100" grpId="0"/>
      <p:bldP spid="101" grpId="0"/>
      <p:bldP spid="102" grpId="0"/>
      <p:bldP spid="103" grpId="0"/>
      <p:bldP spid="77" grpId="0"/>
      <p:bldP spid="78" grpId="0"/>
      <p:bldP spid="8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28"/>
          <p:cNvSpPr txBox="1">
            <a:spLocks noGrp="1"/>
          </p:cNvSpPr>
          <p:nvPr>
            <p:ph type="title" idx="15"/>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t>
            </a:r>
            <a:r>
              <a:rPr lang="en-US" dirty="0"/>
              <a:t>NET CORE PIPELINE</a:t>
            </a:r>
            <a:endParaRPr dirty="0"/>
          </a:p>
        </p:txBody>
      </p:sp>
      <p:sp>
        <p:nvSpPr>
          <p:cNvPr id="22" name="Cylinder 21">
            <a:extLst>
              <a:ext uri="{FF2B5EF4-FFF2-40B4-BE49-F238E27FC236}">
                <a16:creationId xmlns:a16="http://schemas.microsoft.com/office/drawing/2014/main" id="{2588091A-46AB-47F5-BF9C-9425A4F521D1}"/>
              </a:ext>
            </a:extLst>
          </p:cNvPr>
          <p:cNvSpPr/>
          <p:nvPr/>
        </p:nvSpPr>
        <p:spPr>
          <a:xfrm rot="16200000">
            <a:off x="4452938" y="90487"/>
            <a:ext cx="1362076" cy="5238750"/>
          </a:xfrm>
          <a:prstGeom prst="can">
            <a:avLst/>
          </a:prstGeom>
          <a:ln>
            <a:solidFill>
              <a:schemeClr val="tx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4" name="Flowchart: Stored Data 23">
            <a:extLst>
              <a:ext uri="{FF2B5EF4-FFF2-40B4-BE49-F238E27FC236}">
                <a16:creationId xmlns:a16="http://schemas.microsoft.com/office/drawing/2014/main" id="{1DE42C99-5653-4D71-9A7A-2004E1A1EAC4}"/>
              </a:ext>
            </a:extLst>
          </p:cNvPr>
          <p:cNvSpPr/>
          <p:nvPr/>
        </p:nvSpPr>
        <p:spPr>
          <a:xfrm>
            <a:off x="3276601" y="2047874"/>
            <a:ext cx="914399" cy="1333500"/>
          </a:xfrm>
          <a:prstGeom prst="flowChartOnlineStorag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Flowchart: Stored Data 137">
            <a:extLst>
              <a:ext uri="{FF2B5EF4-FFF2-40B4-BE49-F238E27FC236}">
                <a16:creationId xmlns:a16="http://schemas.microsoft.com/office/drawing/2014/main" id="{D9819063-FC15-4150-A7A1-177FAE2BC4B1}"/>
              </a:ext>
            </a:extLst>
          </p:cNvPr>
          <p:cNvSpPr/>
          <p:nvPr/>
        </p:nvSpPr>
        <p:spPr>
          <a:xfrm>
            <a:off x="4676776" y="2047874"/>
            <a:ext cx="914399" cy="1333500"/>
          </a:xfrm>
          <a:prstGeom prst="flowChartOnlineStorag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Flowchart: Stored Data 138">
            <a:extLst>
              <a:ext uri="{FF2B5EF4-FFF2-40B4-BE49-F238E27FC236}">
                <a16:creationId xmlns:a16="http://schemas.microsoft.com/office/drawing/2014/main" id="{E4966EBD-F6F3-4F34-9439-6D0237DB909B}"/>
              </a:ext>
            </a:extLst>
          </p:cNvPr>
          <p:cNvSpPr/>
          <p:nvPr/>
        </p:nvSpPr>
        <p:spPr>
          <a:xfrm>
            <a:off x="6076951" y="2047874"/>
            <a:ext cx="914399" cy="1333500"/>
          </a:xfrm>
          <a:prstGeom prst="flowChartOnlineStorag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Arrow Connector 25">
            <a:extLst>
              <a:ext uri="{FF2B5EF4-FFF2-40B4-BE49-F238E27FC236}">
                <a16:creationId xmlns:a16="http://schemas.microsoft.com/office/drawing/2014/main" id="{CA0BC226-24D1-495A-949D-F76D0EC4BE16}"/>
              </a:ext>
            </a:extLst>
          </p:cNvPr>
          <p:cNvCxnSpPr/>
          <p:nvPr/>
        </p:nvCxnSpPr>
        <p:spPr>
          <a:xfrm>
            <a:off x="2228850" y="2343150"/>
            <a:ext cx="6028775" cy="0"/>
          </a:xfrm>
          <a:prstGeom prst="straightConnector1">
            <a:avLst/>
          </a:prstGeom>
          <a:ln>
            <a:prstDash val="sysDot"/>
            <a:tailEnd type="triangle"/>
          </a:ln>
        </p:spPr>
        <p:style>
          <a:lnRef idx="2">
            <a:schemeClr val="dk1"/>
          </a:lnRef>
          <a:fillRef idx="0">
            <a:schemeClr val="dk1"/>
          </a:fillRef>
          <a:effectRef idx="1">
            <a:schemeClr val="dk1"/>
          </a:effectRef>
          <a:fontRef idx="minor">
            <a:schemeClr val="tx1"/>
          </a:fontRef>
        </p:style>
      </p:cxnSp>
      <p:cxnSp>
        <p:nvCxnSpPr>
          <p:cNvPr id="142" name="Straight Arrow Connector 141">
            <a:extLst>
              <a:ext uri="{FF2B5EF4-FFF2-40B4-BE49-F238E27FC236}">
                <a16:creationId xmlns:a16="http://schemas.microsoft.com/office/drawing/2014/main" id="{375456A1-BDBF-42C8-82DD-B6DA580F8EB3}"/>
              </a:ext>
            </a:extLst>
          </p:cNvPr>
          <p:cNvCxnSpPr>
            <a:cxnSpLocks/>
          </p:cNvCxnSpPr>
          <p:nvPr/>
        </p:nvCxnSpPr>
        <p:spPr>
          <a:xfrm flipH="1">
            <a:off x="2228851" y="3000375"/>
            <a:ext cx="6028774" cy="0"/>
          </a:xfrm>
          <a:prstGeom prst="straightConnector1">
            <a:avLst/>
          </a:prstGeom>
          <a:ln>
            <a:prstDash val="sysDot"/>
            <a:tailEnd type="triangle"/>
          </a:ln>
        </p:spPr>
        <p:style>
          <a:lnRef idx="2">
            <a:schemeClr val="dk1"/>
          </a:lnRef>
          <a:fillRef idx="0">
            <a:schemeClr val="dk1"/>
          </a:fillRef>
          <a:effectRef idx="1">
            <a:schemeClr val="dk1"/>
          </a:effectRef>
          <a:fontRef idx="minor">
            <a:schemeClr val="tx1"/>
          </a:fontRef>
        </p:style>
      </p:cxnSp>
      <p:sp>
        <p:nvSpPr>
          <p:cNvPr id="31" name="TextBox 30">
            <a:extLst>
              <a:ext uri="{FF2B5EF4-FFF2-40B4-BE49-F238E27FC236}">
                <a16:creationId xmlns:a16="http://schemas.microsoft.com/office/drawing/2014/main" id="{A0533CCE-1719-4558-93D0-1E3E94BBF044}"/>
              </a:ext>
            </a:extLst>
          </p:cNvPr>
          <p:cNvSpPr txBox="1"/>
          <p:nvPr/>
        </p:nvSpPr>
        <p:spPr>
          <a:xfrm>
            <a:off x="4181475" y="2200275"/>
            <a:ext cx="1965603" cy="307777"/>
          </a:xfrm>
          <a:prstGeom prst="rect">
            <a:avLst/>
          </a:prstGeom>
          <a:solidFill>
            <a:schemeClr val="bg2">
              <a:lumMod val="60000"/>
              <a:lumOff val="40000"/>
            </a:schemeClr>
          </a:solidFill>
        </p:spPr>
        <p:txBody>
          <a:bodyPr wrap="none" rtlCol="0">
            <a:spAutoFit/>
          </a:bodyPr>
          <a:lstStyle/>
          <a:p>
            <a:r>
              <a:rPr lang="en-US" dirty="0"/>
              <a:t>Request from Browser</a:t>
            </a:r>
          </a:p>
        </p:txBody>
      </p:sp>
      <p:sp>
        <p:nvSpPr>
          <p:cNvPr id="33" name="Rectangle 32">
            <a:extLst>
              <a:ext uri="{FF2B5EF4-FFF2-40B4-BE49-F238E27FC236}">
                <a16:creationId xmlns:a16="http://schemas.microsoft.com/office/drawing/2014/main" id="{CBCFE50F-596F-4178-B53F-0289EBFD129E}"/>
              </a:ext>
            </a:extLst>
          </p:cNvPr>
          <p:cNvSpPr/>
          <p:nvPr/>
        </p:nvSpPr>
        <p:spPr>
          <a:xfrm>
            <a:off x="3409950" y="3381376"/>
            <a:ext cx="771525" cy="4847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Auth</a:t>
            </a:r>
          </a:p>
        </p:txBody>
      </p:sp>
      <p:sp>
        <p:nvSpPr>
          <p:cNvPr id="151" name="Rectangle 150">
            <a:extLst>
              <a:ext uri="{FF2B5EF4-FFF2-40B4-BE49-F238E27FC236}">
                <a16:creationId xmlns:a16="http://schemas.microsoft.com/office/drawing/2014/main" id="{A1668619-DD67-42E5-924D-B36D09797FA1}"/>
              </a:ext>
            </a:extLst>
          </p:cNvPr>
          <p:cNvSpPr/>
          <p:nvPr/>
        </p:nvSpPr>
        <p:spPr>
          <a:xfrm>
            <a:off x="4819650" y="3381376"/>
            <a:ext cx="771525" cy="4847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MVC</a:t>
            </a:r>
          </a:p>
        </p:txBody>
      </p:sp>
      <p:sp>
        <p:nvSpPr>
          <p:cNvPr id="152" name="Rectangle 151">
            <a:extLst>
              <a:ext uri="{FF2B5EF4-FFF2-40B4-BE49-F238E27FC236}">
                <a16:creationId xmlns:a16="http://schemas.microsoft.com/office/drawing/2014/main" id="{2D5A874C-88F8-49D2-B2FF-C178F5B69DD8}"/>
              </a:ext>
            </a:extLst>
          </p:cNvPr>
          <p:cNvSpPr/>
          <p:nvPr/>
        </p:nvSpPr>
        <p:spPr>
          <a:xfrm>
            <a:off x="6229350" y="3381373"/>
            <a:ext cx="771525" cy="48476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Static Files</a:t>
            </a:r>
          </a:p>
        </p:txBody>
      </p:sp>
      <p:sp>
        <p:nvSpPr>
          <p:cNvPr id="35" name="Rectangle 34">
            <a:extLst>
              <a:ext uri="{FF2B5EF4-FFF2-40B4-BE49-F238E27FC236}">
                <a16:creationId xmlns:a16="http://schemas.microsoft.com/office/drawing/2014/main" id="{C5769DA0-3373-4A1C-86AA-A840AF5DD606}"/>
              </a:ext>
            </a:extLst>
          </p:cNvPr>
          <p:cNvSpPr/>
          <p:nvPr/>
        </p:nvSpPr>
        <p:spPr>
          <a:xfrm>
            <a:off x="838752" y="835424"/>
            <a:ext cx="1133475" cy="3748875"/>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4" name="Google Shape;561;p28">
            <a:extLst>
              <a:ext uri="{FF2B5EF4-FFF2-40B4-BE49-F238E27FC236}">
                <a16:creationId xmlns:a16="http://schemas.microsoft.com/office/drawing/2014/main" id="{69DC1756-99E9-42DA-8139-868348BBE751}"/>
              </a:ext>
            </a:extLst>
          </p:cNvPr>
          <p:cNvGrpSpPr/>
          <p:nvPr/>
        </p:nvGrpSpPr>
        <p:grpSpPr>
          <a:xfrm>
            <a:off x="974505" y="985050"/>
            <a:ext cx="851384" cy="835187"/>
            <a:chOff x="5928525" y="2460925"/>
            <a:chExt cx="432350" cy="424125"/>
          </a:xfrm>
        </p:grpSpPr>
        <p:sp>
          <p:nvSpPr>
            <p:cNvPr id="156" name="Google Shape;563;p28">
              <a:extLst>
                <a:ext uri="{FF2B5EF4-FFF2-40B4-BE49-F238E27FC236}">
                  <a16:creationId xmlns:a16="http://schemas.microsoft.com/office/drawing/2014/main" id="{0C64ABB9-27E7-4B09-8429-E78C18195795}"/>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564;p28">
              <a:extLst>
                <a:ext uri="{FF2B5EF4-FFF2-40B4-BE49-F238E27FC236}">
                  <a16:creationId xmlns:a16="http://schemas.microsoft.com/office/drawing/2014/main" id="{01BD508E-6B3F-41FB-A8AC-9E4D6302380C}"/>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565;p28">
              <a:extLst>
                <a:ext uri="{FF2B5EF4-FFF2-40B4-BE49-F238E27FC236}">
                  <a16:creationId xmlns:a16="http://schemas.microsoft.com/office/drawing/2014/main" id="{C34FCC4E-CF05-4578-88CF-FC432EDAE10D}"/>
                </a:ext>
              </a:extLst>
            </p:cNvPr>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566;p28">
              <a:extLst>
                <a:ext uri="{FF2B5EF4-FFF2-40B4-BE49-F238E27FC236}">
                  <a16:creationId xmlns:a16="http://schemas.microsoft.com/office/drawing/2014/main" id="{1A32F663-4304-4EE3-800D-04E6BEE09580}"/>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567;p28">
              <a:extLst>
                <a:ext uri="{FF2B5EF4-FFF2-40B4-BE49-F238E27FC236}">
                  <a16:creationId xmlns:a16="http://schemas.microsoft.com/office/drawing/2014/main" id="{40AEA4FB-E088-4F3F-9095-8952F12A2BAC}"/>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568;p28">
              <a:extLst>
                <a:ext uri="{FF2B5EF4-FFF2-40B4-BE49-F238E27FC236}">
                  <a16:creationId xmlns:a16="http://schemas.microsoft.com/office/drawing/2014/main" id="{4B44DFB7-D901-475A-A1DF-ECC92A1BEC8A}"/>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569;p28">
              <a:extLst>
                <a:ext uri="{FF2B5EF4-FFF2-40B4-BE49-F238E27FC236}">
                  <a16:creationId xmlns:a16="http://schemas.microsoft.com/office/drawing/2014/main" id="{C7A40151-3288-4055-8D75-56F6FABE205E}"/>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570;p28">
              <a:extLst>
                <a:ext uri="{FF2B5EF4-FFF2-40B4-BE49-F238E27FC236}">
                  <a16:creationId xmlns:a16="http://schemas.microsoft.com/office/drawing/2014/main" id="{083654F0-5E49-4981-8FF4-CA7E13AA9713}"/>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571;p28">
              <a:extLst>
                <a:ext uri="{FF2B5EF4-FFF2-40B4-BE49-F238E27FC236}">
                  <a16:creationId xmlns:a16="http://schemas.microsoft.com/office/drawing/2014/main" id="{45BBCAE6-2DF7-4099-B86A-85425B8519EF}"/>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572;p28">
              <a:extLst>
                <a:ext uri="{FF2B5EF4-FFF2-40B4-BE49-F238E27FC236}">
                  <a16:creationId xmlns:a16="http://schemas.microsoft.com/office/drawing/2014/main" id="{8011E08A-C3CB-4D7F-97FE-EC51DA340998}"/>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573;p28">
              <a:extLst>
                <a:ext uri="{FF2B5EF4-FFF2-40B4-BE49-F238E27FC236}">
                  <a16:creationId xmlns:a16="http://schemas.microsoft.com/office/drawing/2014/main" id="{CC85664E-D34C-4A42-8735-A840BE12F8CE}"/>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574;p28">
              <a:extLst>
                <a:ext uri="{FF2B5EF4-FFF2-40B4-BE49-F238E27FC236}">
                  <a16:creationId xmlns:a16="http://schemas.microsoft.com/office/drawing/2014/main" id="{36AF7D9B-A517-48D3-962A-52CBBADB1E33}"/>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575;p28">
              <a:extLst>
                <a:ext uri="{FF2B5EF4-FFF2-40B4-BE49-F238E27FC236}">
                  <a16:creationId xmlns:a16="http://schemas.microsoft.com/office/drawing/2014/main" id="{F86D11D5-E349-4FAD-A1CF-FA89AA40D35E}"/>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561;p28">
            <a:extLst>
              <a:ext uri="{FF2B5EF4-FFF2-40B4-BE49-F238E27FC236}">
                <a16:creationId xmlns:a16="http://schemas.microsoft.com/office/drawing/2014/main" id="{B203D817-DB4E-4C03-BBE1-ABEBB00CABFC}"/>
              </a:ext>
            </a:extLst>
          </p:cNvPr>
          <p:cNvGrpSpPr/>
          <p:nvPr/>
        </p:nvGrpSpPr>
        <p:grpSpPr>
          <a:xfrm>
            <a:off x="990740" y="2285182"/>
            <a:ext cx="851384" cy="835187"/>
            <a:chOff x="5928525" y="2460925"/>
            <a:chExt cx="432350" cy="424125"/>
          </a:xfrm>
        </p:grpSpPr>
        <p:sp>
          <p:nvSpPr>
            <p:cNvPr id="176" name="Google Shape;563;p28">
              <a:extLst>
                <a:ext uri="{FF2B5EF4-FFF2-40B4-BE49-F238E27FC236}">
                  <a16:creationId xmlns:a16="http://schemas.microsoft.com/office/drawing/2014/main" id="{A67ED491-55F4-42CE-8F4F-39E95C935FD8}"/>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564;p28">
              <a:extLst>
                <a:ext uri="{FF2B5EF4-FFF2-40B4-BE49-F238E27FC236}">
                  <a16:creationId xmlns:a16="http://schemas.microsoft.com/office/drawing/2014/main" id="{59B154D2-8AA3-49C5-BC00-9DCC6EC93406}"/>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565;p28">
              <a:extLst>
                <a:ext uri="{FF2B5EF4-FFF2-40B4-BE49-F238E27FC236}">
                  <a16:creationId xmlns:a16="http://schemas.microsoft.com/office/drawing/2014/main" id="{B53F04B6-309A-4A3C-906E-8B96B224C9D8}"/>
                </a:ext>
              </a:extLst>
            </p:cNvPr>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566;p28">
              <a:extLst>
                <a:ext uri="{FF2B5EF4-FFF2-40B4-BE49-F238E27FC236}">
                  <a16:creationId xmlns:a16="http://schemas.microsoft.com/office/drawing/2014/main" id="{2EF9C328-9D73-45B9-B58E-FD39CECF9BFF}"/>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567;p28">
              <a:extLst>
                <a:ext uri="{FF2B5EF4-FFF2-40B4-BE49-F238E27FC236}">
                  <a16:creationId xmlns:a16="http://schemas.microsoft.com/office/drawing/2014/main" id="{418F9ACB-E393-40B3-92B6-4138FB53B5EA}"/>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568;p28">
              <a:extLst>
                <a:ext uri="{FF2B5EF4-FFF2-40B4-BE49-F238E27FC236}">
                  <a16:creationId xmlns:a16="http://schemas.microsoft.com/office/drawing/2014/main" id="{F15DAC3A-2316-42B6-9DC5-F87098D0079E}"/>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569;p28">
              <a:extLst>
                <a:ext uri="{FF2B5EF4-FFF2-40B4-BE49-F238E27FC236}">
                  <a16:creationId xmlns:a16="http://schemas.microsoft.com/office/drawing/2014/main" id="{44D3CFDA-32C2-49B5-914F-262D36521AED}"/>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570;p28">
              <a:extLst>
                <a:ext uri="{FF2B5EF4-FFF2-40B4-BE49-F238E27FC236}">
                  <a16:creationId xmlns:a16="http://schemas.microsoft.com/office/drawing/2014/main" id="{B60028CF-C5DA-4B47-8EAF-8430F655C264}"/>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571;p28">
              <a:extLst>
                <a:ext uri="{FF2B5EF4-FFF2-40B4-BE49-F238E27FC236}">
                  <a16:creationId xmlns:a16="http://schemas.microsoft.com/office/drawing/2014/main" id="{D5FB73AC-4CF2-48DC-906A-FE27262D9422}"/>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572;p28">
              <a:extLst>
                <a:ext uri="{FF2B5EF4-FFF2-40B4-BE49-F238E27FC236}">
                  <a16:creationId xmlns:a16="http://schemas.microsoft.com/office/drawing/2014/main" id="{79450308-2847-467F-B507-7C580296A7A3}"/>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573;p28">
              <a:extLst>
                <a:ext uri="{FF2B5EF4-FFF2-40B4-BE49-F238E27FC236}">
                  <a16:creationId xmlns:a16="http://schemas.microsoft.com/office/drawing/2014/main" id="{04518451-6C4E-441C-B105-09F7919685A4}"/>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574;p28">
              <a:extLst>
                <a:ext uri="{FF2B5EF4-FFF2-40B4-BE49-F238E27FC236}">
                  <a16:creationId xmlns:a16="http://schemas.microsoft.com/office/drawing/2014/main" id="{CA57E1B2-AE58-4248-9BD7-C87CBC33C6F3}"/>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575;p28">
              <a:extLst>
                <a:ext uri="{FF2B5EF4-FFF2-40B4-BE49-F238E27FC236}">
                  <a16:creationId xmlns:a16="http://schemas.microsoft.com/office/drawing/2014/main" id="{D8AAFA06-6040-429B-8854-7440887E24DF}"/>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 name="Google Shape;561;p28">
            <a:extLst>
              <a:ext uri="{FF2B5EF4-FFF2-40B4-BE49-F238E27FC236}">
                <a16:creationId xmlns:a16="http://schemas.microsoft.com/office/drawing/2014/main" id="{154EC090-D272-4F23-B8FD-D9B850A40BE6}"/>
              </a:ext>
            </a:extLst>
          </p:cNvPr>
          <p:cNvGrpSpPr/>
          <p:nvPr/>
        </p:nvGrpSpPr>
        <p:grpSpPr>
          <a:xfrm>
            <a:off x="1002661" y="3560733"/>
            <a:ext cx="851384" cy="835187"/>
            <a:chOff x="5928525" y="2460925"/>
            <a:chExt cx="432350" cy="424125"/>
          </a:xfrm>
        </p:grpSpPr>
        <p:sp>
          <p:nvSpPr>
            <p:cNvPr id="192" name="Google Shape;563;p28">
              <a:extLst>
                <a:ext uri="{FF2B5EF4-FFF2-40B4-BE49-F238E27FC236}">
                  <a16:creationId xmlns:a16="http://schemas.microsoft.com/office/drawing/2014/main" id="{0EB60169-BC7D-400D-B044-862A7B354488}"/>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564;p28">
              <a:extLst>
                <a:ext uri="{FF2B5EF4-FFF2-40B4-BE49-F238E27FC236}">
                  <a16:creationId xmlns:a16="http://schemas.microsoft.com/office/drawing/2014/main" id="{D81136BC-1FFC-4CEE-A8CA-BD19AD758A08}"/>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565;p28">
              <a:extLst>
                <a:ext uri="{FF2B5EF4-FFF2-40B4-BE49-F238E27FC236}">
                  <a16:creationId xmlns:a16="http://schemas.microsoft.com/office/drawing/2014/main" id="{CED72CD1-5D89-4847-8466-168473A150A5}"/>
                </a:ext>
              </a:extLst>
            </p:cNvPr>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566;p28">
              <a:extLst>
                <a:ext uri="{FF2B5EF4-FFF2-40B4-BE49-F238E27FC236}">
                  <a16:creationId xmlns:a16="http://schemas.microsoft.com/office/drawing/2014/main" id="{DB1BE1FC-D50E-4193-AD74-FBC5A7A69607}"/>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567;p28">
              <a:extLst>
                <a:ext uri="{FF2B5EF4-FFF2-40B4-BE49-F238E27FC236}">
                  <a16:creationId xmlns:a16="http://schemas.microsoft.com/office/drawing/2014/main" id="{34E90A37-F023-4D03-8E77-BA33B7042D14}"/>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568;p28">
              <a:extLst>
                <a:ext uri="{FF2B5EF4-FFF2-40B4-BE49-F238E27FC236}">
                  <a16:creationId xmlns:a16="http://schemas.microsoft.com/office/drawing/2014/main" id="{D580CF17-8671-4AA4-8493-97B7A367D8B5}"/>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569;p28">
              <a:extLst>
                <a:ext uri="{FF2B5EF4-FFF2-40B4-BE49-F238E27FC236}">
                  <a16:creationId xmlns:a16="http://schemas.microsoft.com/office/drawing/2014/main" id="{9DC6EF58-BF81-47F9-B879-C0EB0A6C6B8B}"/>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570;p28">
              <a:extLst>
                <a:ext uri="{FF2B5EF4-FFF2-40B4-BE49-F238E27FC236}">
                  <a16:creationId xmlns:a16="http://schemas.microsoft.com/office/drawing/2014/main" id="{849FD22E-0C01-497C-A629-FF27F949CEB3}"/>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571;p28">
              <a:extLst>
                <a:ext uri="{FF2B5EF4-FFF2-40B4-BE49-F238E27FC236}">
                  <a16:creationId xmlns:a16="http://schemas.microsoft.com/office/drawing/2014/main" id="{D0495E76-E99D-4926-92F8-933A284D444B}"/>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572;p28">
              <a:extLst>
                <a:ext uri="{FF2B5EF4-FFF2-40B4-BE49-F238E27FC236}">
                  <a16:creationId xmlns:a16="http://schemas.microsoft.com/office/drawing/2014/main" id="{F5FAFA0D-D9F4-45DE-8C7C-3DD51FA66830}"/>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573;p28">
              <a:extLst>
                <a:ext uri="{FF2B5EF4-FFF2-40B4-BE49-F238E27FC236}">
                  <a16:creationId xmlns:a16="http://schemas.microsoft.com/office/drawing/2014/main" id="{62062499-992C-437D-B9EC-7434F4797D95}"/>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574;p28">
              <a:extLst>
                <a:ext uri="{FF2B5EF4-FFF2-40B4-BE49-F238E27FC236}">
                  <a16:creationId xmlns:a16="http://schemas.microsoft.com/office/drawing/2014/main" id="{76D91527-7810-418C-A1D4-E25AAF6063ED}"/>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575;p28">
              <a:extLst>
                <a:ext uri="{FF2B5EF4-FFF2-40B4-BE49-F238E27FC236}">
                  <a16:creationId xmlns:a16="http://schemas.microsoft.com/office/drawing/2014/main" id="{C9D86D0A-92A9-4405-8E23-B52A2A3355C6}"/>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7" name="Picture 36">
            <a:extLst>
              <a:ext uri="{FF2B5EF4-FFF2-40B4-BE49-F238E27FC236}">
                <a16:creationId xmlns:a16="http://schemas.microsoft.com/office/drawing/2014/main" id="{FE515296-6EB4-4658-879E-36687696C9B5}"/>
              </a:ext>
            </a:extLst>
          </p:cNvPr>
          <p:cNvPicPr>
            <a:picLocks noChangeAspect="1"/>
          </p:cNvPicPr>
          <p:nvPr/>
        </p:nvPicPr>
        <p:blipFill>
          <a:blip r:embed="rId3"/>
          <a:stretch>
            <a:fillRect/>
          </a:stretch>
        </p:blipFill>
        <p:spPr>
          <a:xfrm>
            <a:off x="1094881" y="3689396"/>
            <a:ext cx="581010" cy="581010"/>
          </a:xfrm>
          <a:prstGeom prst="rect">
            <a:avLst/>
          </a:prstGeom>
        </p:spPr>
      </p:pic>
      <p:pic>
        <p:nvPicPr>
          <p:cNvPr id="39" name="Picture 38">
            <a:extLst>
              <a:ext uri="{FF2B5EF4-FFF2-40B4-BE49-F238E27FC236}">
                <a16:creationId xmlns:a16="http://schemas.microsoft.com/office/drawing/2014/main" id="{30FDC99F-0D4E-4F43-B69E-1117C26F141F}"/>
              </a:ext>
            </a:extLst>
          </p:cNvPr>
          <p:cNvPicPr>
            <a:picLocks noChangeAspect="1"/>
          </p:cNvPicPr>
          <p:nvPr/>
        </p:nvPicPr>
        <p:blipFill>
          <a:blip r:embed="rId4"/>
          <a:stretch>
            <a:fillRect/>
          </a:stretch>
        </p:blipFill>
        <p:spPr>
          <a:xfrm>
            <a:off x="1073470" y="2378457"/>
            <a:ext cx="612296" cy="612296"/>
          </a:xfrm>
          <a:prstGeom prst="rect">
            <a:avLst/>
          </a:prstGeom>
        </p:spPr>
      </p:pic>
      <p:pic>
        <p:nvPicPr>
          <p:cNvPr id="41" name="Picture 40">
            <a:extLst>
              <a:ext uri="{FF2B5EF4-FFF2-40B4-BE49-F238E27FC236}">
                <a16:creationId xmlns:a16="http://schemas.microsoft.com/office/drawing/2014/main" id="{B63A51D2-94A3-428E-8D07-4CE4A7C5FA5F}"/>
              </a:ext>
            </a:extLst>
          </p:cNvPr>
          <p:cNvPicPr>
            <a:picLocks noChangeAspect="1"/>
          </p:cNvPicPr>
          <p:nvPr/>
        </p:nvPicPr>
        <p:blipFill>
          <a:blip r:embed="rId5"/>
          <a:stretch>
            <a:fillRect/>
          </a:stretch>
        </p:blipFill>
        <p:spPr>
          <a:xfrm>
            <a:off x="1094805" y="1130839"/>
            <a:ext cx="546151" cy="546151"/>
          </a:xfrm>
          <a:prstGeom prst="rect">
            <a:avLst/>
          </a:prstGeom>
        </p:spPr>
      </p:pic>
    </p:spTree>
    <p:extLst>
      <p:ext uri="{BB962C8B-B14F-4D97-AF65-F5344CB8AC3E}">
        <p14:creationId xmlns:p14="http://schemas.microsoft.com/office/powerpoint/2010/main" val="34068549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randombar(horizontal)">
                                      <p:cBhvr>
                                        <p:cTn id="7" dur="500"/>
                                        <p:tgtEl>
                                          <p:spTgt spid="35"/>
                                        </p:tgtEl>
                                      </p:cBhvr>
                                    </p:animEffect>
                                  </p:childTnLst>
                                </p:cTn>
                              </p:par>
                              <p:par>
                                <p:cTn id="8" presetID="14" presetClass="entr" presetSubtype="10" fill="hold" nodeType="withEffect">
                                  <p:stCondLst>
                                    <p:cond delay="0"/>
                                  </p:stCondLst>
                                  <p:childTnLst>
                                    <p:set>
                                      <p:cBhvr>
                                        <p:cTn id="9" dur="1" fill="hold">
                                          <p:stCondLst>
                                            <p:cond delay="0"/>
                                          </p:stCondLst>
                                        </p:cTn>
                                        <p:tgtEl>
                                          <p:spTgt spid="154"/>
                                        </p:tgtEl>
                                        <p:attrNameLst>
                                          <p:attrName>style.visibility</p:attrName>
                                        </p:attrNameLst>
                                      </p:cBhvr>
                                      <p:to>
                                        <p:strVal val="visible"/>
                                      </p:to>
                                    </p:set>
                                    <p:animEffect transition="in" filter="randombar(horizontal)">
                                      <p:cBhvr>
                                        <p:cTn id="10" dur="500"/>
                                        <p:tgtEl>
                                          <p:spTgt spid="154"/>
                                        </p:tgtEl>
                                      </p:cBhvr>
                                    </p:animEffect>
                                  </p:childTnLst>
                                </p:cTn>
                              </p:par>
                              <p:par>
                                <p:cTn id="11" presetID="14" presetClass="entr" presetSubtype="10" fill="hold" nodeType="withEffect">
                                  <p:stCondLst>
                                    <p:cond delay="0"/>
                                  </p:stCondLst>
                                  <p:childTnLst>
                                    <p:set>
                                      <p:cBhvr>
                                        <p:cTn id="12" dur="1" fill="hold">
                                          <p:stCondLst>
                                            <p:cond delay="0"/>
                                          </p:stCondLst>
                                        </p:cTn>
                                        <p:tgtEl>
                                          <p:spTgt spid="174"/>
                                        </p:tgtEl>
                                        <p:attrNameLst>
                                          <p:attrName>style.visibility</p:attrName>
                                        </p:attrNameLst>
                                      </p:cBhvr>
                                      <p:to>
                                        <p:strVal val="visible"/>
                                      </p:to>
                                    </p:set>
                                    <p:animEffect transition="in" filter="randombar(horizontal)">
                                      <p:cBhvr>
                                        <p:cTn id="13" dur="500"/>
                                        <p:tgtEl>
                                          <p:spTgt spid="174"/>
                                        </p:tgtEl>
                                      </p:cBhvr>
                                    </p:animEffect>
                                  </p:childTnLst>
                                </p:cTn>
                              </p:par>
                              <p:par>
                                <p:cTn id="14" presetID="14" presetClass="entr" presetSubtype="10" fill="hold" nodeType="withEffect">
                                  <p:stCondLst>
                                    <p:cond delay="0"/>
                                  </p:stCondLst>
                                  <p:childTnLst>
                                    <p:set>
                                      <p:cBhvr>
                                        <p:cTn id="15" dur="1" fill="hold">
                                          <p:stCondLst>
                                            <p:cond delay="0"/>
                                          </p:stCondLst>
                                        </p:cTn>
                                        <p:tgtEl>
                                          <p:spTgt spid="190"/>
                                        </p:tgtEl>
                                        <p:attrNameLst>
                                          <p:attrName>style.visibility</p:attrName>
                                        </p:attrNameLst>
                                      </p:cBhvr>
                                      <p:to>
                                        <p:strVal val="visible"/>
                                      </p:to>
                                    </p:set>
                                    <p:animEffect transition="in" filter="randombar(horizontal)">
                                      <p:cBhvr>
                                        <p:cTn id="16" dur="500"/>
                                        <p:tgtEl>
                                          <p:spTgt spid="190"/>
                                        </p:tgtEl>
                                      </p:cBhvr>
                                    </p:animEffect>
                                  </p:childTnLst>
                                </p:cTn>
                              </p:par>
                              <p:par>
                                <p:cTn id="17" presetID="14" presetClass="entr" presetSubtype="10" fill="hold" nodeType="with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randombar(horizontal)">
                                      <p:cBhvr>
                                        <p:cTn id="19" dur="500"/>
                                        <p:tgtEl>
                                          <p:spTgt spid="37"/>
                                        </p:tgtEl>
                                      </p:cBhvr>
                                    </p:animEffect>
                                  </p:childTnLst>
                                </p:cTn>
                              </p:par>
                              <p:par>
                                <p:cTn id="20" presetID="14" presetClass="entr" presetSubtype="10" fill="hold" nodeType="withEffect">
                                  <p:stCondLst>
                                    <p:cond delay="0"/>
                                  </p:stCondLst>
                                  <p:childTnLst>
                                    <p:set>
                                      <p:cBhvr>
                                        <p:cTn id="21" dur="1" fill="hold">
                                          <p:stCondLst>
                                            <p:cond delay="0"/>
                                          </p:stCondLst>
                                        </p:cTn>
                                        <p:tgtEl>
                                          <p:spTgt spid="39"/>
                                        </p:tgtEl>
                                        <p:attrNameLst>
                                          <p:attrName>style.visibility</p:attrName>
                                        </p:attrNameLst>
                                      </p:cBhvr>
                                      <p:to>
                                        <p:strVal val="visible"/>
                                      </p:to>
                                    </p:set>
                                    <p:animEffect transition="in" filter="randombar(horizontal)">
                                      <p:cBhvr>
                                        <p:cTn id="22" dur="500"/>
                                        <p:tgtEl>
                                          <p:spTgt spid="39"/>
                                        </p:tgtEl>
                                      </p:cBhvr>
                                    </p:animEffect>
                                  </p:childTnLst>
                                </p:cTn>
                              </p:par>
                              <p:par>
                                <p:cTn id="23" presetID="14" presetClass="entr" presetSubtype="10" fill="hold" nodeType="with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randombar(horizontal)">
                                      <p:cBhvr>
                                        <p:cTn id="25" dur="500"/>
                                        <p:tgtEl>
                                          <p:spTgt spid="41"/>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randombar(horizontal)">
                                      <p:cBhvr>
                                        <p:cTn id="30" dur="500"/>
                                        <p:tgtEl>
                                          <p:spTgt spid="22"/>
                                        </p:tgtEl>
                                      </p:cBhvr>
                                    </p:animEffect>
                                  </p:childTnLst>
                                </p:cTn>
                              </p:par>
                              <p:par>
                                <p:cTn id="31" presetID="14" presetClass="entr" presetSubtype="10" fill="hold" nodeType="with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randombar(horizontal)">
                                      <p:cBhvr>
                                        <p:cTn id="33" dur="500"/>
                                        <p:tgtEl>
                                          <p:spTgt spid="26"/>
                                        </p:tgtEl>
                                      </p:cBhvr>
                                    </p:animEffect>
                                  </p:childTnLst>
                                </p:cTn>
                              </p:par>
                              <p:par>
                                <p:cTn id="34" presetID="14" presetClass="entr" presetSubtype="10" fill="hold" nodeType="withEffect">
                                  <p:stCondLst>
                                    <p:cond delay="0"/>
                                  </p:stCondLst>
                                  <p:childTnLst>
                                    <p:set>
                                      <p:cBhvr>
                                        <p:cTn id="35" dur="1" fill="hold">
                                          <p:stCondLst>
                                            <p:cond delay="0"/>
                                          </p:stCondLst>
                                        </p:cTn>
                                        <p:tgtEl>
                                          <p:spTgt spid="142"/>
                                        </p:tgtEl>
                                        <p:attrNameLst>
                                          <p:attrName>style.visibility</p:attrName>
                                        </p:attrNameLst>
                                      </p:cBhvr>
                                      <p:to>
                                        <p:strVal val="visible"/>
                                      </p:to>
                                    </p:set>
                                    <p:animEffect transition="in" filter="randombar(horizontal)">
                                      <p:cBhvr>
                                        <p:cTn id="36" dur="500"/>
                                        <p:tgtEl>
                                          <p:spTgt spid="142"/>
                                        </p:tgtEl>
                                      </p:cBhvr>
                                    </p:animEffect>
                                  </p:childTnLst>
                                </p:cTn>
                              </p:par>
                            </p:childTnLst>
                          </p:cTn>
                        </p:par>
                      </p:childTnLst>
                    </p:cTn>
                  </p:par>
                  <p:par>
                    <p:cTn id="37" fill="hold">
                      <p:stCondLst>
                        <p:cond delay="indefinite"/>
                      </p:stCondLst>
                      <p:childTnLst>
                        <p:par>
                          <p:cTn id="38" fill="hold">
                            <p:stCondLst>
                              <p:cond delay="0"/>
                            </p:stCondLst>
                            <p:childTnLst>
                              <p:par>
                                <p:cTn id="39" presetID="14" presetClass="entr" presetSubtype="10" fill="hold" grpId="0" nodeType="clickEffect">
                                  <p:stCondLst>
                                    <p:cond delay="0"/>
                                  </p:stCondLst>
                                  <p:childTnLst>
                                    <p:set>
                                      <p:cBhvr>
                                        <p:cTn id="40" dur="1" fill="hold">
                                          <p:stCondLst>
                                            <p:cond delay="0"/>
                                          </p:stCondLst>
                                        </p:cTn>
                                        <p:tgtEl>
                                          <p:spTgt spid="31"/>
                                        </p:tgtEl>
                                        <p:attrNameLst>
                                          <p:attrName>style.visibility</p:attrName>
                                        </p:attrNameLst>
                                      </p:cBhvr>
                                      <p:to>
                                        <p:strVal val="visible"/>
                                      </p:to>
                                    </p:set>
                                    <p:animEffect transition="in" filter="randombar(horizontal)">
                                      <p:cBhvr>
                                        <p:cTn id="41" dur="500"/>
                                        <p:tgtEl>
                                          <p:spTgt spid="31"/>
                                        </p:tgtEl>
                                      </p:cBhvr>
                                    </p:animEffect>
                                  </p:childTnLst>
                                </p:cTn>
                              </p:par>
                            </p:childTnLst>
                          </p:cTn>
                        </p:par>
                      </p:childTnLst>
                    </p:cTn>
                  </p:par>
                  <p:par>
                    <p:cTn id="42" fill="hold">
                      <p:stCondLst>
                        <p:cond delay="indefinite"/>
                      </p:stCondLst>
                      <p:childTnLst>
                        <p:par>
                          <p:cTn id="43" fill="hold">
                            <p:stCondLst>
                              <p:cond delay="0"/>
                            </p:stCondLst>
                            <p:childTnLst>
                              <p:par>
                                <p:cTn id="44" presetID="14" presetClass="entr" presetSubtype="10" fill="hold" grpId="0" nodeType="clickEffect">
                                  <p:stCondLst>
                                    <p:cond delay="0"/>
                                  </p:stCondLst>
                                  <p:childTnLst>
                                    <p:set>
                                      <p:cBhvr>
                                        <p:cTn id="45" dur="1" fill="hold">
                                          <p:stCondLst>
                                            <p:cond delay="0"/>
                                          </p:stCondLst>
                                        </p:cTn>
                                        <p:tgtEl>
                                          <p:spTgt spid="24"/>
                                        </p:tgtEl>
                                        <p:attrNameLst>
                                          <p:attrName>style.visibility</p:attrName>
                                        </p:attrNameLst>
                                      </p:cBhvr>
                                      <p:to>
                                        <p:strVal val="visible"/>
                                      </p:to>
                                    </p:set>
                                    <p:animEffect transition="in" filter="randombar(horizontal)">
                                      <p:cBhvr>
                                        <p:cTn id="46" dur="500"/>
                                        <p:tgtEl>
                                          <p:spTgt spid="24"/>
                                        </p:tgtEl>
                                      </p:cBhvr>
                                    </p:animEffect>
                                  </p:childTnLst>
                                </p:cTn>
                              </p:par>
                              <p:par>
                                <p:cTn id="47" presetID="14" presetClass="entr" presetSubtype="10" fill="hold" grpId="0" nodeType="withEffect">
                                  <p:stCondLst>
                                    <p:cond delay="0"/>
                                  </p:stCondLst>
                                  <p:childTnLst>
                                    <p:set>
                                      <p:cBhvr>
                                        <p:cTn id="48" dur="1" fill="hold">
                                          <p:stCondLst>
                                            <p:cond delay="0"/>
                                          </p:stCondLst>
                                        </p:cTn>
                                        <p:tgtEl>
                                          <p:spTgt spid="138"/>
                                        </p:tgtEl>
                                        <p:attrNameLst>
                                          <p:attrName>style.visibility</p:attrName>
                                        </p:attrNameLst>
                                      </p:cBhvr>
                                      <p:to>
                                        <p:strVal val="visible"/>
                                      </p:to>
                                    </p:set>
                                    <p:animEffect transition="in" filter="randombar(horizontal)">
                                      <p:cBhvr>
                                        <p:cTn id="49" dur="500"/>
                                        <p:tgtEl>
                                          <p:spTgt spid="138"/>
                                        </p:tgtEl>
                                      </p:cBhvr>
                                    </p:animEffect>
                                  </p:childTnLst>
                                </p:cTn>
                              </p:par>
                              <p:par>
                                <p:cTn id="50" presetID="14" presetClass="entr" presetSubtype="10" fill="hold" grpId="0" nodeType="withEffect">
                                  <p:stCondLst>
                                    <p:cond delay="0"/>
                                  </p:stCondLst>
                                  <p:childTnLst>
                                    <p:set>
                                      <p:cBhvr>
                                        <p:cTn id="51" dur="1" fill="hold">
                                          <p:stCondLst>
                                            <p:cond delay="0"/>
                                          </p:stCondLst>
                                        </p:cTn>
                                        <p:tgtEl>
                                          <p:spTgt spid="139"/>
                                        </p:tgtEl>
                                        <p:attrNameLst>
                                          <p:attrName>style.visibility</p:attrName>
                                        </p:attrNameLst>
                                      </p:cBhvr>
                                      <p:to>
                                        <p:strVal val="visible"/>
                                      </p:to>
                                    </p:set>
                                    <p:animEffect transition="in" filter="randombar(horizontal)">
                                      <p:cBhvr>
                                        <p:cTn id="52" dur="500"/>
                                        <p:tgtEl>
                                          <p:spTgt spid="139"/>
                                        </p:tgtEl>
                                      </p:cBhvr>
                                    </p:animEffect>
                                  </p:childTnLst>
                                </p:cTn>
                              </p:par>
                            </p:childTnLst>
                          </p:cTn>
                        </p:par>
                      </p:childTnLst>
                    </p:cTn>
                  </p:par>
                  <p:par>
                    <p:cTn id="53" fill="hold">
                      <p:stCondLst>
                        <p:cond delay="indefinite"/>
                      </p:stCondLst>
                      <p:childTnLst>
                        <p:par>
                          <p:cTn id="54" fill="hold">
                            <p:stCondLst>
                              <p:cond delay="0"/>
                            </p:stCondLst>
                            <p:childTnLst>
                              <p:par>
                                <p:cTn id="55" presetID="14" presetClass="entr" presetSubtype="10" fill="hold" grpId="0" nodeType="clickEffect">
                                  <p:stCondLst>
                                    <p:cond delay="0"/>
                                  </p:stCondLst>
                                  <p:childTnLst>
                                    <p:set>
                                      <p:cBhvr>
                                        <p:cTn id="56" dur="1" fill="hold">
                                          <p:stCondLst>
                                            <p:cond delay="0"/>
                                          </p:stCondLst>
                                        </p:cTn>
                                        <p:tgtEl>
                                          <p:spTgt spid="33"/>
                                        </p:tgtEl>
                                        <p:attrNameLst>
                                          <p:attrName>style.visibility</p:attrName>
                                        </p:attrNameLst>
                                      </p:cBhvr>
                                      <p:to>
                                        <p:strVal val="visible"/>
                                      </p:to>
                                    </p:set>
                                    <p:animEffect transition="in" filter="randombar(horizontal)">
                                      <p:cBhvr>
                                        <p:cTn id="57" dur="500"/>
                                        <p:tgtEl>
                                          <p:spTgt spid="33"/>
                                        </p:tgtEl>
                                      </p:cBhvr>
                                    </p:animEffect>
                                  </p:childTnLst>
                                </p:cTn>
                              </p:par>
                              <p:par>
                                <p:cTn id="58" presetID="14" presetClass="entr" presetSubtype="10" fill="hold" grpId="0" nodeType="withEffect">
                                  <p:stCondLst>
                                    <p:cond delay="0"/>
                                  </p:stCondLst>
                                  <p:childTnLst>
                                    <p:set>
                                      <p:cBhvr>
                                        <p:cTn id="59" dur="1" fill="hold">
                                          <p:stCondLst>
                                            <p:cond delay="0"/>
                                          </p:stCondLst>
                                        </p:cTn>
                                        <p:tgtEl>
                                          <p:spTgt spid="151"/>
                                        </p:tgtEl>
                                        <p:attrNameLst>
                                          <p:attrName>style.visibility</p:attrName>
                                        </p:attrNameLst>
                                      </p:cBhvr>
                                      <p:to>
                                        <p:strVal val="visible"/>
                                      </p:to>
                                    </p:set>
                                    <p:animEffect transition="in" filter="randombar(horizontal)">
                                      <p:cBhvr>
                                        <p:cTn id="60" dur="500"/>
                                        <p:tgtEl>
                                          <p:spTgt spid="151"/>
                                        </p:tgtEl>
                                      </p:cBhvr>
                                    </p:animEffect>
                                  </p:childTnLst>
                                </p:cTn>
                              </p:par>
                              <p:par>
                                <p:cTn id="61" presetID="14" presetClass="entr" presetSubtype="10" fill="hold" grpId="0" nodeType="withEffect">
                                  <p:stCondLst>
                                    <p:cond delay="0"/>
                                  </p:stCondLst>
                                  <p:childTnLst>
                                    <p:set>
                                      <p:cBhvr>
                                        <p:cTn id="62" dur="1" fill="hold">
                                          <p:stCondLst>
                                            <p:cond delay="0"/>
                                          </p:stCondLst>
                                        </p:cTn>
                                        <p:tgtEl>
                                          <p:spTgt spid="152"/>
                                        </p:tgtEl>
                                        <p:attrNameLst>
                                          <p:attrName>style.visibility</p:attrName>
                                        </p:attrNameLst>
                                      </p:cBhvr>
                                      <p:to>
                                        <p:strVal val="visible"/>
                                      </p:to>
                                    </p:set>
                                    <p:animEffect transition="in" filter="randombar(horizontal)">
                                      <p:cBhvr>
                                        <p:cTn id="63" dur="500"/>
                                        <p:tgtEl>
                                          <p:spTgt spid="1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4" grpId="0" animBg="1"/>
      <p:bldP spid="138" grpId="0" animBg="1"/>
      <p:bldP spid="139" grpId="0" animBg="1"/>
      <p:bldP spid="31" grpId="0" animBg="1"/>
      <p:bldP spid="33" grpId="0" animBg="1"/>
      <p:bldP spid="151" grpId="0" animBg="1"/>
      <p:bldP spid="152" grpId="0" animBg="1"/>
      <p:bldP spid="3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29"/>
          <p:cNvSpPr txBox="1">
            <a:spLocks noGrp="1"/>
          </p:cNvSpPr>
          <p:nvPr>
            <p:ph type="ctrTitle"/>
          </p:nvPr>
        </p:nvSpPr>
        <p:spPr>
          <a:xfrm>
            <a:off x="2543025" y="1286413"/>
            <a:ext cx="4057800" cy="9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ASSIGNMENT - 1</a:t>
            </a:r>
            <a:endParaRPr dirty="0"/>
          </a:p>
        </p:txBody>
      </p:sp>
      <p:sp>
        <p:nvSpPr>
          <p:cNvPr id="617" name="Google Shape;617;p29"/>
          <p:cNvSpPr txBox="1">
            <a:spLocks noGrp="1"/>
          </p:cNvSpPr>
          <p:nvPr>
            <p:ph type="subTitle" idx="1"/>
          </p:nvPr>
        </p:nvSpPr>
        <p:spPr>
          <a:xfrm>
            <a:off x="2714625" y="2728262"/>
            <a:ext cx="6062280" cy="1983901"/>
          </a:xfrm>
          <a:prstGeom prst="rect">
            <a:avLst/>
          </a:prstGeom>
        </p:spPr>
        <p:txBody>
          <a:bodyPr spcFirstLastPara="1" wrap="square" lIns="91425" tIns="91425" rIns="91425" bIns="91425" anchor="t" anchorCtr="0">
            <a:noAutofit/>
          </a:bodyPr>
          <a:lstStyle/>
          <a:p>
            <a:pPr marL="342900" lvl="0" algn="l">
              <a:buFont typeface="Courier New" panose="02070309020205020404" pitchFamily="49" charset="0"/>
              <a:buChar char="o"/>
            </a:pPr>
            <a:r>
              <a:rPr lang="en-US" dirty="0">
                <a:solidFill>
                  <a:srgbClr val="FF3399"/>
                </a:solidFill>
              </a:rPr>
              <a:t>Push Product to Database</a:t>
            </a:r>
          </a:p>
          <a:p>
            <a:pPr marL="342900" lvl="0" algn="l">
              <a:buFont typeface="Courier New" panose="02070309020205020404" pitchFamily="49" charset="0"/>
              <a:buChar char="o"/>
            </a:pPr>
            <a:r>
              <a:rPr lang="en-US" dirty="0">
                <a:solidFill>
                  <a:srgbClr val="FF3399"/>
                </a:solidFill>
              </a:rPr>
              <a:t>Implement Product Repository </a:t>
            </a:r>
          </a:p>
          <a:p>
            <a:pPr marL="342900" lvl="0" algn="l">
              <a:buFont typeface="Courier New" panose="02070309020205020404" pitchFamily="49" charset="0"/>
              <a:buChar char="o"/>
            </a:pPr>
            <a:r>
              <a:rPr lang="en-US" dirty="0">
                <a:solidFill>
                  <a:srgbClr val="FF3399"/>
                </a:solidFill>
              </a:rPr>
              <a:t>Configure Product Repository in </a:t>
            </a:r>
            <a:r>
              <a:rPr lang="en-US" dirty="0" err="1">
                <a:solidFill>
                  <a:srgbClr val="FF3399"/>
                </a:solidFill>
              </a:rPr>
              <a:t>UnitOfWork</a:t>
            </a:r>
            <a:r>
              <a:rPr lang="en-US" dirty="0">
                <a:solidFill>
                  <a:srgbClr val="FF3399"/>
                </a:solidFill>
              </a:rPr>
              <a:t>.</a:t>
            </a:r>
            <a:endParaRPr lang="en-US" dirty="0"/>
          </a:p>
        </p:txBody>
      </p:sp>
      <p:sp>
        <p:nvSpPr>
          <p:cNvPr id="618" name="Google Shape;618;p29"/>
          <p:cNvSpPr/>
          <p:nvPr/>
        </p:nvSpPr>
        <p:spPr>
          <a:xfrm rot="7917476" flipH="1">
            <a:off x="3430770" y="1335112"/>
            <a:ext cx="2226644" cy="2317220"/>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29"/>
          <p:cNvGrpSpPr/>
          <p:nvPr/>
        </p:nvGrpSpPr>
        <p:grpSpPr>
          <a:xfrm>
            <a:off x="1099986" y="1881370"/>
            <a:ext cx="933720" cy="3302647"/>
            <a:chOff x="1529502" y="2594527"/>
            <a:chExt cx="732157" cy="2589702"/>
          </a:xfrm>
        </p:grpSpPr>
        <p:sp>
          <p:nvSpPr>
            <p:cNvPr id="620" name="Google Shape;620;p29"/>
            <p:cNvSpPr/>
            <p:nvPr/>
          </p:nvSpPr>
          <p:spPr>
            <a:xfrm>
              <a:off x="1692125" y="2720725"/>
              <a:ext cx="488120" cy="707775"/>
            </a:xfrm>
            <a:custGeom>
              <a:avLst/>
              <a:gdLst/>
              <a:ahLst/>
              <a:cxnLst/>
              <a:rect l="l" t="t" r="r" b="b"/>
              <a:pathLst>
                <a:path w="5701" h="9112" extrusionOk="0">
                  <a:moveTo>
                    <a:pt x="2693" y="1428"/>
                  </a:moveTo>
                  <a:cubicBezTo>
                    <a:pt x="2683" y="1476"/>
                    <a:pt x="2673" y="1514"/>
                    <a:pt x="2673" y="1552"/>
                  </a:cubicBezTo>
                  <a:lnTo>
                    <a:pt x="2664" y="1619"/>
                  </a:lnTo>
                  <a:cubicBezTo>
                    <a:pt x="2616" y="1552"/>
                    <a:pt x="2568" y="1485"/>
                    <a:pt x="2520" y="1428"/>
                  </a:cubicBezTo>
                  <a:close/>
                  <a:moveTo>
                    <a:pt x="2235" y="0"/>
                  </a:moveTo>
                  <a:cubicBezTo>
                    <a:pt x="1812" y="0"/>
                    <a:pt x="1390" y="13"/>
                    <a:pt x="968" y="39"/>
                  </a:cubicBezTo>
                  <a:cubicBezTo>
                    <a:pt x="575" y="48"/>
                    <a:pt x="259" y="364"/>
                    <a:pt x="250" y="757"/>
                  </a:cubicBezTo>
                  <a:cubicBezTo>
                    <a:pt x="173" y="3286"/>
                    <a:pt x="1" y="5854"/>
                    <a:pt x="77" y="8393"/>
                  </a:cubicBezTo>
                  <a:cubicBezTo>
                    <a:pt x="59" y="8731"/>
                    <a:pt x="337" y="9008"/>
                    <a:pt x="670" y="9008"/>
                  </a:cubicBezTo>
                  <a:cubicBezTo>
                    <a:pt x="686" y="9008"/>
                    <a:pt x="703" y="9007"/>
                    <a:pt x="719" y="9006"/>
                  </a:cubicBezTo>
                  <a:cubicBezTo>
                    <a:pt x="824" y="9073"/>
                    <a:pt x="949" y="9101"/>
                    <a:pt x="1074" y="9111"/>
                  </a:cubicBezTo>
                  <a:lnTo>
                    <a:pt x="4369" y="9101"/>
                  </a:lnTo>
                  <a:cubicBezTo>
                    <a:pt x="4666" y="9101"/>
                    <a:pt x="4992" y="8881"/>
                    <a:pt x="5059" y="8575"/>
                  </a:cubicBezTo>
                  <a:cubicBezTo>
                    <a:pt x="5500" y="6390"/>
                    <a:pt x="5701" y="4168"/>
                    <a:pt x="5663" y="1935"/>
                  </a:cubicBezTo>
                  <a:cubicBezTo>
                    <a:pt x="5653" y="1504"/>
                    <a:pt x="5701" y="949"/>
                    <a:pt x="5442" y="575"/>
                  </a:cubicBezTo>
                  <a:cubicBezTo>
                    <a:pt x="5174" y="201"/>
                    <a:pt x="4791" y="163"/>
                    <a:pt x="4360" y="115"/>
                  </a:cubicBezTo>
                  <a:cubicBezTo>
                    <a:pt x="3651" y="37"/>
                    <a:pt x="2943" y="0"/>
                    <a:pt x="2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 name="Google Shape;621;p29"/>
            <p:cNvGrpSpPr/>
            <p:nvPr/>
          </p:nvGrpSpPr>
          <p:grpSpPr>
            <a:xfrm>
              <a:off x="1529502" y="2594527"/>
              <a:ext cx="732157" cy="2589702"/>
              <a:chOff x="2668375" y="1357050"/>
              <a:chExt cx="378200" cy="1337725"/>
            </a:xfrm>
          </p:grpSpPr>
          <p:sp>
            <p:nvSpPr>
              <p:cNvPr id="622" name="Google Shape;622;p29"/>
              <p:cNvSpPr/>
              <p:nvPr/>
            </p:nvSpPr>
            <p:spPr>
              <a:xfrm>
                <a:off x="2840325" y="1385350"/>
                <a:ext cx="69250" cy="14400"/>
              </a:xfrm>
              <a:custGeom>
                <a:avLst/>
                <a:gdLst/>
                <a:ahLst/>
                <a:cxnLst/>
                <a:rect l="l" t="t" r="r" b="b"/>
                <a:pathLst>
                  <a:path w="2770" h="576" extrusionOk="0">
                    <a:moveTo>
                      <a:pt x="2453" y="1"/>
                    </a:moveTo>
                    <a:cubicBezTo>
                      <a:pt x="2450" y="1"/>
                      <a:pt x="2447" y="1"/>
                      <a:pt x="2444" y="1"/>
                    </a:cubicBezTo>
                    <a:cubicBezTo>
                      <a:pt x="1716" y="39"/>
                      <a:pt x="978" y="106"/>
                      <a:pt x="250" y="192"/>
                    </a:cubicBezTo>
                    <a:cubicBezTo>
                      <a:pt x="10" y="221"/>
                      <a:pt x="1" y="575"/>
                      <a:pt x="250" y="575"/>
                    </a:cubicBezTo>
                    <a:cubicBezTo>
                      <a:pt x="978" y="575"/>
                      <a:pt x="1716" y="556"/>
                      <a:pt x="2444" y="508"/>
                    </a:cubicBezTo>
                    <a:cubicBezTo>
                      <a:pt x="2757" y="489"/>
                      <a:pt x="2769" y="1"/>
                      <a:pt x="2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 name="Google Shape;623;p29"/>
              <p:cNvGrpSpPr/>
              <p:nvPr/>
            </p:nvGrpSpPr>
            <p:grpSpPr>
              <a:xfrm>
                <a:off x="2668375" y="1357050"/>
                <a:ext cx="378200" cy="1337725"/>
                <a:chOff x="2668375" y="1357050"/>
                <a:chExt cx="378200" cy="1337725"/>
              </a:xfrm>
            </p:grpSpPr>
            <p:sp>
              <p:nvSpPr>
                <p:cNvPr id="624" name="Google Shape;624;p29"/>
                <p:cNvSpPr/>
                <p:nvPr/>
              </p:nvSpPr>
              <p:spPr>
                <a:xfrm>
                  <a:off x="2699275" y="1357050"/>
                  <a:ext cx="347300" cy="501300"/>
                </a:xfrm>
                <a:custGeom>
                  <a:avLst/>
                  <a:gdLst/>
                  <a:ahLst/>
                  <a:cxnLst/>
                  <a:rect l="l" t="t" r="r" b="b"/>
                  <a:pathLst>
                    <a:path w="13892" h="20052" extrusionOk="0">
                      <a:moveTo>
                        <a:pt x="7004" y="1"/>
                      </a:moveTo>
                      <a:cubicBezTo>
                        <a:pt x="5440" y="1"/>
                        <a:pt x="3809" y="86"/>
                        <a:pt x="2366" y="510"/>
                      </a:cubicBezTo>
                      <a:cubicBezTo>
                        <a:pt x="814" y="979"/>
                        <a:pt x="364" y="2119"/>
                        <a:pt x="259" y="3624"/>
                      </a:cubicBezTo>
                      <a:cubicBezTo>
                        <a:pt x="96" y="5942"/>
                        <a:pt x="38" y="8270"/>
                        <a:pt x="19" y="10588"/>
                      </a:cubicBezTo>
                      <a:cubicBezTo>
                        <a:pt x="0" y="13175"/>
                        <a:pt x="58" y="15752"/>
                        <a:pt x="192" y="18329"/>
                      </a:cubicBezTo>
                      <a:cubicBezTo>
                        <a:pt x="230" y="18971"/>
                        <a:pt x="211" y="19718"/>
                        <a:pt x="920" y="19977"/>
                      </a:cubicBezTo>
                      <a:cubicBezTo>
                        <a:pt x="1076" y="20035"/>
                        <a:pt x="1253" y="20052"/>
                        <a:pt x="1433" y="20052"/>
                      </a:cubicBezTo>
                      <a:cubicBezTo>
                        <a:pt x="1638" y="20052"/>
                        <a:pt x="1847" y="20030"/>
                        <a:pt x="2031" y="20025"/>
                      </a:cubicBezTo>
                      <a:cubicBezTo>
                        <a:pt x="2692" y="20015"/>
                        <a:pt x="3344" y="20006"/>
                        <a:pt x="4005" y="19948"/>
                      </a:cubicBezTo>
                      <a:cubicBezTo>
                        <a:pt x="4215" y="19920"/>
                        <a:pt x="4215" y="19613"/>
                        <a:pt x="4005" y="19584"/>
                      </a:cubicBezTo>
                      <a:cubicBezTo>
                        <a:pt x="3923" y="19579"/>
                        <a:pt x="3840" y="19577"/>
                        <a:pt x="3754" y="19577"/>
                      </a:cubicBezTo>
                      <a:cubicBezTo>
                        <a:pt x="3314" y="19577"/>
                        <a:pt x="2828" y="19636"/>
                        <a:pt x="2371" y="19636"/>
                      </a:cubicBezTo>
                      <a:cubicBezTo>
                        <a:pt x="2124" y="19636"/>
                        <a:pt x="1885" y="19619"/>
                        <a:pt x="1667" y="19565"/>
                      </a:cubicBezTo>
                      <a:cubicBezTo>
                        <a:pt x="422" y="19268"/>
                        <a:pt x="613" y="17793"/>
                        <a:pt x="584" y="16787"/>
                      </a:cubicBezTo>
                      <a:cubicBezTo>
                        <a:pt x="527" y="15043"/>
                        <a:pt x="498" y="13300"/>
                        <a:pt x="498" y="11556"/>
                      </a:cubicBezTo>
                      <a:cubicBezTo>
                        <a:pt x="498" y="9879"/>
                        <a:pt x="527" y="8203"/>
                        <a:pt x="604" y="6526"/>
                      </a:cubicBezTo>
                      <a:cubicBezTo>
                        <a:pt x="661" y="5032"/>
                        <a:pt x="307" y="2186"/>
                        <a:pt x="1763" y="1286"/>
                      </a:cubicBezTo>
                      <a:cubicBezTo>
                        <a:pt x="3094" y="472"/>
                        <a:pt x="5173" y="596"/>
                        <a:pt x="6687" y="539"/>
                      </a:cubicBezTo>
                      <a:cubicBezTo>
                        <a:pt x="7328" y="517"/>
                        <a:pt x="7991" y="497"/>
                        <a:pt x="8658" y="497"/>
                      </a:cubicBezTo>
                      <a:cubicBezTo>
                        <a:pt x="9784" y="497"/>
                        <a:pt x="10923" y="554"/>
                        <a:pt x="11995" y="759"/>
                      </a:cubicBezTo>
                      <a:cubicBezTo>
                        <a:pt x="13297" y="1008"/>
                        <a:pt x="13259" y="2186"/>
                        <a:pt x="13278" y="3269"/>
                      </a:cubicBezTo>
                      <a:cubicBezTo>
                        <a:pt x="13288" y="4112"/>
                        <a:pt x="13297" y="4946"/>
                        <a:pt x="13297" y="5789"/>
                      </a:cubicBezTo>
                      <a:cubicBezTo>
                        <a:pt x="13297" y="7532"/>
                        <a:pt x="13278" y="9276"/>
                        <a:pt x="13230" y="11020"/>
                      </a:cubicBezTo>
                      <a:cubicBezTo>
                        <a:pt x="13182" y="12897"/>
                        <a:pt x="13106" y="14765"/>
                        <a:pt x="12991" y="16643"/>
                      </a:cubicBezTo>
                      <a:cubicBezTo>
                        <a:pt x="12962" y="17161"/>
                        <a:pt x="12962" y="17707"/>
                        <a:pt x="12885" y="18224"/>
                      </a:cubicBezTo>
                      <a:cubicBezTo>
                        <a:pt x="12790" y="18914"/>
                        <a:pt x="12406" y="19211"/>
                        <a:pt x="11745" y="19402"/>
                      </a:cubicBezTo>
                      <a:cubicBezTo>
                        <a:pt x="11298" y="19533"/>
                        <a:pt x="10806" y="19583"/>
                        <a:pt x="10306" y="19583"/>
                      </a:cubicBezTo>
                      <a:cubicBezTo>
                        <a:pt x="9598" y="19583"/>
                        <a:pt x="8874" y="19482"/>
                        <a:pt x="8239" y="19364"/>
                      </a:cubicBezTo>
                      <a:cubicBezTo>
                        <a:pt x="8221" y="19361"/>
                        <a:pt x="8204" y="19359"/>
                        <a:pt x="8187" y="19359"/>
                      </a:cubicBezTo>
                      <a:cubicBezTo>
                        <a:pt x="7909" y="19359"/>
                        <a:pt x="7807" y="19789"/>
                        <a:pt x="8105" y="19843"/>
                      </a:cubicBezTo>
                      <a:cubicBezTo>
                        <a:pt x="8775" y="19981"/>
                        <a:pt x="9458" y="20047"/>
                        <a:pt x="10143" y="20047"/>
                      </a:cubicBezTo>
                      <a:cubicBezTo>
                        <a:pt x="10457" y="20047"/>
                        <a:pt x="10771" y="20033"/>
                        <a:pt x="11084" y="20006"/>
                      </a:cubicBezTo>
                      <a:cubicBezTo>
                        <a:pt x="11707" y="19939"/>
                        <a:pt x="12512" y="19881"/>
                        <a:pt x="12972" y="19393"/>
                      </a:cubicBezTo>
                      <a:cubicBezTo>
                        <a:pt x="13412" y="18923"/>
                        <a:pt x="13403" y="18205"/>
                        <a:pt x="13441" y="17611"/>
                      </a:cubicBezTo>
                      <a:cubicBezTo>
                        <a:pt x="13518" y="16385"/>
                        <a:pt x="13585" y="15158"/>
                        <a:pt x="13633" y="13932"/>
                      </a:cubicBezTo>
                      <a:cubicBezTo>
                        <a:pt x="13738" y="11604"/>
                        <a:pt x="13786" y="9276"/>
                        <a:pt x="13796" y="6948"/>
                      </a:cubicBezTo>
                      <a:cubicBezTo>
                        <a:pt x="13805" y="5856"/>
                        <a:pt x="13796" y="4764"/>
                        <a:pt x="13786" y="3662"/>
                      </a:cubicBezTo>
                      <a:cubicBezTo>
                        <a:pt x="13767" y="2867"/>
                        <a:pt x="13891" y="1880"/>
                        <a:pt x="13508" y="1142"/>
                      </a:cubicBezTo>
                      <a:cubicBezTo>
                        <a:pt x="13221" y="577"/>
                        <a:pt x="12694" y="366"/>
                        <a:pt x="12100" y="261"/>
                      </a:cubicBezTo>
                      <a:cubicBezTo>
                        <a:pt x="10969" y="60"/>
                        <a:pt x="9772" y="41"/>
                        <a:pt x="8632" y="21"/>
                      </a:cubicBezTo>
                      <a:cubicBezTo>
                        <a:pt x="8105" y="11"/>
                        <a:pt x="7559" y="1"/>
                        <a:pt x="700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a:off x="2734225" y="1425275"/>
                  <a:ext cx="275225" cy="392875"/>
                </a:xfrm>
                <a:custGeom>
                  <a:avLst/>
                  <a:gdLst/>
                  <a:ahLst/>
                  <a:cxnLst/>
                  <a:rect l="l" t="t" r="r" b="b"/>
                  <a:pathLst>
                    <a:path w="11009" h="15715" extrusionOk="0">
                      <a:moveTo>
                        <a:pt x="6995" y="0"/>
                      </a:moveTo>
                      <a:cubicBezTo>
                        <a:pt x="5289" y="0"/>
                        <a:pt x="3578" y="38"/>
                        <a:pt x="1888" y="176"/>
                      </a:cubicBezTo>
                      <a:cubicBezTo>
                        <a:pt x="1275" y="233"/>
                        <a:pt x="729" y="339"/>
                        <a:pt x="451" y="952"/>
                      </a:cubicBezTo>
                      <a:cubicBezTo>
                        <a:pt x="1" y="1939"/>
                        <a:pt x="250" y="3472"/>
                        <a:pt x="231" y="4525"/>
                      </a:cubicBezTo>
                      <a:cubicBezTo>
                        <a:pt x="192" y="7400"/>
                        <a:pt x="212" y="10274"/>
                        <a:pt x="288" y="13138"/>
                      </a:cubicBezTo>
                      <a:cubicBezTo>
                        <a:pt x="307" y="13866"/>
                        <a:pt x="154" y="14901"/>
                        <a:pt x="805" y="15418"/>
                      </a:cubicBezTo>
                      <a:cubicBezTo>
                        <a:pt x="1090" y="15640"/>
                        <a:pt x="1436" y="15714"/>
                        <a:pt x="1793" y="15714"/>
                      </a:cubicBezTo>
                      <a:cubicBezTo>
                        <a:pt x="2143" y="15714"/>
                        <a:pt x="2504" y="15643"/>
                        <a:pt x="2827" y="15572"/>
                      </a:cubicBezTo>
                      <a:cubicBezTo>
                        <a:pt x="2982" y="15535"/>
                        <a:pt x="2963" y="15263"/>
                        <a:pt x="2803" y="15263"/>
                      </a:cubicBezTo>
                      <a:cubicBezTo>
                        <a:pt x="2795" y="15263"/>
                        <a:pt x="2787" y="15264"/>
                        <a:pt x="2779" y="15265"/>
                      </a:cubicBezTo>
                      <a:cubicBezTo>
                        <a:pt x="2603" y="15285"/>
                        <a:pt x="2424" y="15297"/>
                        <a:pt x="2247" y="15297"/>
                      </a:cubicBezTo>
                      <a:cubicBezTo>
                        <a:pt x="1477" y="15297"/>
                        <a:pt x="761" y="15058"/>
                        <a:pt x="691" y="14115"/>
                      </a:cubicBezTo>
                      <a:cubicBezTo>
                        <a:pt x="623" y="13205"/>
                        <a:pt x="633" y="12286"/>
                        <a:pt x="623" y="11375"/>
                      </a:cubicBezTo>
                      <a:cubicBezTo>
                        <a:pt x="595" y="9546"/>
                        <a:pt x="585" y="7725"/>
                        <a:pt x="595" y="5895"/>
                      </a:cubicBezTo>
                      <a:cubicBezTo>
                        <a:pt x="604" y="4985"/>
                        <a:pt x="623" y="4066"/>
                        <a:pt x="643" y="3155"/>
                      </a:cubicBezTo>
                      <a:cubicBezTo>
                        <a:pt x="662" y="2102"/>
                        <a:pt x="441" y="674"/>
                        <a:pt x="1898" y="559"/>
                      </a:cubicBezTo>
                      <a:cubicBezTo>
                        <a:pt x="3622" y="435"/>
                        <a:pt x="5375" y="425"/>
                        <a:pt x="7109" y="406"/>
                      </a:cubicBezTo>
                      <a:cubicBezTo>
                        <a:pt x="7654" y="399"/>
                        <a:pt x="8262" y="330"/>
                        <a:pt x="8843" y="330"/>
                      </a:cubicBezTo>
                      <a:cubicBezTo>
                        <a:pt x="9110" y="330"/>
                        <a:pt x="9372" y="345"/>
                        <a:pt x="9619" y="387"/>
                      </a:cubicBezTo>
                      <a:cubicBezTo>
                        <a:pt x="9693" y="363"/>
                        <a:pt x="9763" y="351"/>
                        <a:pt x="9827" y="351"/>
                      </a:cubicBezTo>
                      <a:cubicBezTo>
                        <a:pt x="9994" y="351"/>
                        <a:pt x="10128" y="434"/>
                        <a:pt x="10232" y="607"/>
                      </a:cubicBezTo>
                      <a:cubicBezTo>
                        <a:pt x="10242" y="866"/>
                        <a:pt x="10242" y="1134"/>
                        <a:pt x="10252" y="1393"/>
                      </a:cubicBezTo>
                      <a:cubicBezTo>
                        <a:pt x="10252" y="1786"/>
                        <a:pt x="10261" y="2178"/>
                        <a:pt x="10261" y="2571"/>
                      </a:cubicBezTo>
                      <a:cubicBezTo>
                        <a:pt x="10271" y="4420"/>
                        <a:pt x="10309" y="6260"/>
                        <a:pt x="10309" y="8099"/>
                      </a:cubicBezTo>
                      <a:cubicBezTo>
                        <a:pt x="10309" y="9900"/>
                        <a:pt x="10367" y="11711"/>
                        <a:pt x="10261" y="13502"/>
                      </a:cubicBezTo>
                      <a:cubicBezTo>
                        <a:pt x="10232" y="14029"/>
                        <a:pt x="10175" y="14585"/>
                        <a:pt x="9638" y="14891"/>
                      </a:cubicBezTo>
                      <a:cubicBezTo>
                        <a:pt x="9348" y="15060"/>
                        <a:pt x="8999" y="15091"/>
                        <a:pt x="8658" y="15091"/>
                      </a:cubicBezTo>
                      <a:cubicBezTo>
                        <a:pt x="8516" y="15091"/>
                        <a:pt x="8375" y="15086"/>
                        <a:pt x="8240" y="15083"/>
                      </a:cubicBezTo>
                      <a:cubicBezTo>
                        <a:pt x="8056" y="15080"/>
                        <a:pt x="7873" y="15076"/>
                        <a:pt x="7690" y="15076"/>
                      </a:cubicBezTo>
                      <a:cubicBezTo>
                        <a:pt x="7303" y="15076"/>
                        <a:pt x="6919" y="15094"/>
                        <a:pt x="6534" y="15179"/>
                      </a:cubicBezTo>
                      <a:cubicBezTo>
                        <a:pt x="6265" y="15242"/>
                        <a:pt x="6350" y="15634"/>
                        <a:pt x="6599" y="15634"/>
                      </a:cubicBezTo>
                      <a:cubicBezTo>
                        <a:pt x="6615" y="15634"/>
                        <a:pt x="6632" y="15633"/>
                        <a:pt x="6649" y="15629"/>
                      </a:cubicBezTo>
                      <a:cubicBezTo>
                        <a:pt x="6900" y="15574"/>
                        <a:pt x="7171" y="15559"/>
                        <a:pt x="7450" y="15559"/>
                      </a:cubicBezTo>
                      <a:cubicBezTo>
                        <a:pt x="7774" y="15559"/>
                        <a:pt x="8110" y="15579"/>
                        <a:pt x="8440" y="15579"/>
                      </a:cubicBezTo>
                      <a:cubicBezTo>
                        <a:pt x="9054" y="15579"/>
                        <a:pt x="9648" y="15509"/>
                        <a:pt x="10108" y="15112"/>
                      </a:cubicBezTo>
                      <a:cubicBezTo>
                        <a:pt x="11008" y="14355"/>
                        <a:pt x="10740" y="12678"/>
                        <a:pt x="10750" y="11653"/>
                      </a:cubicBezTo>
                      <a:cubicBezTo>
                        <a:pt x="10779" y="7840"/>
                        <a:pt x="10664" y="4027"/>
                        <a:pt x="10577" y="214"/>
                      </a:cubicBezTo>
                      <a:cubicBezTo>
                        <a:pt x="10568" y="119"/>
                        <a:pt x="10491" y="32"/>
                        <a:pt x="10395" y="32"/>
                      </a:cubicBezTo>
                      <a:cubicBezTo>
                        <a:pt x="9269" y="17"/>
                        <a:pt x="8133" y="0"/>
                        <a:pt x="69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a:off x="2668375" y="1767150"/>
                  <a:ext cx="249575" cy="927625"/>
                </a:xfrm>
                <a:custGeom>
                  <a:avLst/>
                  <a:gdLst/>
                  <a:ahLst/>
                  <a:cxnLst/>
                  <a:rect l="l" t="t" r="r" b="b"/>
                  <a:pathLst>
                    <a:path w="9983" h="37105" extrusionOk="0">
                      <a:moveTo>
                        <a:pt x="7488" y="0"/>
                      </a:moveTo>
                      <a:cubicBezTo>
                        <a:pt x="7415" y="0"/>
                        <a:pt x="7339" y="23"/>
                        <a:pt x="7262" y="76"/>
                      </a:cubicBezTo>
                      <a:cubicBezTo>
                        <a:pt x="6476" y="153"/>
                        <a:pt x="6151" y="996"/>
                        <a:pt x="6045" y="1743"/>
                      </a:cubicBezTo>
                      <a:cubicBezTo>
                        <a:pt x="5863" y="2979"/>
                        <a:pt x="5758" y="4426"/>
                        <a:pt x="5863" y="5738"/>
                      </a:cubicBezTo>
                      <a:cubicBezTo>
                        <a:pt x="5710" y="5585"/>
                        <a:pt x="5518" y="5480"/>
                        <a:pt x="5298" y="5432"/>
                      </a:cubicBezTo>
                      <a:cubicBezTo>
                        <a:pt x="5248" y="5425"/>
                        <a:pt x="5198" y="5421"/>
                        <a:pt x="5148" y="5421"/>
                      </a:cubicBezTo>
                      <a:cubicBezTo>
                        <a:pt x="4860" y="5421"/>
                        <a:pt x="4573" y="5537"/>
                        <a:pt x="4369" y="5757"/>
                      </a:cubicBezTo>
                      <a:cubicBezTo>
                        <a:pt x="4220" y="5469"/>
                        <a:pt x="3921" y="5293"/>
                        <a:pt x="3600" y="5293"/>
                      </a:cubicBezTo>
                      <a:cubicBezTo>
                        <a:pt x="3569" y="5293"/>
                        <a:pt x="3538" y="5294"/>
                        <a:pt x="3507" y="5298"/>
                      </a:cubicBezTo>
                      <a:cubicBezTo>
                        <a:pt x="3142" y="5365"/>
                        <a:pt x="2836" y="5604"/>
                        <a:pt x="2673" y="5930"/>
                      </a:cubicBezTo>
                      <a:cubicBezTo>
                        <a:pt x="2467" y="5660"/>
                        <a:pt x="2145" y="5511"/>
                        <a:pt x="1816" y="5511"/>
                      </a:cubicBezTo>
                      <a:cubicBezTo>
                        <a:pt x="1702" y="5511"/>
                        <a:pt x="1587" y="5529"/>
                        <a:pt x="1476" y="5566"/>
                      </a:cubicBezTo>
                      <a:cubicBezTo>
                        <a:pt x="556" y="5863"/>
                        <a:pt x="556" y="7022"/>
                        <a:pt x="489" y="7798"/>
                      </a:cubicBezTo>
                      <a:cubicBezTo>
                        <a:pt x="307" y="9705"/>
                        <a:pt x="0" y="13546"/>
                        <a:pt x="2338" y="14351"/>
                      </a:cubicBezTo>
                      <a:cubicBezTo>
                        <a:pt x="2002" y="18011"/>
                        <a:pt x="2002" y="21718"/>
                        <a:pt x="1878" y="25397"/>
                      </a:cubicBezTo>
                      <a:cubicBezTo>
                        <a:pt x="1753" y="29143"/>
                        <a:pt x="1629" y="32898"/>
                        <a:pt x="1523" y="36654"/>
                      </a:cubicBezTo>
                      <a:cubicBezTo>
                        <a:pt x="1523" y="36798"/>
                        <a:pt x="1514" y="36941"/>
                        <a:pt x="1504" y="37095"/>
                      </a:cubicBezTo>
                      <a:lnTo>
                        <a:pt x="1955" y="37095"/>
                      </a:lnTo>
                      <a:cubicBezTo>
                        <a:pt x="1955" y="36941"/>
                        <a:pt x="1964" y="36798"/>
                        <a:pt x="1964" y="36654"/>
                      </a:cubicBezTo>
                      <a:cubicBezTo>
                        <a:pt x="2079" y="32965"/>
                        <a:pt x="2194" y="29277"/>
                        <a:pt x="2328" y="25589"/>
                      </a:cubicBezTo>
                      <a:cubicBezTo>
                        <a:pt x="2453" y="21843"/>
                        <a:pt x="2740" y="18078"/>
                        <a:pt x="2683" y="14332"/>
                      </a:cubicBezTo>
                      <a:cubicBezTo>
                        <a:pt x="2654" y="14217"/>
                        <a:pt x="2587" y="14121"/>
                        <a:pt x="2510" y="14035"/>
                      </a:cubicBezTo>
                      <a:cubicBezTo>
                        <a:pt x="872" y="13498"/>
                        <a:pt x="834" y="11371"/>
                        <a:pt x="776" y="9934"/>
                      </a:cubicBezTo>
                      <a:cubicBezTo>
                        <a:pt x="757" y="9350"/>
                        <a:pt x="767" y="8766"/>
                        <a:pt x="805" y="8181"/>
                      </a:cubicBezTo>
                      <a:cubicBezTo>
                        <a:pt x="824" y="7856"/>
                        <a:pt x="853" y="7539"/>
                        <a:pt x="901" y="7214"/>
                      </a:cubicBezTo>
                      <a:lnTo>
                        <a:pt x="1006" y="6533"/>
                      </a:lnTo>
                      <a:cubicBezTo>
                        <a:pt x="1459" y="6209"/>
                        <a:pt x="1827" y="6048"/>
                        <a:pt x="2110" y="6048"/>
                      </a:cubicBezTo>
                      <a:cubicBezTo>
                        <a:pt x="2312" y="6048"/>
                        <a:pt x="2471" y="6130"/>
                        <a:pt x="2587" y="6294"/>
                      </a:cubicBezTo>
                      <a:cubicBezTo>
                        <a:pt x="2587" y="6342"/>
                        <a:pt x="2596" y="6390"/>
                        <a:pt x="2606" y="6438"/>
                      </a:cubicBezTo>
                      <a:cubicBezTo>
                        <a:pt x="2625" y="6495"/>
                        <a:pt x="2673" y="6543"/>
                        <a:pt x="2731" y="6562"/>
                      </a:cubicBezTo>
                      <a:cubicBezTo>
                        <a:pt x="2750" y="6578"/>
                        <a:pt x="2773" y="6585"/>
                        <a:pt x="2798" y="6585"/>
                      </a:cubicBezTo>
                      <a:cubicBezTo>
                        <a:pt x="2834" y="6585"/>
                        <a:pt x="2870" y="6568"/>
                        <a:pt x="2893" y="6533"/>
                      </a:cubicBezTo>
                      <a:cubicBezTo>
                        <a:pt x="2913" y="6524"/>
                        <a:pt x="2922" y="6505"/>
                        <a:pt x="2932" y="6476"/>
                      </a:cubicBezTo>
                      <a:cubicBezTo>
                        <a:pt x="3066" y="6217"/>
                        <a:pt x="3085" y="5911"/>
                        <a:pt x="3382" y="5757"/>
                      </a:cubicBezTo>
                      <a:cubicBezTo>
                        <a:pt x="3461" y="5719"/>
                        <a:pt x="3545" y="5701"/>
                        <a:pt x="3627" y="5701"/>
                      </a:cubicBezTo>
                      <a:cubicBezTo>
                        <a:pt x="3873" y="5701"/>
                        <a:pt x="4108" y="5861"/>
                        <a:pt x="4187" y="6112"/>
                      </a:cubicBezTo>
                      <a:lnTo>
                        <a:pt x="4187" y="6141"/>
                      </a:lnTo>
                      <a:cubicBezTo>
                        <a:pt x="4155" y="6266"/>
                        <a:pt x="4260" y="6359"/>
                        <a:pt x="4366" y="6359"/>
                      </a:cubicBezTo>
                      <a:cubicBezTo>
                        <a:pt x="4421" y="6359"/>
                        <a:pt x="4476" y="6334"/>
                        <a:pt x="4512" y="6275"/>
                      </a:cubicBezTo>
                      <a:cubicBezTo>
                        <a:pt x="4683" y="6015"/>
                        <a:pt x="4870" y="5763"/>
                        <a:pt x="5207" y="5763"/>
                      </a:cubicBezTo>
                      <a:cubicBezTo>
                        <a:pt x="5230" y="5763"/>
                        <a:pt x="5254" y="5765"/>
                        <a:pt x="5279" y="5767"/>
                      </a:cubicBezTo>
                      <a:cubicBezTo>
                        <a:pt x="5624" y="5805"/>
                        <a:pt x="5739" y="6083"/>
                        <a:pt x="5921" y="6323"/>
                      </a:cubicBezTo>
                      <a:cubicBezTo>
                        <a:pt x="5940" y="6418"/>
                        <a:pt x="5950" y="6514"/>
                        <a:pt x="5959" y="6600"/>
                      </a:cubicBezTo>
                      <a:cubicBezTo>
                        <a:pt x="5973" y="6639"/>
                        <a:pt x="6007" y="6658"/>
                        <a:pt x="6039" y="6658"/>
                      </a:cubicBezTo>
                      <a:cubicBezTo>
                        <a:pt x="6072" y="6658"/>
                        <a:pt x="6103" y="6639"/>
                        <a:pt x="6112" y="6600"/>
                      </a:cubicBezTo>
                      <a:cubicBezTo>
                        <a:pt x="6266" y="5671"/>
                        <a:pt x="6218" y="4704"/>
                        <a:pt x="6275" y="3755"/>
                      </a:cubicBezTo>
                      <a:cubicBezTo>
                        <a:pt x="6352" y="2682"/>
                        <a:pt x="6160" y="594"/>
                        <a:pt x="7530" y="345"/>
                      </a:cubicBezTo>
                      <a:cubicBezTo>
                        <a:pt x="7731" y="517"/>
                        <a:pt x="7875" y="747"/>
                        <a:pt x="7942" y="996"/>
                      </a:cubicBezTo>
                      <a:cubicBezTo>
                        <a:pt x="8009" y="1303"/>
                        <a:pt x="8038" y="1609"/>
                        <a:pt x="8028" y="1925"/>
                      </a:cubicBezTo>
                      <a:cubicBezTo>
                        <a:pt x="8038" y="2510"/>
                        <a:pt x="8048" y="3094"/>
                        <a:pt x="8048" y="3679"/>
                      </a:cubicBezTo>
                      <a:cubicBezTo>
                        <a:pt x="8048" y="4847"/>
                        <a:pt x="8000" y="6007"/>
                        <a:pt x="7971" y="7175"/>
                      </a:cubicBezTo>
                      <a:cubicBezTo>
                        <a:pt x="7971" y="7270"/>
                        <a:pt x="8036" y="7315"/>
                        <a:pt x="8105" y="7315"/>
                      </a:cubicBezTo>
                      <a:cubicBezTo>
                        <a:pt x="8175" y="7315"/>
                        <a:pt x="8249" y="7267"/>
                        <a:pt x="8258" y="7175"/>
                      </a:cubicBezTo>
                      <a:cubicBezTo>
                        <a:pt x="8287" y="6869"/>
                        <a:pt x="8325" y="6543"/>
                        <a:pt x="8354" y="6217"/>
                      </a:cubicBezTo>
                      <a:cubicBezTo>
                        <a:pt x="9705" y="7262"/>
                        <a:pt x="9303" y="8871"/>
                        <a:pt x="8871" y="10346"/>
                      </a:cubicBezTo>
                      <a:cubicBezTo>
                        <a:pt x="8507" y="11601"/>
                        <a:pt x="8009" y="12789"/>
                        <a:pt x="6936" y="13594"/>
                      </a:cubicBezTo>
                      <a:cubicBezTo>
                        <a:pt x="6850" y="13652"/>
                        <a:pt x="6831" y="13767"/>
                        <a:pt x="6869" y="13862"/>
                      </a:cubicBezTo>
                      <a:cubicBezTo>
                        <a:pt x="6371" y="17618"/>
                        <a:pt x="6419" y="21507"/>
                        <a:pt x="6256" y="25292"/>
                      </a:cubicBezTo>
                      <a:cubicBezTo>
                        <a:pt x="6093" y="28980"/>
                        <a:pt x="5969" y="32669"/>
                        <a:pt x="5873" y="36357"/>
                      </a:cubicBezTo>
                      <a:lnTo>
                        <a:pt x="5854" y="37104"/>
                      </a:lnTo>
                      <a:lnTo>
                        <a:pt x="6227" y="37104"/>
                      </a:lnTo>
                      <a:lnTo>
                        <a:pt x="6247" y="36357"/>
                      </a:lnTo>
                      <a:cubicBezTo>
                        <a:pt x="6352" y="32669"/>
                        <a:pt x="6476" y="28980"/>
                        <a:pt x="6630" y="25292"/>
                      </a:cubicBezTo>
                      <a:cubicBezTo>
                        <a:pt x="6793" y="21507"/>
                        <a:pt x="7243" y="17685"/>
                        <a:pt x="7205" y="13901"/>
                      </a:cubicBezTo>
                      <a:cubicBezTo>
                        <a:pt x="8546" y="12904"/>
                        <a:pt x="9063" y="11285"/>
                        <a:pt x="9465" y="9724"/>
                      </a:cubicBezTo>
                      <a:cubicBezTo>
                        <a:pt x="9772" y="8507"/>
                        <a:pt x="9983" y="6332"/>
                        <a:pt x="8383" y="5930"/>
                      </a:cubicBezTo>
                      <a:cubicBezTo>
                        <a:pt x="8527" y="4368"/>
                        <a:pt x="8603" y="2692"/>
                        <a:pt x="8345" y="1207"/>
                      </a:cubicBezTo>
                      <a:cubicBezTo>
                        <a:pt x="8279" y="861"/>
                        <a:pt x="7930" y="0"/>
                        <a:pt x="74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7" name="Google Shape;627;p29"/>
          <p:cNvGrpSpPr/>
          <p:nvPr/>
        </p:nvGrpSpPr>
        <p:grpSpPr>
          <a:xfrm>
            <a:off x="7302399" y="1402140"/>
            <a:ext cx="964455" cy="1023589"/>
            <a:chOff x="2537100" y="4491050"/>
            <a:chExt cx="394025" cy="418150"/>
          </a:xfrm>
        </p:grpSpPr>
        <p:sp>
          <p:nvSpPr>
            <p:cNvPr id="628" name="Google Shape;628;p29"/>
            <p:cNvSpPr/>
            <p:nvPr/>
          </p:nvSpPr>
          <p:spPr>
            <a:xfrm>
              <a:off x="2537100" y="4702050"/>
              <a:ext cx="394025" cy="207150"/>
            </a:xfrm>
            <a:custGeom>
              <a:avLst/>
              <a:gdLst/>
              <a:ahLst/>
              <a:cxnLst/>
              <a:rect l="l" t="t" r="r" b="b"/>
              <a:pathLst>
                <a:path w="15761" h="8286" extrusionOk="0">
                  <a:moveTo>
                    <a:pt x="6842" y="426"/>
                  </a:moveTo>
                  <a:cubicBezTo>
                    <a:pt x="8467" y="426"/>
                    <a:pt x="9996" y="1531"/>
                    <a:pt x="10750" y="2951"/>
                  </a:cubicBezTo>
                  <a:cubicBezTo>
                    <a:pt x="10795" y="3021"/>
                    <a:pt x="10864" y="3057"/>
                    <a:pt x="10936" y="3057"/>
                  </a:cubicBezTo>
                  <a:cubicBezTo>
                    <a:pt x="10973" y="3057"/>
                    <a:pt x="11011" y="3048"/>
                    <a:pt x="11047" y="3028"/>
                  </a:cubicBezTo>
                  <a:cubicBezTo>
                    <a:pt x="11445" y="2843"/>
                    <a:pt x="11883" y="2754"/>
                    <a:pt x="12319" y="2754"/>
                  </a:cubicBezTo>
                  <a:cubicBezTo>
                    <a:pt x="13731" y="2754"/>
                    <a:pt x="15116" y="3686"/>
                    <a:pt x="15013" y="5289"/>
                  </a:cubicBezTo>
                  <a:cubicBezTo>
                    <a:pt x="14966" y="6161"/>
                    <a:pt x="14439" y="7061"/>
                    <a:pt x="13576" y="7368"/>
                  </a:cubicBezTo>
                  <a:cubicBezTo>
                    <a:pt x="13193" y="7496"/>
                    <a:pt x="12769" y="7534"/>
                    <a:pt x="12335" y="7534"/>
                  </a:cubicBezTo>
                  <a:cubicBezTo>
                    <a:pt x="11695" y="7534"/>
                    <a:pt x="11032" y="7450"/>
                    <a:pt x="10444" y="7445"/>
                  </a:cubicBezTo>
                  <a:cubicBezTo>
                    <a:pt x="10405" y="7444"/>
                    <a:pt x="10366" y="7444"/>
                    <a:pt x="10327" y="7444"/>
                  </a:cubicBezTo>
                  <a:cubicBezTo>
                    <a:pt x="8298" y="7444"/>
                    <a:pt x="6305" y="7686"/>
                    <a:pt x="4284" y="7799"/>
                  </a:cubicBezTo>
                  <a:cubicBezTo>
                    <a:pt x="3893" y="7817"/>
                    <a:pt x="3396" y="7864"/>
                    <a:pt x="2891" y="7864"/>
                  </a:cubicBezTo>
                  <a:cubicBezTo>
                    <a:pt x="2081" y="7864"/>
                    <a:pt x="1252" y="7744"/>
                    <a:pt x="816" y="7196"/>
                  </a:cubicBezTo>
                  <a:cubicBezTo>
                    <a:pt x="1" y="6170"/>
                    <a:pt x="898" y="5105"/>
                    <a:pt x="1914" y="5105"/>
                  </a:cubicBezTo>
                  <a:cubicBezTo>
                    <a:pt x="2237" y="5105"/>
                    <a:pt x="2571" y="5212"/>
                    <a:pt x="2866" y="5461"/>
                  </a:cubicBezTo>
                  <a:cubicBezTo>
                    <a:pt x="2840" y="5533"/>
                    <a:pt x="2902" y="5591"/>
                    <a:pt x="2963" y="5591"/>
                  </a:cubicBezTo>
                  <a:cubicBezTo>
                    <a:pt x="2991" y="5591"/>
                    <a:pt x="3020" y="5578"/>
                    <a:pt x="3038" y="5548"/>
                  </a:cubicBezTo>
                  <a:cubicBezTo>
                    <a:pt x="3105" y="5452"/>
                    <a:pt x="3201" y="5385"/>
                    <a:pt x="3297" y="5327"/>
                  </a:cubicBezTo>
                  <a:cubicBezTo>
                    <a:pt x="3402" y="5289"/>
                    <a:pt x="3508" y="5260"/>
                    <a:pt x="3613" y="5241"/>
                  </a:cubicBezTo>
                  <a:cubicBezTo>
                    <a:pt x="3747" y="5193"/>
                    <a:pt x="3728" y="4992"/>
                    <a:pt x="3584" y="4992"/>
                  </a:cubicBezTo>
                  <a:lnTo>
                    <a:pt x="3517" y="4992"/>
                  </a:lnTo>
                  <a:cubicBezTo>
                    <a:pt x="2885" y="3201"/>
                    <a:pt x="4006" y="1122"/>
                    <a:pt x="5826" y="576"/>
                  </a:cubicBezTo>
                  <a:cubicBezTo>
                    <a:pt x="6165" y="474"/>
                    <a:pt x="6506" y="426"/>
                    <a:pt x="6842" y="426"/>
                  </a:cubicBezTo>
                  <a:close/>
                  <a:moveTo>
                    <a:pt x="6837" y="1"/>
                  </a:moveTo>
                  <a:cubicBezTo>
                    <a:pt x="6388" y="1"/>
                    <a:pt x="5935" y="76"/>
                    <a:pt x="5491" y="240"/>
                  </a:cubicBezTo>
                  <a:lnTo>
                    <a:pt x="5443" y="259"/>
                  </a:lnTo>
                  <a:lnTo>
                    <a:pt x="5184" y="365"/>
                  </a:lnTo>
                  <a:cubicBezTo>
                    <a:pt x="3450" y="1189"/>
                    <a:pt x="2444" y="3306"/>
                    <a:pt x="3115" y="5136"/>
                  </a:cubicBezTo>
                  <a:cubicBezTo>
                    <a:pt x="3124" y="5145"/>
                    <a:pt x="3124" y="5155"/>
                    <a:pt x="3124" y="5155"/>
                  </a:cubicBezTo>
                  <a:cubicBezTo>
                    <a:pt x="3096" y="5184"/>
                    <a:pt x="3057" y="5212"/>
                    <a:pt x="3029" y="5241"/>
                  </a:cubicBezTo>
                  <a:cubicBezTo>
                    <a:pt x="2679" y="4882"/>
                    <a:pt x="2235" y="4719"/>
                    <a:pt x="1800" y="4719"/>
                  </a:cubicBezTo>
                  <a:cubicBezTo>
                    <a:pt x="922" y="4719"/>
                    <a:pt x="81" y="5382"/>
                    <a:pt x="126" y="6439"/>
                  </a:cubicBezTo>
                  <a:cubicBezTo>
                    <a:pt x="190" y="7979"/>
                    <a:pt x="1677" y="8285"/>
                    <a:pt x="3103" y="8285"/>
                  </a:cubicBezTo>
                  <a:cubicBezTo>
                    <a:pt x="3807" y="8285"/>
                    <a:pt x="4496" y="8211"/>
                    <a:pt x="4993" y="8173"/>
                  </a:cubicBezTo>
                  <a:cubicBezTo>
                    <a:pt x="6458" y="8067"/>
                    <a:pt x="7914" y="7924"/>
                    <a:pt x="9390" y="7885"/>
                  </a:cubicBezTo>
                  <a:cubicBezTo>
                    <a:pt x="9455" y="7884"/>
                    <a:pt x="9521" y="7883"/>
                    <a:pt x="9587" y="7883"/>
                  </a:cubicBezTo>
                  <a:cubicBezTo>
                    <a:pt x="10385" y="7883"/>
                    <a:pt x="11238" y="7981"/>
                    <a:pt x="12064" y="7981"/>
                  </a:cubicBezTo>
                  <a:cubicBezTo>
                    <a:pt x="12524" y="7981"/>
                    <a:pt x="12975" y="7951"/>
                    <a:pt x="13404" y="7857"/>
                  </a:cubicBezTo>
                  <a:cubicBezTo>
                    <a:pt x="14908" y="7521"/>
                    <a:pt x="15761" y="5835"/>
                    <a:pt x="15358" y="4389"/>
                  </a:cubicBezTo>
                  <a:cubicBezTo>
                    <a:pt x="14981" y="3016"/>
                    <a:pt x="13681" y="2330"/>
                    <a:pt x="12369" y="2330"/>
                  </a:cubicBezTo>
                  <a:cubicBezTo>
                    <a:pt x="11914" y="2330"/>
                    <a:pt x="11457" y="2412"/>
                    <a:pt x="11038" y="2578"/>
                  </a:cubicBezTo>
                  <a:cubicBezTo>
                    <a:pt x="10990" y="2492"/>
                    <a:pt x="10942" y="2415"/>
                    <a:pt x="10884" y="2338"/>
                  </a:cubicBezTo>
                  <a:cubicBezTo>
                    <a:pt x="10904" y="2223"/>
                    <a:pt x="10904" y="2108"/>
                    <a:pt x="10913" y="2003"/>
                  </a:cubicBezTo>
                  <a:lnTo>
                    <a:pt x="10635" y="1974"/>
                  </a:lnTo>
                  <a:cubicBezTo>
                    <a:pt x="9726" y="808"/>
                    <a:pt x="8305" y="1"/>
                    <a:pt x="683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a:off x="2537125" y="4712575"/>
              <a:ext cx="377875" cy="186025"/>
            </a:xfrm>
            <a:custGeom>
              <a:avLst/>
              <a:gdLst/>
              <a:ahLst/>
              <a:cxnLst/>
              <a:rect l="l" t="t" r="r" b="b"/>
              <a:pathLst>
                <a:path w="15115" h="7441" extrusionOk="0">
                  <a:moveTo>
                    <a:pt x="6854" y="1"/>
                  </a:moveTo>
                  <a:cubicBezTo>
                    <a:pt x="6513" y="1"/>
                    <a:pt x="6168" y="50"/>
                    <a:pt x="5825" y="155"/>
                  </a:cubicBezTo>
                  <a:cubicBezTo>
                    <a:pt x="4014" y="701"/>
                    <a:pt x="2893" y="2770"/>
                    <a:pt x="3526" y="4561"/>
                  </a:cubicBezTo>
                  <a:lnTo>
                    <a:pt x="3583" y="4561"/>
                  </a:lnTo>
                  <a:cubicBezTo>
                    <a:pt x="3727" y="4571"/>
                    <a:pt x="3756" y="4772"/>
                    <a:pt x="3622" y="4820"/>
                  </a:cubicBezTo>
                  <a:cubicBezTo>
                    <a:pt x="3507" y="4830"/>
                    <a:pt x="3401" y="4868"/>
                    <a:pt x="3305" y="4906"/>
                  </a:cubicBezTo>
                  <a:cubicBezTo>
                    <a:pt x="3200" y="4954"/>
                    <a:pt x="3114" y="5031"/>
                    <a:pt x="3047" y="5127"/>
                  </a:cubicBezTo>
                  <a:cubicBezTo>
                    <a:pt x="3026" y="5154"/>
                    <a:pt x="2997" y="5166"/>
                    <a:pt x="2968" y="5166"/>
                  </a:cubicBezTo>
                  <a:cubicBezTo>
                    <a:pt x="2907" y="5166"/>
                    <a:pt x="2848" y="5110"/>
                    <a:pt x="2874" y="5031"/>
                  </a:cubicBezTo>
                  <a:cubicBezTo>
                    <a:pt x="2579" y="4786"/>
                    <a:pt x="2245" y="4680"/>
                    <a:pt x="1924" y="4680"/>
                  </a:cubicBezTo>
                  <a:cubicBezTo>
                    <a:pt x="901" y="4680"/>
                    <a:pt x="0" y="5747"/>
                    <a:pt x="824" y="6775"/>
                  </a:cubicBezTo>
                  <a:cubicBezTo>
                    <a:pt x="1251" y="7318"/>
                    <a:pt x="2067" y="7441"/>
                    <a:pt x="2871" y="7441"/>
                  </a:cubicBezTo>
                  <a:cubicBezTo>
                    <a:pt x="3384" y="7441"/>
                    <a:pt x="3893" y="7391"/>
                    <a:pt x="4292" y="7369"/>
                  </a:cubicBezTo>
                  <a:cubicBezTo>
                    <a:pt x="6304" y="7265"/>
                    <a:pt x="8306" y="7023"/>
                    <a:pt x="10327" y="7023"/>
                  </a:cubicBezTo>
                  <a:cubicBezTo>
                    <a:pt x="10365" y="7023"/>
                    <a:pt x="10404" y="7023"/>
                    <a:pt x="10443" y="7024"/>
                  </a:cubicBezTo>
                  <a:cubicBezTo>
                    <a:pt x="11029" y="7029"/>
                    <a:pt x="11683" y="7111"/>
                    <a:pt x="12314" y="7111"/>
                  </a:cubicBezTo>
                  <a:cubicBezTo>
                    <a:pt x="12755" y="7111"/>
                    <a:pt x="13185" y="7071"/>
                    <a:pt x="13575" y="6937"/>
                  </a:cubicBezTo>
                  <a:cubicBezTo>
                    <a:pt x="14438" y="6640"/>
                    <a:pt x="14965" y="5740"/>
                    <a:pt x="15012" y="4868"/>
                  </a:cubicBezTo>
                  <a:cubicBezTo>
                    <a:pt x="15115" y="3265"/>
                    <a:pt x="13730" y="2333"/>
                    <a:pt x="12318" y="2333"/>
                  </a:cubicBezTo>
                  <a:cubicBezTo>
                    <a:pt x="11882" y="2333"/>
                    <a:pt x="11444" y="2422"/>
                    <a:pt x="11046" y="2607"/>
                  </a:cubicBezTo>
                  <a:cubicBezTo>
                    <a:pt x="11012" y="2626"/>
                    <a:pt x="10977" y="2634"/>
                    <a:pt x="10942" y="2634"/>
                  </a:cubicBezTo>
                  <a:cubicBezTo>
                    <a:pt x="10868" y="2634"/>
                    <a:pt x="10798" y="2596"/>
                    <a:pt x="10759" y="2530"/>
                  </a:cubicBezTo>
                  <a:cubicBezTo>
                    <a:pt x="10007" y="1105"/>
                    <a:pt x="8476" y="1"/>
                    <a:pt x="6854"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a:off x="2592925" y="4491050"/>
              <a:ext cx="285525" cy="261075"/>
            </a:xfrm>
            <a:custGeom>
              <a:avLst/>
              <a:gdLst/>
              <a:ahLst/>
              <a:cxnLst/>
              <a:rect l="l" t="t" r="r" b="b"/>
              <a:pathLst>
                <a:path w="11421" h="10443" extrusionOk="0">
                  <a:moveTo>
                    <a:pt x="5888" y="0"/>
                  </a:moveTo>
                  <a:cubicBezTo>
                    <a:pt x="5813" y="0"/>
                    <a:pt x="5740" y="38"/>
                    <a:pt x="5701" y="106"/>
                  </a:cubicBezTo>
                  <a:cubicBezTo>
                    <a:pt x="3947" y="2501"/>
                    <a:pt x="2079" y="4810"/>
                    <a:pt x="125" y="7032"/>
                  </a:cubicBezTo>
                  <a:cubicBezTo>
                    <a:pt x="0" y="7167"/>
                    <a:pt x="87" y="7387"/>
                    <a:pt x="269" y="7396"/>
                  </a:cubicBezTo>
                  <a:cubicBezTo>
                    <a:pt x="1093" y="7377"/>
                    <a:pt x="1916" y="7339"/>
                    <a:pt x="2740" y="7301"/>
                  </a:cubicBezTo>
                  <a:lnTo>
                    <a:pt x="2740" y="7301"/>
                  </a:lnTo>
                  <a:cubicBezTo>
                    <a:pt x="2673" y="7808"/>
                    <a:pt x="2760" y="8326"/>
                    <a:pt x="2961" y="8805"/>
                  </a:cubicBezTo>
                  <a:lnTo>
                    <a:pt x="3219" y="8699"/>
                  </a:lnTo>
                  <a:cubicBezTo>
                    <a:pt x="3162" y="8450"/>
                    <a:pt x="3124" y="8201"/>
                    <a:pt x="3104" y="7943"/>
                  </a:cubicBezTo>
                  <a:cubicBezTo>
                    <a:pt x="3085" y="7693"/>
                    <a:pt x="3124" y="7454"/>
                    <a:pt x="3133" y="7214"/>
                  </a:cubicBezTo>
                  <a:cubicBezTo>
                    <a:pt x="3143" y="7157"/>
                    <a:pt x="3104" y="7090"/>
                    <a:pt x="3047" y="7061"/>
                  </a:cubicBezTo>
                  <a:cubicBezTo>
                    <a:pt x="3028" y="6994"/>
                    <a:pt x="2961" y="6956"/>
                    <a:pt x="2894" y="6956"/>
                  </a:cubicBezTo>
                  <a:cubicBezTo>
                    <a:pt x="2534" y="6951"/>
                    <a:pt x="2175" y="6949"/>
                    <a:pt x="1816" y="6949"/>
                  </a:cubicBezTo>
                  <a:cubicBezTo>
                    <a:pt x="1457" y="6949"/>
                    <a:pt x="1097" y="6951"/>
                    <a:pt x="738" y="6956"/>
                  </a:cubicBezTo>
                  <a:cubicBezTo>
                    <a:pt x="2549" y="4896"/>
                    <a:pt x="4264" y="2760"/>
                    <a:pt x="5892" y="547"/>
                  </a:cubicBezTo>
                  <a:cubicBezTo>
                    <a:pt x="7626" y="2491"/>
                    <a:pt x="9236" y="4532"/>
                    <a:pt x="10740" y="6659"/>
                  </a:cubicBezTo>
                  <a:cubicBezTo>
                    <a:pt x="10041" y="6659"/>
                    <a:pt x="9351" y="6620"/>
                    <a:pt x="8651" y="6573"/>
                  </a:cubicBezTo>
                  <a:cubicBezTo>
                    <a:pt x="8646" y="6572"/>
                    <a:pt x="8642" y="6572"/>
                    <a:pt x="8637" y="6572"/>
                  </a:cubicBezTo>
                  <a:cubicBezTo>
                    <a:pt x="8476" y="6572"/>
                    <a:pt x="8432" y="6729"/>
                    <a:pt x="8479" y="6850"/>
                  </a:cubicBezTo>
                  <a:cubicBezTo>
                    <a:pt x="8460" y="6879"/>
                    <a:pt x="8450" y="6908"/>
                    <a:pt x="8441" y="6946"/>
                  </a:cubicBezTo>
                  <a:cubicBezTo>
                    <a:pt x="8402" y="8096"/>
                    <a:pt x="8374" y="9265"/>
                    <a:pt x="8402" y="10414"/>
                  </a:cubicBezTo>
                  <a:lnTo>
                    <a:pt x="8680" y="10443"/>
                  </a:lnTo>
                  <a:cubicBezTo>
                    <a:pt x="8776" y="9303"/>
                    <a:pt x="8824" y="8144"/>
                    <a:pt x="8843" y="7004"/>
                  </a:cubicBezTo>
                  <a:cubicBezTo>
                    <a:pt x="9414" y="7061"/>
                    <a:pt x="9984" y="7091"/>
                    <a:pt x="10559" y="7091"/>
                  </a:cubicBezTo>
                  <a:cubicBezTo>
                    <a:pt x="10756" y="7091"/>
                    <a:pt x="10954" y="7088"/>
                    <a:pt x="11152" y="7080"/>
                  </a:cubicBezTo>
                  <a:cubicBezTo>
                    <a:pt x="11315" y="7080"/>
                    <a:pt x="11420" y="6898"/>
                    <a:pt x="11334" y="6764"/>
                  </a:cubicBezTo>
                  <a:cubicBezTo>
                    <a:pt x="9715" y="4417"/>
                    <a:pt x="7942" y="2175"/>
                    <a:pt x="6036" y="58"/>
                  </a:cubicBezTo>
                  <a:cubicBezTo>
                    <a:pt x="5993" y="19"/>
                    <a:pt x="5940" y="0"/>
                    <a:pt x="58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 name="Google Shape;631;p29"/>
          <p:cNvSpPr/>
          <p:nvPr/>
        </p:nvSpPr>
        <p:spPr>
          <a:xfrm>
            <a:off x="4162726" y="494117"/>
            <a:ext cx="818387" cy="520704"/>
          </a:xfrm>
          <a:custGeom>
            <a:avLst/>
            <a:gdLst/>
            <a:ahLst/>
            <a:cxnLst/>
            <a:rect l="l" t="t" r="r" b="b"/>
            <a:pathLst>
              <a:path w="12846" h="8174" extrusionOk="0">
                <a:moveTo>
                  <a:pt x="12195" y="0"/>
                </a:moveTo>
                <a:cubicBezTo>
                  <a:pt x="12144" y="0"/>
                  <a:pt x="12091" y="16"/>
                  <a:pt x="12038" y="50"/>
                </a:cubicBezTo>
                <a:cubicBezTo>
                  <a:pt x="12029" y="60"/>
                  <a:pt x="12010" y="69"/>
                  <a:pt x="11990" y="79"/>
                </a:cubicBezTo>
                <a:cubicBezTo>
                  <a:pt x="11914" y="89"/>
                  <a:pt x="11847" y="127"/>
                  <a:pt x="11808" y="194"/>
                </a:cubicBezTo>
                <a:cubicBezTo>
                  <a:pt x="11339" y="462"/>
                  <a:pt x="10850" y="702"/>
                  <a:pt x="10352" y="912"/>
                </a:cubicBezTo>
                <a:cubicBezTo>
                  <a:pt x="10175" y="987"/>
                  <a:pt x="10252" y="1296"/>
                  <a:pt x="10441" y="1296"/>
                </a:cubicBezTo>
                <a:cubicBezTo>
                  <a:pt x="10446" y="1296"/>
                  <a:pt x="10452" y="1296"/>
                  <a:pt x="10458" y="1296"/>
                </a:cubicBezTo>
                <a:cubicBezTo>
                  <a:pt x="10755" y="1257"/>
                  <a:pt x="11052" y="1190"/>
                  <a:pt x="11339" y="1085"/>
                </a:cubicBezTo>
                <a:lnTo>
                  <a:pt x="11339" y="1085"/>
                </a:lnTo>
                <a:cubicBezTo>
                  <a:pt x="10237" y="3145"/>
                  <a:pt x="9001" y="5128"/>
                  <a:pt x="7631" y="7015"/>
                </a:cubicBezTo>
                <a:cubicBezTo>
                  <a:pt x="7018" y="6115"/>
                  <a:pt x="6443" y="5195"/>
                  <a:pt x="5888" y="4256"/>
                </a:cubicBezTo>
                <a:cubicBezTo>
                  <a:pt x="5837" y="4165"/>
                  <a:pt x="5722" y="4108"/>
                  <a:pt x="5612" y="4108"/>
                </a:cubicBezTo>
                <a:cubicBezTo>
                  <a:pt x="5535" y="4108"/>
                  <a:pt x="5460" y="4136"/>
                  <a:pt x="5409" y="4199"/>
                </a:cubicBezTo>
                <a:cubicBezTo>
                  <a:pt x="4623" y="5176"/>
                  <a:pt x="3895" y="6191"/>
                  <a:pt x="3224" y="7245"/>
                </a:cubicBezTo>
                <a:cubicBezTo>
                  <a:pt x="2841" y="6316"/>
                  <a:pt x="2458" y="5377"/>
                  <a:pt x="2056" y="4448"/>
                </a:cubicBezTo>
                <a:cubicBezTo>
                  <a:pt x="2016" y="4355"/>
                  <a:pt x="1934" y="4317"/>
                  <a:pt x="1847" y="4317"/>
                </a:cubicBezTo>
                <a:cubicBezTo>
                  <a:pt x="1744" y="4317"/>
                  <a:pt x="1634" y="4370"/>
                  <a:pt x="1577" y="4448"/>
                </a:cubicBezTo>
                <a:cubicBezTo>
                  <a:pt x="992" y="5319"/>
                  <a:pt x="475" y="6249"/>
                  <a:pt x="53" y="7207"/>
                </a:cubicBezTo>
                <a:cubicBezTo>
                  <a:pt x="0" y="7326"/>
                  <a:pt x="98" y="7436"/>
                  <a:pt x="195" y="7436"/>
                </a:cubicBezTo>
                <a:cubicBezTo>
                  <a:pt x="239" y="7436"/>
                  <a:pt x="282" y="7413"/>
                  <a:pt x="312" y="7360"/>
                </a:cubicBezTo>
                <a:cubicBezTo>
                  <a:pt x="743" y="6594"/>
                  <a:pt x="1222" y="5856"/>
                  <a:pt x="1749" y="5147"/>
                </a:cubicBezTo>
                <a:cubicBezTo>
                  <a:pt x="2123" y="6086"/>
                  <a:pt x="2506" y="7025"/>
                  <a:pt x="2880" y="7964"/>
                </a:cubicBezTo>
                <a:cubicBezTo>
                  <a:pt x="2934" y="8095"/>
                  <a:pt x="3058" y="8173"/>
                  <a:pt x="3181" y="8173"/>
                </a:cubicBezTo>
                <a:cubicBezTo>
                  <a:pt x="3273" y="8173"/>
                  <a:pt x="3364" y="8129"/>
                  <a:pt x="3426" y="8031"/>
                </a:cubicBezTo>
                <a:cubicBezTo>
                  <a:pt x="4087" y="6958"/>
                  <a:pt x="4815" y="5933"/>
                  <a:pt x="5591" y="4936"/>
                </a:cubicBezTo>
                <a:cubicBezTo>
                  <a:pt x="6156" y="5875"/>
                  <a:pt x="6740" y="6795"/>
                  <a:pt x="7363" y="7705"/>
                </a:cubicBezTo>
                <a:cubicBezTo>
                  <a:pt x="7425" y="7801"/>
                  <a:pt x="7528" y="7849"/>
                  <a:pt x="7631" y="7849"/>
                </a:cubicBezTo>
                <a:cubicBezTo>
                  <a:pt x="7734" y="7849"/>
                  <a:pt x="7837" y="7801"/>
                  <a:pt x="7900" y="7705"/>
                </a:cubicBezTo>
                <a:cubicBezTo>
                  <a:pt x="9423" y="5636"/>
                  <a:pt x="10793" y="3461"/>
                  <a:pt x="11990" y="1190"/>
                </a:cubicBezTo>
                <a:cubicBezTo>
                  <a:pt x="12038" y="1535"/>
                  <a:pt x="12105" y="1870"/>
                  <a:pt x="12182" y="2206"/>
                </a:cubicBezTo>
                <a:cubicBezTo>
                  <a:pt x="12224" y="2370"/>
                  <a:pt x="12342" y="2440"/>
                  <a:pt x="12464" y="2440"/>
                </a:cubicBezTo>
                <a:cubicBezTo>
                  <a:pt x="12649" y="2440"/>
                  <a:pt x="12845" y="2279"/>
                  <a:pt x="12805" y="2043"/>
                </a:cubicBezTo>
                <a:cubicBezTo>
                  <a:pt x="12709" y="1468"/>
                  <a:pt x="12584" y="893"/>
                  <a:pt x="12508" y="318"/>
                </a:cubicBezTo>
                <a:cubicBezTo>
                  <a:pt x="12486" y="151"/>
                  <a:pt x="12354" y="0"/>
                  <a:pt x="121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a:off x="1300750" y="1286425"/>
            <a:ext cx="253950" cy="320175"/>
          </a:xfrm>
          <a:custGeom>
            <a:avLst/>
            <a:gdLst/>
            <a:ahLst/>
            <a:cxnLst/>
            <a:rect l="l" t="t" r="r" b="b"/>
            <a:pathLst>
              <a:path w="10158" h="12807" extrusionOk="0">
                <a:moveTo>
                  <a:pt x="6327" y="8203"/>
                </a:moveTo>
                <a:cubicBezTo>
                  <a:pt x="6500" y="8203"/>
                  <a:pt x="6676" y="8219"/>
                  <a:pt x="6855" y="8251"/>
                </a:cubicBezTo>
                <a:cubicBezTo>
                  <a:pt x="8305" y="9563"/>
                  <a:pt x="8357" y="10615"/>
                  <a:pt x="7011" y="11392"/>
                </a:cubicBezTo>
                <a:cubicBezTo>
                  <a:pt x="6738" y="11580"/>
                  <a:pt x="6447" y="11659"/>
                  <a:pt x="6158" y="11659"/>
                </a:cubicBezTo>
                <a:cubicBezTo>
                  <a:pt x="5679" y="11659"/>
                  <a:pt x="5209" y="11442"/>
                  <a:pt x="4853" y="11151"/>
                </a:cubicBezTo>
                <a:cubicBezTo>
                  <a:pt x="4284" y="10667"/>
                  <a:pt x="4076" y="9856"/>
                  <a:pt x="3990" y="9114"/>
                </a:cubicBezTo>
                <a:cubicBezTo>
                  <a:pt x="4692" y="8569"/>
                  <a:pt x="5478" y="8203"/>
                  <a:pt x="6327" y="8203"/>
                </a:cubicBezTo>
                <a:close/>
                <a:moveTo>
                  <a:pt x="8752" y="0"/>
                </a:moveTo>
                <a:cubicBezTo>
                  <a:pt x="6136" y="0"/>
                  <a:pt x="4395" y="2240"/>
                  <a:pt x="3438" y="4609"/>
                </a:cubicBezTo>
                <a:cubicBezTo>
                  <a:pt x="2920" y="5886"/>
                  <a:pt x="2661" y="7267"/>
                  <a:pt x="2678" y="8648"/>
                </a:cubicBezTo>
                <a:cubicBezTo>
                  <a:pt x="1522" y="9666"/>
                  <a:pt x="590" y="10840"/>
                  <a:pt x="193" y="11634"/>
                </a:cubicBezTo>
                <a:cubicBezTo>
                  <a:pt x="0" y="12032"/>
                  <a:pt x="334" y="12488"/>
                  <a:pt x="695" y="12488"/>
                </a:cubicBezTo>
                <a:cubicBezTo>
                  <a:pt x="819" y="12488"/>
                  <a:pt x="946" y="12435"/>
                  <a:pt x="1056" y="12307"/>
                </a:cubicBezTo>
                <a:cubicBezTo>
                  <a:pt x="1574" y="11651"/>
                  <a:pt x="2195" y="10840"/>
                  <a:pt x="2886" y="10115"/>
                </a:cubicBezTo>
                <a:cubicBezTo>
                  <a:pt x="3127" y="11012"/>
                  <a:pt x="3576" y="11789"/>
                  <a:pt x="4353" y="12290"/>
                </a:cubicBezTo>
                <a:cubicBezTo>
                  <a:pt x="4901" y="12648"/>
                  <a:pt x="5487" y="12806"/>
                  <a:pt x="6055" y="12806"/>
                </a:cubicBezTo>
                <a:cubicBezTo>
                  <a:pt x="8225" y="12806"/>
                  <a:pt x="10157" y="10507"/>
                  <a:pt x="8926" y="8251"/>
                </a:cubicBezTo>
                <a:cubicBezTo>
                  <a:pt x="8336" y="7167"/>
                  <a:pt x="7521" y="6740"/>
                  <a:pt x="6621" y="6740"/>
                </a:cubicBezTo>
                <a:cubicBezTo>
                  <a:pt x="5758" y="6740"/>
                  <a:pt x="4817" y="7133"/>
                  <a:pt x="3921" y="7716"/>
                </a:cubicBezTo>
                <a:cubicBezTo>
                  <a:pt x="4076" y="4523"/>
                  <a:pt x="6079" y="760"/>
                  <a:pt x="9496" y="708"/>
                </a:cubicBezTo>
                <a:cubicBezTo>
                  <a:pt x="9841" y="691"/>
                  <a:pt x="9927" y="139"/>
                  <a:pt x="9565" y="70"/>
                </a:cubicBezTo>
                <a:cubicBezTo>
                  <a:pt x="9285" y="23"/>
                  <a:pt x="9014" y="0"/>
                  <a:pt x="875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49534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2"/>
        <p:cNvGrpSpPr/>
        <p:nvPr/>
      </p:nvGrpSpPr>
      <p:grpSpPr>
        <a:xfrm>
          <a:off x="0" y="0"/>
          <a:ext cx="0" cy="0"/>
          <a:chOff x="0" y="0"/>
          <a:chExt cx="0" cy="0"/>
        </a:xfrm>
      </p:grpSpPr>
      <p:sp>
        <p:nvSpPr>
          <p:cNvPr id="17" name="Rectangle 16">
            <a:extLst>
              <a:ext uri="{FF2B5EF4-FFF2-40B4-BE49-F238E27FC236}">
                <a16:creationId xmlns:a16="http://schemas.microsoft.com/office/drawing/2014/main" id="{FD6D5B40-4E5E-4330-98DB-3154E099AF85}"/>
              </a:ext>
            </a:extLst>
          </p:cNvPr>
          <p:cNvSpPr/>
          <p:nvPr/>
        </p:nvSpPr>
        <p:spPr>
          <a:xfrm>
            <a:off x="121136" y="968930"/>
            <a:ext cx="8678083" cy="404012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3" name="Google Shape;763;p33"/>
          <p:cNvSpPr txBox="1">
            <a:spLocks noGrp="1"/>
          </p:cNvSpPr>
          <p:nvPr>
            <p:ph type="title" idx="15"/>
          </p:nvPr>
        </p:nvSpPr>
        <p:spPr>
          <a:xfrm>
            <a:off x="0" y="210327"/>
            <a:ext cx="914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400" u="sng" dirty="0">
                <a:solidFill>
                  <a:srgbClr val="C00000"/>
                </a:solidFill>
                <a:latin typeface="Nixie One" panose="02000503080000020004" pitchFamily="50" charset="0"/>
              </a:rPr>
              <a:t>TOPICS COVERED</a:t>
            </a:r>
            <a:endParaRPr sz="4400" u="sng" dirty="0">
              <a:solidFill>
                <a:srgbClr val="C00000"/>
              </a:solidFill>
              <a:latin typeface="Nixie One" panose="02000503080000020004" pitchFamily="50" charset="0"/>
            </a:endParaRPr>
          </a:p>
        </p:txBody>
      </p:sp>
      <p:sp>
        <p:nvSpPr>
          <p:cNvPr id="764" name="Google Shape;764;p33"/>
          <p:cNvSpPr txBox="1">
            <a:spLocks noGrp="1"/>
          </p:cNvSpPr>
          <p:nvPr>
            <p:ph type="ctrTitle" idx="4"/>
          </p:nvPr>
        </p:nvSpPr>
        <p:spPr>
          <a:xfrm>
            <a:off x="401602" y="4104530"/>
            <a:ext cx="2333164" cy="577800"/>
          </a:xfrm>
          <a:prstGeom prst="rect">
            <a:avLst/>
          </a:prstGeom>
        </p:spPr>
        <p:txBody>
          <a:bodyPr spcFirstLastPara="1" wrap="square" lIns="91425" tIns="91425" rIns="91425" bIns="91425" anchor="b" anchorCtr="0">
            <a:noAutofit/>
          </a:bodyPr>
          <a:lstStyle/>
          <a:p>
            <a:r>
              <a:rPr lang="en-US" sz="2000" dirty="0">
                <a:solidFill>
                  <a:srgbClr val="00B050"/>
                </a:solidFill>
              </a:rPr>
              <a:t>CHANGES IN .NET 7</a:t>
            </a:r>
            <a:endParaRPr sz="2000" dirty="0">
              <a:solidFill>
                <a:srgbClr val="00B050"/>
              </a:solidFill>
            </a:endParaRPr>
          </a:p>
        </p:txBody>
      </p:sp>
      <p:sp>
        <p:nvSpPr>
          <p:cNvPr id="765" name="Google Shape;765;p33"/>
          <p:cNvSpPr txBox="1">
            <a:spLocks noGrp="1"/>
          </p:cNvSpPr>
          <p:nvPr>
            <p:ph type="ctrTitle"/>
          </p:nvPr>
        </p:nvSpPr>
        <p:spPr>
          <a:xfrm>
            <a:off x="6334117" y="1684609"/>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accent3">
                    <a:lumMod val="25000"/>
                  </a:schemeClr>
                </a:solidFill>
              </a:rPr>
              <a:t>CRUD OPERATIONS</a:t>
            </a:r>
            <a:endParaRPr sz="2000" dirty="0">
              <a:solidFill>
                <a:schemeClr val="accent3">
                  <a:lumMod val="25000"/>
                </a:schemeClr>
              </a:solidFill>
            </a:endParaRPr>
          </a:p>
        </p:txBody>
      </p:sp>
      <p:sp>
        <p:nvSpPr>
          <p:cNvPr id="770" name="Google Shape;770;p33"/>
          <p:cNvSpPr txBox="1">
            <a:spLocks noGrp="1"/>
          </p:cNvSpPr>
          <p:nvPr>
            <p:ph type="ctrTitle" idx="6"/>
          </p:nvPr>
        </p:nvSpPr>
        <p:spPr>
          <a:xfrm>
            <a:off x="3967717" y="4156194"/>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accent1">
                    <a:lumMod val="50000"/>
                  </a:schemeClr>
                </a:solidFill>
              </a:rPr>
              <a:t>MVC/Razor Pages</a:t>
            </a:r>
            <a:endParaRPr sz="2000" dirty="0">
              <a:solidFill>
                <a:schemeClr val="accent1">
                  <a:lumMod val="50000"/>
                </a:schemeClr>
              </a:solidFill>
            </a:endParaRPr>
          </a:p>
        </p:txBody>
      </p:sp>
      <p:sp>
        <p:nvSpPr>
          <p:cNvPr id="772" name="Google Shape;772;p33"/>
          <p:cNvSpPr txBox="1">
            <a:spLocks noGrp="1"/>
          </p:cNvSpPr>
          <p:nvPr>
            <p:ph type="ctrTitle" idx="8"/>
          </p:nvPr>
        </p:nvSpPr>
        <p:spPr>
          <a:xfrm>
            <a:off x="269462" y="2004240"/>
            <a:ext cx="22008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rgbClr val="FF3399"/>
                </a:solidFill>
              </a:rPr>
              <a:t>Fundamentals of ASP.NET Core</a:t>
            </a:r>
            <a:endParaRPr sz="2000" dirty="0">
              <a:solidFill>
                <a:srgbClr val="FF3399"/>
              </a:solidFill>
            </a:endParaRPr>
          </a:p>
        </p:txBody>
      </p:sp>
      <p:sp>
        <p:nvSpPr>
          <p:cNvPr id="774" name="Google Shape;774;p33"/>
          <p:cNvSpPr txBox="1">
            <a:spLocks noGrp="1"/>
          </p:cNvSpPr>
          <p:nvPr>
            <p:ph type="ctrTitle" idx="13"/>
          </p:nvPr>
        </p:nvSpPr>
        <p:spPr>
          <a:xfrm>
            <a:off x="3392177" y="1821211"/>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accent2">
                    <a:lumMod val="50000"/>
                  </a:schemeClr>
                </a:solidFill>
              </a:rPr>
              <a:t>Entity Framework Core</a:t>
            </a:r>
            <a:endParaRPr sz="2000" dirty="0">
              <a:solidFill>
                <a:schemeClr val="accent2">
                  <a:lumMod val="50000"/>
                </a:schemeClr>
              </a:solidFill>
            </a:endParaRPr>
          </a:p>
        </p:txBody>
      </p:sp>
      <p:grpSp>
        <p:nvGrpSpPr>
          <p:cNvPr id="776" name="Google Shape;776;p33"/>
          <p:cNvGrpSpPr/>
          <p:nvPr/>
        </p:nvGrpSpPr>
        <p:grpSpPr>
          <a:xfrm>
            <a:off x="7181180" y="1419166"/>
            <a:ext cx="348562" cy="406318"/>
            <a:chOff x="5261825" y="2163150"/>
            <a:chExt cx="266750" cy="310950"/>
          </a:xfrm>
          <a:solidFill>
            <a:schemeClr val="tx2">
              <a:lumMod val="75000"/>
            </a:schemeClr>
          </a:solidFill>
        </p:grpSpPr>
        <p:sp>
          <p:nvSpPr>
            <p:cNvPr id="777" name="Google Shape;777;p33"/>
            <p:cNvSpPr/>
            <p:nvPr/>
          </p:nvSpPr>
          <p:spPr>
            <a:xfrm>
              <a:off x="5307500" y="2289950"/>
              <a:ext cx="206475" cy="184150"/>
            </a:xfrm>
            <a:custGeom>
              <a:avLst/>
              <a:gdLst/>
              <a:ahLst/>
              <a:cxnLst/>
              <a:rect l="l" t="t" r="r" b="b"/>
              <a:pathLst>
                <a:path w="8259" h="7366" extrusionOk="0">
                  <a:moveTo>
                    <a:pt x="4177" y="4993"/>
                  </a:moveTo>
                  <a:lnTo>
                    <a:pt x="4177" y="4993"/>
                  </a:lnTo>
                  <a:cubicBezTo>
                    <a:pt x="4081" y="5127"/>
                    <a:pt x="4005" y="5261"/>
                    <a:pt x="3918" y="5395"/>
                  </a:cubicBezTo>
                  <a:cubicBezTo>
                    <a:pt x="3871" y="5338"/>
                    <a:pt x="3823" y="5271"/>
                    <a:pt x="3765" y="5204"/>
                  </a:cubicBezTo>
                  <a:cubicBezTo>
                    <a:pt x="3918" y="5175"/>
                    <a:pt x="4062" y="5098"/>
                    <a:pt x="4177" y="4993"/>
                  </a:cubicBezTo>
                  <a:close/>
                  <a:moveTo>
                    <a:pt x="4323" y="0"/>
                  </a:moveTo>
                  <a:cubicBezTo>
                    <a:pt x="3654" y="0"/>
                    <a:pt x="2913" y="207"/>
                    <a:pt x="2462" y="433"/>
                  </a:cubicBezTo>
                  <a:cubicBezTo>
                    <a:pt x="2223" y="548"/>
                    <a:pt x="2194" y="864"/>
                    <a:pt x="2319" y="1065"/>
                  </a:cubicBezTo>
                  <a:cubicBezTo>
                    <a:pt x="2309" y="1113"/>
                    <a:pt x="2299" y="1151"/>
                    <a:pt x="2299" y="1189"/>
                  </a:cubicBezTo>
                  <a:cubicBezTo>
                    <a:pt x="2280" y="1295"/>
                    <a:pt x="2271" y="1400"/>
                    <a:pt x="2271" y="1506"/>
                  </a:cubicBezTo>
                  <a:cubicBezTo>
                    <a:pt x="2146" y="1525"/>
                    <a:pt x="1964" y="1573"/>
                    <a:pt x="1907" y="1582"/>
                  </a:cubicBezTo>
                  <a:cubicBezTo>
                    <a:pt x="1581" y="1611"/>
                    <a:pt x="1255" y="1640"/>
                    <a:pt x="929" y="1659"/>
                  </a:cubicBezTo>
                  <a:cubicBezTo>
                    <a:pt x="422" y="1707"/>
                    <a:pt x="0" y="2243"/>
                    <a:pt x="316" y="2732"/>
                  </a:cubicBezTo>
                  <a:cubicBezTo>
                    <a:pt x="1293" y="4265"/>
                    <a:pt x="2366" y="5740"/>
                    <a:pt x="3506" y="7158"/>
                  </a:cubicBezTo>
                  <a:cubicBezTo>
                    <a:pt x="3623" y="7302"/>
                    <a:pt x="3797" y="7365"/>
                    <a:pt x="3976" y="7365"/>
                  </a:cubicBezTo>
                  <a:cubicBezTo>
                    <a:pt x="4237" y="7365"/>
                    <a:pt x="4508" y="7230"/>
                    <a:pt x="4627" y="7014"/>
                  </a:cubicBezTo>
                  <a:cubicBezTo>
                    <a:pt x="5461" y="5491"/>
                    <a:pt x="6524" y="4102"/>
                    <a:pt x="7770" y="2885"/>
                  </a:cubicBezTo>
                  <a:cubicBezTo>
                    <a:pt x="8259" y="2404"/>
                    <a:pt x="7815" y="1674"/>
                    <a:pt x="7247" y="1674"/>
                  </a:cubicBezTo>
                  <a:cubicBezTo>
                    <a:pt x="7136" y="1674"/>
                    <a:pt x="7021" y="1702"/>
                    <a:pt x="6907" y="1764"/>
                  </a:cubicBezTo>
                  <a:cubicBezTo>
                    <a:pt x="6743" y="1858"/>
                    <a:pt x="6544" y="1882"/>
                    <a:pt x="6333" y="1882"/>
                  </a:cubicBezTo>
                  <a:cubicBezTo>
                    <a:pt x="6176" y="1882"/>
                    <a:pt x="6013" y="1868"/>
                    <a:pt x="5854" y="1860"/>
                  </a:cubicBezTo>
                  <a:cubicBezTo>
                    <a:pt x="5902" y="1228"/>
                    <a:pt x="5834" y="595"/>
                    <a:pt x="5394" y="279"/>
                  </a:cubicBezTo>
                  <a:cubicBezTo>
                    <a:pt x="5120" y="79"/>
                    <a:pt x="4735" y="0"/>
                    <a:pt x="432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78" name="Google Shape;778;p33"/>
            <p:cNvSpPr/>
            <p:nvPr/>
          </p:nvSpPr>
          <p:spPr>
            <a:xfrm>
              <a:off x="5261825" y="2163150"/>
              <a:ext cx="266750" cy="301700"/>
            </a:xfrm>
            <a:custGeom>
              <a:avLst/>
              <a:gdLst/>
              <a:ahLst/>
              <a:cxnLst/>
              <a:rect l="l" t="t" r="r" b="b"/>
              <a:pathLst>
                <a:path w="10670" h="12068" extrusionOk="0">
                  <a:moveTo>
                    <a:pt x="5075" y="540"/>
                  </a:moveTo>
                  <a:cubicBezTo>
                    <a:pt x="5820" y="540"/>
                    <a:pt x="6546" y="829"/>
                    <a:pt x="6598" y="1701"/>
                  </a:cubicBezTo>
                  <a:cubicBezTo>
                    <a:pt x="6742" y="1922"/>
                    <a:pt x="6972" y="2075"/>
                    <a:pt x="7230" y="2132"/>
                  </a:cubicBezTo>
                  <a:cubicBezTo>
                    <a:pt x="7550" y="1975"/>
                    <a:pt x="7906" y="1883"/>
                    <a:pt x="8259" y="1883"/>
                  </a:cubicBezTo>
                  <a:cubicBezTo>
                    <a:pt x="8593" y="1883"/>
                    <a:pt x="8925" y="1965"/>
                    <a:pt x="9223" y="2151"/>
                  </a:cubicBezTo>
                  <a:cubicBezTo>
                    <a:pt x="9597" y="2391"/>
                    <a:pt x="9875" y="2755"/>
                    <a:pt x="9999" y="3177"/>
                  </a:cubicBezTo>
                  <a:cubicBezTo>
                    <a:pt x="10181" y="3751"/>
                    <a:pt x="10181" y="4058"/>
                    <a:pt x="9693" y="4412"/>
                  </a:cubicBezTo>
                  <a:cubicBezTo>
                    <a:pt x="8878" y="5006"/>
                    <a:pt x="7374" y="4872"/>
                    <a:pt x="6368" y="4968"/>
                  </a:cubicBezTo>
                  <a:cubicBezTo>
                    <a:pt x="5401" y="5054"/>
                    <a:pt x="4423" y="5141"/>
                    <a:pt x="3456" y="5150"/>
                  </a:cubicBezTo>
                  <a:cubicBezTo>
                    <a:pt x="3212" y="5150"/>
                    <a:pt x="2937" y="5167"/>
                    <a:pt x="2663" y="5167"/>
                  </a:cubicBezTo>
                  <a:cubicBezTo>
                    <a:pt x="2354" y="5167"/>
                    <a:pt x="2047" y="5146"/>
                    <a:pt x="1789" y="5054"/>
                  </a:cubicBezTo>
                  <a:cubicBezTo>
                    <a:pt x="1367" y="4911"/>
                    <a:pt x="898" y="4470"/>
                    <a:pt x="927" y="4020"/>
                  </a:cubicBezTo>
                  <a:cubicBezTo>
                    <a:pt x="963" y="3410"/>
                    <a:pt x="1516" y="2932"/>
                    <a:pt x="2107" y="2932"/>
                  </a:cubicBezTo>
                  <a:cubicBezTo>
                    <a:pt x="2296" y="2932"/>
                    <a:pt x="2489" y="2981"/>
                    <a:pt x="2670" y="3090"/>
                  </a:cubicBezTo>
                  <a:cubicBezTo>
                    <a:pt x="2692" y="3101"/>
                    <a:pt x="2715" y="3106"/>
                    <a:pt x="2737" y="3106"/>
                  </a:cubicBezTo>
                  <a:cubicBezTo>
                    <a:pt x="2827" y="3106"/>
                    <a:pt x="2902" y="3018"/>
                    <a:pt x="2871" y="2918"/>
                  </a:cubicBezTo>
                  <a:cubicBezTo>
                    <a:pt x="2871" y="2908"/>
                    <a:pt x="2871" y="2899"/>
                    <a:pt x="2871" y="2899"/>
                  </a:cubicBezTo>
                  <a:cubicBezTo>
                    <a:pt x="2833" y="2420"/>
                    <a:pt x="2728" y="1893"/>
                    <a:pt x="2996" y="1443"/>
                  </a:cubicBezTo>
                  <a:cubicBezTo>
                    <a:pt x="3235" y="1031"/>
                    <a:pt x="3676" y="829"/>
                    <a:pt x="4098" y="695"/>
                  </a:cubicBezTo>
                  <a:cubicBezTo>
                    <a:pt x="4385" y="602"/>
                    <a:pt x="4732" y="540"/>
                    <a:pt x="5075" y="540"/>
                  </a:cubicBezTo>
                  <a:close/>
                  <a:moveTo>
                    <a:pt x="7259" y="5409"/>
                  </a:moveTo>
                  <a:cubicBezTo>
                    <a:pt x="7173" y="5917"/>
                    <a:pt x="7182" y="6463"/>
                    <a:pt x="7192" y="6970"/>
                  </a:cubicBezTo>
                  <a:cubicBezTo>
                    <a:pt x="7192" y="7028"/>
                    <a:pt x="7211" y="7085"/>
                    <a:pt x="7259" y="7124"/>
                  </a:cubicBezTo>
                  <a:cubicBezTo>
                    <a:pt x="7240" y="7210"/>
                    <a:pt x="7297" y="7296"/>
                    <a:pt x="7384" y="7306"/>
                  </a:cubicBezTo>
                  <a:cubicBezTo>
                    <a:pt x="7623" y="7330"/>
                    <a:pt x="7865" y="7342"/>
                    <a:pt x="8107" y="7342"/>
                  </a:cubicBezTo>
                  <a:cubicBezTo>
                    <a:pt x="8349" y="7342"/>
                    <a:pt x="8591" y="7330"/>
                    <a:pt x="8830" y="7306"/>
                  </a:cubicBezTo>
                  <a:lnTo>
                    <a:pt x="8830" y="7306"/>
                  </a:lnTo>
                  <a:cubicBezTo>
                    <a:pt x="7767" y="8580"/>
                    <a:pt x="6857" y="10026"/>
                    <a:pt x="5927" y="11396"/>
                  </a:cubicBezTo>
                  <a:cubicBezTo>
                    <a:pt x="4787" y="10007"/>
                    <a:pt x="3686" y="8513"/>
                    <a:pt x="2364" y="7296"/>
                  </a:cubicBezTo>
                  <a:lnTo>
                    <a:pt x="2383" y="7296"/>
                  </a:lnTo>
                  <a:cubicBezTo>
                    <a:pt x="2787" y="7365"/>
                    <a:pt x="3200" y="7399"/>
                    <a:pt x="3613" y="7399"/>
                  </a:cubicBezTo>
                  <a:cubicBezTo>
                    <a:pt x="3778" y="7399"/>
                    <a:pt x="3943" y="7393"/>
                    <a:pt x="4107" y="7382"/>
                  </a:cubicBezTo>
                  <a:cubicBezTo>
                    <a:pt x="4270" y="7382"/>
                    <a:pt x="4366" y="7191"/>
                    <a:pt x="4280" y="7057"/>
                  </a:cubicBezTo>
                  <a:cubicBezTo>
                    <a:pt x="4299" y="7028"/>
                    <a:pt x="4308" y="6999"/>
                    <a:pt x="4308" y="6961"/>
                  </a:cubicBezTo>
                  <a:cubicBezTo>
                    <a:pt x="4251" y="6520"/>
                    <a:pt x="4184" y="6070"/>
                    <a:pt x="4136" y="5620"/>
                  </a:cubicBezTo>
                  <a:cubicBezTo>
                    <a:pt x="4826" y="5591"/>
                    <a:pt x="5506" y="5533"/>
                    <a:pt x="6186" y="5476"/>
                  </a:cubicBezTo>
                  <a:cubicBezTo>
                    <a:pt x="6531" y="5438"/>
                    <a:pt x="6895" y="5428"/>
                    <a:pt x="7259" y="5409"/>
                  </a:cubicBezTo>
                  <a:close/>
                  <a:moveTo>
                    <a:pt x="5044" y="0"/>
                  </a:moveTo>
                  <a:cubicBezTo>
                    <a:pt x="3602" y="0"/>
                    <a:pt x="2024" y="997"/>
                    <a:pt x="2479" y="2640"/>
                  </a:cubicBezTo>
                  <a:cubicBezTo>
                    <a:pt x="2311" y="2565"/>
                    <a:pt x="2140" y="2530"/>
                    <a:pt x="1970" y="2530"/>
                  </a:cubicBezTo>
                  <a:cubicBezTo>
                    <a:pt x="951" y="2530"/>
                    <a:pt x="0" y="3765"/>
                    <a:pt x="534" y="4824"/>
                  </a:cubicBezTo>
                  <a:cubicBezTo>
                    <a:pt x="812" y="5380"/>
                    <a:pt x="1434" y="5514"/>
                    <a:pt x="2000" y="5581"/>
                  </a:cubicBezTo>
                  <a:cubicBezTo>
                    <a:pt x="2455" y="5623"/>
                    <a:pt x="2911" y="5650"/>
                    <a:pt x="3371" y="5650"/>
                  </a:cubicBezTo>
                  <a:cubicBezTo>
                    <a:pt x="3539" y="5650"/>
                    <a:pt x="3708" y="5646"/>
                    <a:pt x="3877" y="5639"/>
                  </a:cubicBezTo>
                  <a:lnTo>
                    <a:pt x="3877" y="5639"/>
                  </a:lnTo>
                  <a:cubicBezTo>
                    <a:pt x="3849" y="6079"/>
                    <a:pt x="3877" y="6520"/>
                    <a:pt x="3944" y="6961"/>
                  </a:cubicBezTo>
                  <a:cubicBezTo>
                    <a:pt x="3843" y="6957"/>
                    <a:pt x="3741" y="6955"/>
                    <a:pt x="3639" y="6955"/>
                  </a:cubicBezTo>
                  <a:cubicBezTo>
                    <a:pt x="3221" y="6955"/>
                    <a:pt x="2801" y="6987"/>
                    <a:pt x="2392" y="7057"/>
                  </a:cubicBezTo>
                  <a:cubicBezTo>
                    <a:pt x="2306" y="7076"/>
                    <a:pt x="2268" y="7162"/>
                    <a:pt x="2306" y="7239"/>
                  </a:cubicBezTo>
                  <a:lnTo>
                    <a:pt x="2287" y="7219"/>
                  </a:lnTo>
                  <a:cubicBezTo>
                    <a:pt x="2266" y="7198"/>
                    <a:pt x="2240" y="7189"/>
                    <a:pt x="2215" y="7189"/>
                  </a:cubicBezTo>
                  <a:cubicBezTo>
                    <a:pt x="2139" y="7189"/>
                    <a:pt x="2064" y="7274"/>
                    <a:pt x="2115" y="7354"/>
                  </a:cubicBezTo>
                  <a:cubicBezTo>
                    <a:pt x="3140" y="9021"/>
                    <a:pt x="4529" y="10486"/>
                    <a:pt x="5774" y="11990"/>
                  </a:cubicBezTo>
                  <a:cubicBezTo>
                    <a:pt x="5817" y="12044"/>
                    <a:pt x="5875" y="12067"/>
                    <a:pt x="5934" y="12067"/>
                  </a:cubicBezTo>
                  <a:cubicBezTo>
                    <a:pt x="6021" y="12067"/>
                    <a:pt x="6112" y="12017"/>
                    <a:pt x="6157" y="11943"/>
                  </a:cubicBezTo>
                  <a:cubicBezTo>
                    <a:pt x="7211" y="10438"/>
                    <a:pt x="8390" y="8944"/>
                    <a:pt x="9271" y="7334"/>
                  </a:cubicBezTo>
                  <a:cubicBezTo>
                    <a:pt x="9290" y="7306"/>
                    <a:pt x="9300" y="7277"/>
                    <a:pt x="9290" y="7248"/>
                  </a:cubicBezTo>
                  <a:cubicBezTo>
                    <a:pt x="9450" y="7135"/>
                    <a:pt x="9434" y="6846"/>
                    <a:pt x="9196" y="6846"/>
                  </a:cubicBezTo>
                  <a:cubicBezTo>
                    <a:pt x="9193" y="6846"/>
                    <a:pt x="9189" y="6846"/>
                    <a:pt x="9185" y="6846"/>
                  </a:cubicBezTo>
                  <a:cubicBezTo>
                    <a:pt x="8648" y="6855"/>
                    <a:pt x="8121" y="6913"/>
                    <a:pt x="7594" y="7009"/>
                  </a:cubicBezTo>
                  <a:cubicBezTo>
                    <a:pt x="7594" y="6999"/>
                    <a:pt x="7594" y="6990"/>
                    <a:pt x="7594" y="6980"/>
                  </a:cubicBezTo>
                  <a:cubicBezTo>
                    <a:pt x="7594" y="6472"/>
                    <a:pt x="7614" y="5926"/>
                    <a:pt x="7508" y="5418"/>
                  </a:cubicBezTo>
                  <a:cubicBezTo>
                    <a:pt x="8265" y="5380"/>
                    <a:pt x="9022" y="5342"/>
                    <a:pt x="9712" y="5160"/>
                  </a:cubicBezTo>
                  <a:cubicBezTo>
                    <a:pt x="10401" y="4978"/>
                    <a:pt x="10670" y="4336"/>
                    <a:pt x="10641" y="3656"/>
                  </a:cubicBezTo>
                  <a:cubicBezTo>
                    <a:pt x="10567" y="2254"/>
                    <a:pt x="9425" y="1398"/>
                    <a:pt x="8202" y="1398"/>
                  </a:cubicBezTo>
                  <a:cubicBezTo>
                    <a:pt x="7845" y="1398"/>
                    <a:pt x="7481" y="1471"/>
                    <a:pt x="7135" y="1625"/>
                  </a:cubicBezTo>
                  <a:cubicBezTo>
                    <a:pt x="7019" y="500"/>
                    <a:pt x="6066" y="0"/>
                    <a:pt x="50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779" name="Google Shape;779;p33"/>
          <p:cNvGrpSpPr/>
          <p:nvPr/>
        </p:nvGrpSpPr>
        <p:grpSpPr>
          <a:xfrm>
            <a:off x="4222455" y="1391958"/>
            <a:ext cx="475443" cy="267449"/>
            <a:chOff x="3530100" y="2221475"/>
            <a:chExt cx="363850" cy="204675"/>
          </a:xfrm>
        </p:grpSpPr>
        <p:grpSp>
          <p:nvGrpSpPr>
            <p:cNvPr id="780" name="Google Shape;780;p33"/>
            <p:cNvGrpSpPr/>
            <p:nvPr/>
          </p:nvGrpSpPr>
          <p:grpSpPr>
            <a:xfrm>
              <a:off x="3530100" y="2221475"/>
              <a:ext cx="363850" cy="204675"/>
              <a:chOff x="3530100" y="2221475"/>
              <a:chExt cx="363850" cy="204675"/>
            </a:xfrm>
          </p:grpSpPr>
          <p:sp>
            <p:nvSpPr>
              <p:cNvPr id="781" name="Google Shape;781;p33"/>
              <p:cNvSpPr/>
              <p:nvPr/>
            </p:nvSpPr>
            <p:spPr>
              <a:xfrm>
                <a:off x="3543775" y="2232650"/>
                <a:ext cx="338225" cy="191575"/>
              </a:xfrm>
              <a:custGeom>
                <a:avLst/>
                <a:gdLst/>
                <a:ahLst/>
                <a:cxnLst/>
                <a:rect l="l" t="t" r="r" b="b"/>
                <a:pathLst>
                  <a:path w="13529" h="7663" extrusionOk="0">
                    <a:moveTo>
                      <a:pt x="3709" y="1426"/>
                    </a:moveTo>
                    <a:cubicBezTo>
                      <a:pt x="4679" y="1426"/>
                      <a:pt x="5482" y="2150"/>
                      <a:pt x="5700" y="3117"/>
                    </a:cubicBezTo>
                    <a:cubicBezTo>
                      <a:pt x="5997" y="4372"/>
                      <a:pt x="5240" y="5311"/>
                      <a:pt x="4321" y="6039"/>
                    </a:cubicBezTo>
                    <a:cubicBezTo>
                      <a:pt x="4299" y="6040"/>
                      <a:pt x="4277" y="6040"/>
                      <a:pt x="4255" y="6040"/>
                    </a:cubicBezTo>
                    <a:cubicBezTo>
                      <a:pt x="3237" y="6040"/>
                      <a:pt x="2330" y="5386"/>
                      <a:pt x="1993" y="4420"/>
                    </a:cubicBezTo>
                    <a:cubicBezTo>
                      <a:pt x="1600" y="3271"/>
                      <a:pt x="1964" y="1747"/>
                      <a:pt x="3296" y="1470"/>
                    </a:cubicBezTo>
                    <a:cubicBezTo>
                      <a:pt x="3436" y="1440"/>
                      <a:pt x="3574" y="1426"/>
                      <a:pt x="3709" y="1426"/>
                    </a:cubicBezTo>
                    <a:close/>
                    <a:moveTo>
                      <a:pt x="3701" y="1"/>
                    </a:moveTo>
                    <a:cubicBezTo>
                      <a:pt x="3337" y="1"/>
                      <a:pt x="2965" y="63"/>
                      <a:pt x="2596" y="195"/>
                    </a:cubicBezTo>
                    <a:cubicBezTo>
                      <a:pt x="680" y="885"/>
                      <a:pt x="0" y="3156"/>
                      <a:pt x="690" y="4966"/>
                    </a:cubicBezTo>
                    <a:cubicBezTo>
                      <a:pt x="1025" y="5877"/>
                      <a:pt x="1686" y="6672"/>
                      <a:pt x="2577" y="7064"/>
                    </a:cubicBezTo>
                    <a:cubicBezTo>
                      <a:pt x="3009" y="7257"/>
                      <a:pt x="3466" y="7362"/>
                      <a:pt x="3934" y="7362"/>
                    </a:cubicBezTo>
                    <a:cubicBezTo>
                      <a:pt x="3954" y="7362"/>
                      <a:pt x="3975" y="7362"/>
                      <a:pt x="3995" y="7361"/>
                    </a:cubicBezTo>
                    <a:cubicBezTo>
                      <a:pt x="4206" y="7361"/>
                      <a:pt x="4426" y="7323"/>
                      <a:pt x="4627" y="7246"/>
                    </a:cubicBezTo>
                    <a:cubicBezTo>
                      <a:pt x="4682" y="7259"/>
                      <a:pt x="4737" y="7266"/>
                      <a:pt x="4792" y="7266"/>
                    </a:cubicBezTo>
                    <a:cubicBezTo>
                      <a:pt x="4902" y="7266"/>
                      <a:pt x="5011" y="7240"/>
                      <a:pt x="5106" y="7189"/>
                    </a:cubicBezTo>
                    <a:cubicBezTo>
                      <a:pt x="5787" y="6835"/>
                      <a:pt x="6333" y="6269"/>
                      <a:pt x="6687" y="5589"/>
                    </a:cubicBezTo>
                    <a:cubicBezTo>
                      <a:pt x="7013" y="5829"/>
                      <a:pt x="7415" y="5934"/>
                      <a:pt x="7789" y="6078"/>
                    </a:cubicBezTo>
                    <a:cubicBezTo>
                      <a:pt x="8297" y="6269"/>
                      <a:pt x="8804" y="6451"/>
                      <a:pt x="9312" y="6624"/>
                    </a:cubicBezTo>
                    <a:cubicBezTo>
                      <a:pt x="10328" y="6978"/>
                      <a:pt x="11343" y="7333"/>
                      <a:pt x="12368" y="7630"/>
                    </a:cubicBezTo>
                    <a:cubicBezTo>
                      <a:pt x="12446" y="7652"/>
                      <a:pt x="12520" y="7663"/>
                      <a:pt x="12590" y="7663"/>
                    </a:cubicBezTo>
                    <a:cubicBezTo>
                      <a:pt x="13310" y="7663"/>
                      <a:pt x="13528" y="6532"/>
                      <a:pt x="12742" y="6269"/>
                    </a:cubicBezTo>
                    <a:cubicBezTo>
                      <a:pt x="11765" y="5934"/>
                      <a:pt x="10778" y="5637"/>
                      <a:pt x="9791" y="5302"/>
                    </a:cubicBezTo>
                    <a:cubicBezTo>
                      <a:pt x="9322" y="5139"/>
                      <a:pt x="8852" y="4966"/>
                      <a:pt x="8383" y="4804"/>
                    </a:cubicBezTo>
                    <a:cubicBezTo>
                      <a:pt x="7971" y="4669"/>
                      <a:pt x="7540" y="4449"/>
                      <a:pt x="7099" y="4420"/>
                    </a:cubicBezTo>
                    <a:cubicBezTo>
                      <a:pt x="7243" y="3721"/>
                      <a:pt x="7195" y="3002"/>
                      <a:pt x="6955" y="2332"/>
                    </a:cubicBezTo>
                    <a:cubicBezTo>
                      <a:pt x="6436" y="951"/>
                      <a:pt x="5127" y="1"/>
                      <a:pt x="3701"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2" name="Google Shape;782;p33"/>
              <p:cNvSpPr/>
              <p:nvPr/>
            </p:nvSpPr>
            <p:spPr>
              <a:xfrm>
                <a:off x="3530100" y="2221475"/>
                <a:ext cx="363850" cy="204675"/>
              </a:xfrm>
              <a:custGeom>
                <a:avLst/>
                <a:gdLst/>
                <a:ahLst/>
                <a:cxnLst/>
                <a:rect l="l" t="t" r="r" b="b"/>
                <a:pathLst>
                  <a:path w="14554" h="8187" extrusionOk="0">
                    <a:moveTo>
                      <a:pt x="4418" y="540"/>
                    </a:moveTo>
                    <a:cubicBezTo>
                      <a:pt x="4930" y="540"/>
                      <a:pt x="5444" y="659"/>
                      <a:pt x="5912" y="911"/>
                    </a:cubicBezTo>
                    <a:cubicBezTo>
                      <a:pt x="7742" y="1888"/>
                      <a:pt x="8135" y="4072"/>
                      <a:pt x="7454" y="5883"/>
                    </a:cubicBezTo>
                    <a:cubicBezTo>
                      <a:pt x="6735" y="6919"/>
                      <a:pt x="5738" y="7353"/>
                      <a:pt x="4744" y="7353"/>
                    </a:cubicBezTo>
                    <a:cubicBezTo>
                      <a:pt x="2366" y="7353"/>
                      <a:pt x="5" y="4866"/>
                      <a:pt x="1505" y="2204"/>
                    </a:cubicBezTo>
                    <a:cubicBezTo>
                      <a:pt x="2097" y="1153"/>
                      <a:pt x="3253" y="540"/>
                      <a:pt x="4418" y="540"/>
                    </a:cubicBezTo>
                    <a:close/>
                    <a:moveTo>
                      <a:pt x="8221" y="5298"/>
                    </a:moveTo>
                    <a:cubicBezTo>
                      <a:pt x="8240" y="5318"/>
                      <a:pt x="8269" y="5327"/>
                      <a:pt x="8307" y="5337"/>
                    </a:cubicBezTo>
                    <a:cubicBezTo>
                      <a:pt x="9083" y="5528"/>
                      <a:pt x="9869" y="5739"/>
                      <a:pt x="10645" y="5969"/>
                    </a:cubicBezTo>
                    <a:cubicBezTo>
                      <a:pt x="11114" y="6113"/>
                      <a:pt x="11584" y="6247"/>
                      <a:pt x="12043" y="6419"/>
                    </a:cubicBezTo>
                    <a:cubicBezTo>
                      <a:pt x="12398" y="6563"/>
                      <a:pt x="13902" y="7128"/>
                      <a:pt x="12522" y="7665"/>
                    </a:cubicBezTo>
                    <a:cubicBezTo>
                      <a:pt x="12488" y="7679"/>
                      <a:pt x="12448" y="7686"/>
                      <a:pt x="12404" y="7686"/>
                    </a:cubicBezTo>
                    <a:cubicBezTo>
                      <a:pt x="12098" y="7686"/>
                      <a:pt x="11604" y="7373"/>
                      <a:pt x="11344" y="7272"/>
                    </a:cubicBezTo>
                    <a:cubicBezTo>
                      <a:pt x="10865" y="7100"/>
                      <a:pt x="10386" y="6908"/>
                      <a:pt x="9907" y="6726"/>
                    </a:cubicBezTo>
                    <a:cubicBezTo>
                      <a:pt x="9265" y="6486"/>
                      <a:pt x="8623" y="6256"/>
                      <a:pt x="7981" y="6046"/>
                    </a:cubicBezTo>
                    <a:cubicBezTo>
                      <a:pt x="8077" y="5806"/>
                      <a:pt x="8154" y="5557"/>
                      <a:pt x="8221" y="5298"/>
                    </a:cubicBezTo>
                    <a:close/>
                    <a:moveTo>
                      <a:pt x="4436" y="1"/>
                    </a:moveTo>
                    <a:cubicBezTo>
                      <a:pt x="3017" y="1"/>
                      <a:pt x="1614" y="774"/>
                      <a:pt x="949" y="2089"/>
                    </a:cubicBezTo>
                    <a:cubicBezTo>
                      <a:pt x="1" y="4005"/>
                      <a:pt x="700" y="6324"/>
                      <a:pt x="2559" y="7397"/>
                    </a:cubicBezTo>
                    <a:cubicBezTo>
                      <a:pt x="3160" y="7745"/>
                      <a:pt x="3892" y="7928"/>
                      <a:pt x="4618" y="7928"/>
                    </a:cubicBezTo>
                    <a:cubicBezTo>
                      <a:pt x="5849" y="7928"/>
                      <a:pt x="7061" y="7401"/>
                      <a:pt x="7579" y="6256"/>
                    </a:cubicBezTo>
                    <a:cubicBezTo>
                      <a:pt x="7623" y="6286"/>
                      <a:pt x="7678" y="6298"/>
                      <a:pt x="7731" y="6298"/>
                    </a:cubicBezTo>
                    <a:cubicBezTo>
                      <a:pt x="7748" y="6298"/>
                      <a:pt x="7764" y="6297"/>
                      <a:pt x="7780" y="6295"/>
                    </a:cubicBezTo>
                    <a:cubicBezTo>
                      <a:pt x="9093" y="6927"/>
                      <a:pt x="10434" y="7483"/>
                      <a:pt x="11813" y="7971"/>
                    </a:cubicBezTo>
                    <a:cubicBezTo>
                      <a:pt x="12087" y="8061"/>
                      <a:pt x="12532" y="8186"/>
                      <a:pt x="12941" y="8186"/>
                    </a:cubicBezTo>
                    <a:cubicBezTo>
                      <a:pt x="13320" y="8186"/>
                      <a:pt x="13668" y="8078"/>
                      <a:pt x="13816" y="7732"/>
                    </a:cubicBezTo>
                    <a:cubicBezTo>
                      <a:pt x="14553" y="5969"/>
                      <a:pt x="9265" y="5011"/>
                      <a:pt x="8403" y="4800"/>
                    </a:cubicBezTo>
                    <a:cubicBezTo>
                      <a:pt x="8384" y="4795"/>
                      <a:pt x="8367" y="4793"/>
                      <a:pt x="8350" y="4793"/>
                    </a:cubicBezTo>
                    <a:cubicBezTo>
                      <a:pt x="8333" y="4793"/>
                      <a:pt x="8317" y="4795"/>
                      <a:pt x="8297" y="4800"/>
                    </a:cubicBezTo>
                    <a:cubicBezTo>
                      <a:pt x="8518" y="3066"/>
                      <a:pt x="7818" y="1275"/>
                      <a:pt x="6151" y="412"/>
                    </a:cubicBezTo>
                    <a:cubicBezTo>
                      <a:pt x="5611" y="132"/>
                      <a:pt x="5022" y="1"/>
                      <a:pt x="44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sp>
          <p:nvSpPr>
            <p:cNvPr id="783" name="Google Shape;783;p33"/>
            <p:cNvSpPr/>
            <p:nvPr/>
          </p:nvSpPr>
          <p:spPr>
            <a:xfrm>
              <a:off x="3563175" y="2255675"/>
              <a:ext cx="143725" cy="132475"/>
            </a:xfrm>
            <a:custGeom>
              <a:avLst/>
              <a:gdLst/>
              <a:ahLst/>
              <a:cxnLst/>
              <a:rect l="l" t="t" r="r" b="b"/>
              <a:pathLst>
                <a:path w="5749" h="5299" extrusionOk="0">
                  <a:moveTo>
                    <a:pt x="2859" y="434"/>
                  </a:moveTo>
                  <a:cubicBezTo>
                    <a:pt x="3196" y="434"/>
                    <a:pt x="3540" y="514"/>
                    <a:pt x="3861" y="683"/>
                  </a:cubicBezTo>
                  <a:cubicBezTo>
                    <a:pt x="4972" y="1258"/>
                    <a:pt x="5250" y="2704"/>
                    <a:pt x="4819" y="3806"/>
                  </a:cubicBezTo>
                  <a:cubicBezTo>
                    <a:pt x="4771" y="3930"/>
                    <a:pt x="4828" y="4074"/>
                    <a:pt x="4943" y="4132"/>
                  </a:cubicBezTo>
                  <a:cubicBezTo>
                    <a:pt x="4484" y="4588"/>
                    <a:pt x="3897" y="4789"/>
                    <a:pt x="3311" y="4789"/>
                  </a:cubicBezTo>
                  <a:cubicBezTo>
                    <a:pt x="1816" y="4789"/>
                    <a:pt x="322" y="3482"/>
                    <a:pt x="948" y="1756"/>
                  </a:cubicBezTo>
                  <a:cubicBezTo>
                    <a:pt x="1248" y="918"/>
                    <a:pt x="2032" y="434"/>
                    <a:pt x="2859" y="434"/>
                  </a:cubicBezTo>
                  <a:close/>
                  <a:moveTo>
                    <a:pt x="2868" y="0"/>
                  </a:moveTo>
                  <a:cubicBezTo>
                    <a:pt x="1906" y="0"/>
                    <a:pt x="974" y="522"/>
                    <a:pt x="575" y="1468"/>
                  </a:cubicBezTo>
                  <a:cubicBezTo>
                    <a:pt x="0" y="2867"/>
                    <a:pt x="757" y="4429"/>
                    <a:pt x="2098" y="5042"/>
                  </a:cubicBezTo>
                  <a:cubicBezTo>
                    <a:pt x="2456" y="5210"/>
                    <a:pt x="2871" y="5298"/>
                    <a:pt x="3284" y="5298"/>
                  </a:cubicBezTo>
                  <a:cubicBezTo>
                    <a:pt x="4188" y="5298"/>
                    <a:pt x="5083" y="4877"/>
                    <a:pt x="5346" y="3950"/>
                  </a:cubicBezTo>
                  <a:cubicBezTo>
                    <a:pt x="5365" y="3921"/>
                    <a:pt x="5346" y="3883"/>
                    <a:pt x="5317" y="3863"/>
                  </a:cubicBezTo>
                  <a:cubicBezTo>
                    <a:pt x="5748" y="2532"/>
                    <a:pt x="5375" y="951"/>
                    <a:pt x="4052" y="280"/>
                  </a:cubicBezTo>
                  <a:cubicBezTo>
                    <a:pt x="3677" y="91"/>
                    <a:pt x="3270" y="0"/>
                    <a:pt x="28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784" name="Google Shape;784;p33"/>
          <p:cNvGrpSpPr/>
          <p:nvPr/>
        </p:nvGrpSpPr>
        <p:grpSpPr>
          <a:xfrm>
            <a:off x="4830475" y="3969072"/>
            <a:ext cx="395342" cy="214103"/>
            <a:chOff x="4181100" y="3838875"/>
            <a:chExt cx="302550" cy="163850"/>
          </a:xfrm>
        </p:grpSpPr>
        <p:sp>
          <p:nvSpPr>
            <p:cNvPr id="785" name="Google Shape;785;p33"/>
            <p:cNvSpPr/>
            <p:nvPr/>
          </p:nvSpPr>
          <p:spPr>
            <a:xfrm>
              <a:off x="4191150" y="3932050"/>
              <a:ext cx="236900" cy="61250"/>
            </a:xfrm>
            <a:custGeom>
              <a:avLst/>
              <a:gdLst/>
              <a:ahLst/>
              <a:cxnLst/>
              <a:rect l="l" t="t" r="r" b="b"/>
              <a:pathLst>
                <a:path w="9476" h="2450" extrusionOk="0">
                  <a:moveTo>
                    <a:pt x="2041" y="0"/>
                  </a:moveTo>
                  <a:cubicBezTo>
                    <a:pt x="1466" y="48"/>
                    <a:pt x="844" y="96"/>
                    <a:pt x="422" y="527"/>
                  </a:cubicBezTo>
                  <a:cubicBezTo>
                    <a:pt x="0" y="968"/>
                    <a:pt x="20" y="1648"/>
                    <a:pt x="594" y="1935"/>
                  </a:cubicBezTo>
                  <a:cubicBezTo>
                    <a:pt x="623" y="1945"/>
                    <a:pt x="642" y="1974"/>
                    <a:pt x="662" y="2012"/>
                  </a:cubicBezTo>
                  <a:cubicBezTo>
                    <a:pt x="1348" y="2364"/>
                    <a:pt x="2206" y="2450"/>
                    <a:pt x="3044" y="2450"/>
                  </a:cubicBezTo>
                  <a:cubicBezTo>
                    <a:pt x="3621" y="2450"/>
                    <a:pt x="4189" y="2409"/>
                    <a:pt x="4685" y="2386"/>
                  </a:cubicBezTo>
                  <a:cubicBezTo>
                    <a:pt x="5433" y="2357"/>
                    <a:pt x="6161" y="2290"/>
                    <a:pt x="6898" y="2213"/>
                  </a:cubicBezTo>
                  <a:cubicBezTo>
                    <a:pt x="7674" y="2136"/>
                    <a:pt x="9284" y="2232"/>
                    <a:pt x="9475" y="1236"/>
                  </a:cubicBezTo>
                  <a:cubicBezTo>
                    <a:pt x="9456" y="1217"/>
                    <a:pt x="9437" y="1198"/>
                    <a:pt x="9447" y="1169"/>
                  </a:cubicBezTo>
                  <a:cubicBezTo>
                    <a:pt x="9475" y="307"/>
                    <a:pt x="8096" y="393"/>
                    <a:pt x="7435" y="316"/>
                  </a:cubicBezTo>
                  <a:cubicBezTo>
                    <a:pt x="6764" y="786"/>
                    <a:pt x="5988" y="1073"/>
                    <a:pt x="5174" y="1169"/>
                  </a:cubicBezTo>
                  <a:cubicBezTo>
                    <a:pt x="5026" y="1187"/>
                    <a:pt x="4877" y="1196"/>
                    <a:pt x="4730" y="1196"/>
                  </a:cubicBezTo>
                  <a:cubicBezTo>
                    <a:pt x="3713" y="1196"/>
                    <a:pt x="2727" y="770"/>
                    <a:pt x="2041"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6" name="Google Shape;786;p33"/>
            <p:cNvSpPr/>
            <p:nvPr/>
          </p:nvSpPr>
          <p:spPr>
            <a:xfrm>
              <a:off x="4406700" y="3860100"/>
              <a:ext cx="69100" cy="64075"/>
            </a:xfrm>
            <a:custGeom>
              <a:avLst/>
              <a:gdLst/>
              <a:ahLst/>
              <a:cxnLst/>
              <a:rect l="l" t="t" r="r" b="b"/>
              <a:pathLst>
                <a:path w="2764" h="2563" extrusionOk="0">
                  <a:moveTo>
                    <a:pt x="1323" y="1"/>
                  </a:moveTo>
                  <a:cubicBezTo>
                    <a:pt x="1080" y="1"/>
                    <a:pt x="831" y="67"/>
                    <a:pt x="604" y="215"/>
                  </a:cubicBezTo>
                  <a:cubicBezTo>
                    <a:pt x="595" y="311"/>
                    <a:pt x="585" y="416"/>
                    <a:pt x="566" y="512"/>
                  </a:cubicBezTo>
                  <a:cubicBezTo>
                    <a:pt x="674" y="498"/>
                    <a:pt x="785" y="489"/>
                    <a:pt x="895" y="489"/>
                  </a:cubicBezTo>
                  <a:cubicBezTo>
                    <a:pt x="1164" y="489"/>
                    <a:pt x="1428" y="543"/>
                    <a:pt x="1639" y="713"/>
                  </a:cubicBezTo>
                  <a:cubicBezTo>
                    <a:pt x="1917" y="914"/>
                    <a:pt x="2022" y="1269"/>
                    <a:pt x="1907" y="1575"/>
                  </a:cubicBezTo>
                  <a:cubicBezTo>
                    <a:pt x="1758" y="1927"/>
                    <a:pt x="1495" y="2055"/>
                    <a:pt x="1203" y="2055"/>
                  </a:cubicBezTo>
                  <a:cubicBezTo>
                    <a:pt x="858" y="2055"/>
                    <a:pt x="473" y="1877"/>
                    <a:pt x="183" y="1681"/>
                  </a:cubicBezTo>
                  <a:cubicBezTo>
                    <a:pt x="125" y="1786"/>
                    <a:pt x="68" y="1901"/>
                    <a:pt x="1" y="1997"/>
                  </a:cubicBezTo>
                  <a:cubicBezTo>
                    <a:pt x="370" y="2310"/>
                    <a:pt x="753" y="2563"/>
                    <a:pt x="1229" y="2563"/>
                  </a:cubicBezTo>
                  <a:cubicBezTo>
                    <a:pt x="1320" y="2563"/>
                    <a:pt x="1415" y="2553"/>
                    <a:pt x="1514" y="2533"/>
                  </a:cubicBezTo>
                  <a:cubicBezTo>
                    <a:pt x="2022" y="2418"/>
                    <a:pt x="2425" y="2025"/>
                    <a:pt x="2540" y="1518"/>
                  </a:cubicBezTo>
                  <a:cubicBezTo>
                    <a:pt x="2764" y="641"/>
                    <a:pt x="2074" y="1"/>
                    <a:pt x="1323"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7" name="Google Shape;787;p33"/>
            <p:cNvSpPr/>
            <p:nvPr/>
          </p:nvSpPr>
          <p:spPr>
            <a:xfrm>
              <a:off x="4222525" y="3850875"/>
              <a:ext cx="189000" cy="100600"/>
            </a:xfrm>
            <a:custGeom>
              <a:avLst/>
              <a:gdLst/>
              <a:ahLst/>
              <a:cxnLst/>
              <a:rect l="l" t="t" r="r" b="b"/>
              <a:pathLst>
                <a:path w="7560" h="4024" extrusionOk="0">
                  <a:moveTo>
                    <a:pt x="4863" y="0"/>
                  </a:moveTo>
                  <a:cubicBezTo>
                    <a:pt x="4396" y="0"/>
                    <a:pt x="3929" y="5"/>
                    <a:pt x="3459" y="18"/>
                  </a:cubicBezTo>
                  <a:cubicBezTo>
                    <a:pt x="2622" y="33"/>
                    <a:pt x="1720" y="151"/>
                    <a:pt x="847" y="151"/>
                  </a:cubicBezTo>
                  <a:cubicBezTo>
                    <a:pt x="561" y="151"/>
                    <a:pt x="277" y="138"/>
                    <a:pt x="1" y="105"/>
                  </a:cubicBezTo>
                  <a:lnTo>
                    <a:pt x="1" y="105"/>
                  </a:lnTo>
                  <a:cubicBezTo>
                    <a:pt x="154" y="1159"/>
                    <a:pt x="393" y="2155"/>
                    <a:pt x="1083" y="3008"/>
                  </a:cubicBezTo>
                  <a:cubicBezTo>
                    <a:pt x="1660" y="3729"/>
                    <a:pt x="2509" y="4023"/>
                    <a:pt x="3395" y="4023"/>
                  </a:cubicBezTo>
                  <a:cubicBezTo>
                    <a:pt x="3626" y="4023"/>
                    <a:pt x="3859" y="4003"/>
                    <a:pt x="4091" y="3966"/>
                  </a:cubicBezTo>
                  <a:cubicBezTo>
                    <a:pt x="6170" y="3630"/>
                    <a:pt x="7483" y="2088"/>
                    <a:pt x="7559" y="28"/>
                  </a:cubicBezTo>
                  <a:cubicBezTo>
                    <a:pt x="7540" y="28"/>
                    <a:pt x="7521" y="28"/>
                    <a:pt x="7511" y="38"/>
                  </a:cubicBezTo>
                  <a:cubicBezTo>
                    <a:pt x="6627" y="19"/>
                    <a:pt x="5747" y="0"/>
                    <a:pt x="4863"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8" name="Google Shape;788;p33"/>
            <p:cNvSpPr/>
            <p:nvPr/>
          </p:nvSpPr>
          <p:spPr>
            <a:xfrm>
              <a:off x="4181100" y="3838875"/>
              <a:ext cx="302550" cy="163850"/>
            </a:xfrm>
            <a:custGeom>
              <a:avLst/>
              <a:gdLst/>
              <a:ahLst/>
              <a:cxnLst/>
              <a:rect l="l" t="t" r="r" b="b"/>
              <a:pathLst>
                <a:path w="12102" h="6554" extrusionOk="0">
                  <a:moveTo>
                    <a:pt x="9916" y="1691"/>
                  </a:moveTo>
                  <a:cubicBezTo>
                    <a:pt x="10029" y="1691"/>
                    <a:pt x="10141" y="1704"/>
                    <a:pt x="10251" y="1744"/>
                  </a:cubicBezTo>
                  <a:cubicBezTo>
                    <a:pt x="10529" y="1830"/>
                    <a:pt x="10759" y="2127"/>
                    <a:pt x="10548" y="2395"/>
                  </a:cubicBezTo>
                  <a:cubicBezTo>
                    <a:pt x="10424" y="2549"/>
                    <a:pt x="10269" y="2606"/>
                    <a:pt x="10104" y="2606"/>
                  </a:cubicBezTo>
                  <a:cubicBezTo>
                    <a:pt x="9837" y="2606"/>
                    <a:pt x="9543" y="2455"/>
                    <a:pt x="9312" y="2319"/>
                  </a:cubicBezTo>
                  <a:cubicBezTo>
                    <a:pt x="9398" y="2127"/>
                    <a:pt x="9465" y="1926"/>
                    <a:pt x="9523" y="1725"/>
                  </a:cubicBezTo>
                  <a:cubicBezTo>
                    <a:pt x="9652" y="1709"/>
                    <a:pt x="9784" y="1691"/>
                    <a:pt x="9916" y="1691"/>
                  </a:cubicBezTo>
                  <a:close/>
                  <a:moveTo>
                    <a:pt x="10347" y="850"/>
                  </a:moveTo>
                  <a:cubicBezTo>
                    <a:pt x="11098" y="850"/>
                    <a:pt x="11788" y="1490"/>
                    <a:pt x="11564" y="2367"/>
                  </a:cubicBezTo>
                  <a:cubicBezTo>
                    <a:pt x="11449" y="2874"/>
                    <a:pt x="11046" y="3267"/>
                    <a:pt x="10538" y="3382"/>
                  </a:cubicBezTo>
                  <a:cubicBezTo>
                    <a:pt x="10439" y="3402"/>
                    <a:pt x="10344" y="3412"/>
                    <a:pt x="10252" y="3412"/>
                  </a:cubicBezTo>
                  <a:cubicBezTo>
                    <a:pt x="9775" y="3412"/>
                    <a:pt x="9386" y="3159"/>
                    <a:pt x="9025" y="2846"/>
                  </a:cubicBezTo>
                  <a:cubicBezTo>
                    <a:pt x="9092" y="2740"/>
                    <a:pt x="9149" y="2635"/>
                    <a:pt x="9207" y="2530"/>
                  </a:cubicBezTo>
                  <a:cubicBezTo>
                    <a:pt x="9497" y="2721"/>
                    <a:pt x="9883" y="2897"/>
                    <a:pt x="10228" y="2897"/>
                  </a:cubicBezTo>
                  <a:cubicBezTo>
                    <a:pt x="10520" y="2897"/>
                    <a:pt x="10782" y="2771"/>
                    <a:pt x="10931" y="2424"/>
                  </a:cubicBezTo>
                  <a:cubicBezTo>
                    <a:pt x="11046" y="2108"/>
                    <a:pt x="10941" y="1763"/>
                    <a:pt x="10673" y="1562"/>
                  </a:cubicBezTo>
                  <a:cubicBezTo>
                    <a:pt x="10455" y="1392"/>
                    <a:pt x="10189" y="1338"/>
                    <a:pt x="9920" y="1338"/>
                  </a:cubicBezTo>
                  <a:cubicBezTo>
                    <a:pt x="9809" y="1338"/>
                    <a:pt x="9698" y="1347"/>
                    <a:pt x="9590" y="1361"/>
                  </a:cubicBezTo>
                  <a:cubicBezTo>
                    <a:pt x="9609" y="1265"/>
                    <a:pt x="9619" y="1160"/>
                    <a:pt x="9628" y="1064"/>
                  </a:cubicBezTo>
                  <a:cubicBezTo>
                    <a:pt x="9855" y="916"/>
                    <a:pt x="10104" y="850"/>
                    <a:pt x="10347" y="850"/>
                  </a:cubicBezTo>
                  <a:close/>
                  <a:moveTo>
                    <a:pt x="6535" y="475"/>
                  </a:moveTo>
                  <a:cubicBezTo>
                    <a:pt x="7412" y="475"/>
                    <a:pt x="8285" y="489"/>
                    <a:pt x="9159" y="508"/>
                  </a:cubicBezTo>
                  <a:cubicBezTo>
                    <a:pt x="9178" y="508"/>
                    <a:pt x="9197" y="508"/>
                    <a:pt x="9216" y="498"/>
                  </a:cubicBezTo>
                  <a:lnTo>
                    <a:pt x="9216" y="498"/>
                  </a:lnTo>
                  <a:cubicBezTo>
                    <a:pt x="9140" y="2558"/>
                    <a:pt x="7827" y="4110"/>
                    <a:pt x="5758" y="4446"/>
                  </a:cubicBezTo>
                  <a:cubicBezTo>
                    <a:pt x="5528" y="4483"/>
                    <a:pt x="5295" y="4503"/>
                    <a:pt x="5065" y="4503"/>
                  </a:cubicBezTo>
                  <a:cubicBezTo>
                    <a:pt x="4182" y="4503"/>
                    <a:pt x="3327" y="4209"/>
                    <a:pt x="2750" y="3488"/>
                  </a:cubicBezTo>
                  <a:cubicBezTo>
                    <a:pt x="2060" y="2635"/>
                    <a:pt x="1820" y="1629"/>
                    <a:pt x="1667" y="575"/>
                  </a:cubicBezTo>
                  <a:lnTo>
                    <a:pt x="1667" y="575"/>
                  </a:lnTo>
                  <a:cubicBezTo>
                    <a:pt x="1952" y="609"/>
                    <a:pt x="2244" y="622"/>
                    <a:pt x="2540" y="622"/>
                  </a:cubicBezTo>
                  <a:cubicBezTo>
                    <a:pt x="3405" y="622"/>
                    <a:pt x="4297" y="510"/>
                    <a:pt x="5126" y="489"/>
                  </a:cubicBezTo>
                  <a:cubicBezTo>
                    <a:pt x="5596" y="479"/>
                    <a:pt x="6066" y="475"/>
                    <a:pt x="6535" y="475"/>
                  </a:cubicBezTo>
                  <a:close/>
                  <a:moveTo>
                    <a:pt x="2434" y="3727"/>
                  </a:moveTo>
                  <a:cubicBezTo>
                    <a:pt x="3129" y="4490"/>
                    <a:pt x="4118" y="4923"/>
                    <a:pt x="5138" y="4923"/>
                  </a:cubicBezTo>
                  <a:cubicBezTo>
                    <a:pt x="5283" y="4923"/>
                    <a:pt x="5430" y="4914"/>
                    <a:pt x="5576" y="4896"/>
                  </a:cubicBezTo>
                  <a:cubicBezTo>
                    <a:pt x="6390" y="4800"/>
                    <a:pt x="7166" y="4503"/>
                    <a:pt x="7837" y="4043"/>
                  </a:cubicBezTo>
                  <a:cubicBezTo>
                    <a:pt x="8498" y="4120"/>
                    <a:pt x="9877" y="4034"/>
                    <a:pt x="9849" y="4896"/>
                  </a:cubicBezTo>
                  <a:cubicBezTo>
                    <a:pt x="9839" y="4925"/>
                    <a:pt x="9858" y="4944"/>
                    <a:pt x="9877" y="4963"/>
                  </a:cubicBezTo>
                  <a:cubicBezTo>
                    <a:pt x="9686" y="5959"/>
                    <a:pt x="8076" y="5863"/>
                    <a:pt x="7300" y="5940"/>
                  </a:cubicBezTo>
                  <a:cubicBezTo>
                    <a:pt x="6563" y="6017"/>
                    <a:pt x="5825" y="6084"/>
                    <a:pt x="5087" y="6113"/>
                  </a:cubicBezTo>
                  <a:cubicBezTo>
                    <a:pt x="4591" y="6136"/>
                    <a:pt x="4023" y="6177"/>
                    <a:pt x="3446" y="6177"/>
                  </a:cubicBezTo>
                  <a:cubicBezTo>
                    <a:pt x="2608" y="6177"/>
                    <a:pt x="1750" y="6091"/>
                    <a:pt x="1064" y="5739"/>
                  </a:cubicBezTo>
                  <a:cubicBezTo>
                    <a:pt x="1044" y="5701"/>
                    <a:pt x="1025" y="5672"/>
                    <a:pt x="996" y="5662"/>
                  </a:cubicBezTo>
                  <a:cubicBezTo>
                    <a:pt x="422" y="5375"/>
                    <a:pt x="402" y="4695"/>
                    <a:pt x="824" y="4254"/>
                  </a:cubicBezTo>
                  <a:cubicBezTo>
                    <a:pt x="1255" y="3823"/>
                    <a:pt x="1868" y="3775"/>
                    <a:pt x="2434" y="3727"/>
                  </a:cubicBezTo>
                  <a:close/>
                  <a:moveTo>
                    <a:pt x="6938" y="41"/>
                  </a:moveTo>
                  <a:cubicBezTo>
                    <a:pt x="6333" y="41"/>
                    <a:pt x="5728" y="50"/>
                    <a:pt x="5126" y="67"/>
                  </a:cubicBezTo>
                  <a:cubicBezTo>
                    <a:pt x="3938" y="96"/>
                    <a:pt x="2558" y="0"/>
                    <a:pt x="1418" y="374"/>
                  </a:cubicBezTo>
                  <a:cubicBezTo>
                    <a:pt x="1351" y="393"/>
                    <a:pt x="1332" y="508"/>
                    <a:pt x="1408" y="537"/>
                  </a:cubicBezTo>
                  <a:cubicBezTo>
                    <a:pt x="1303" y="1610"/>
                    <a:pt x="1610" y="2673"/>
                    <a:pt x="2261" y="3526"/>
                  </a:cubicBezTo>
                  <a:cubicBezTo>
                    <a:pt x="2172" y="3518"/>
                    <a:pt x="2081" y="3513"/>
                    <a:pt x="1990" y="3513"/>
                  </a:cubicBezTo>
                  <a:cubicBezTo>
                    <a:pt x="1339" y="3513"/>
                    <a:pt x="672" y="3734"/>
                    <a:pt x="335" y="4331"/>
                  </a:cubicBezTo>
                  <a:cubicBezTo>
                    <a:pt x="0" y="4915"/>
                    <a:pt x="201" y="5720"/>
                    <a:pt x="872" y="5940"/>
                  </a:cubicBezTo>
                  <a:cubicBezTo>
                    <a:pt x="891" y="5950"/>
                    <a:pt x="910" y="5950"/>
                    <a:pt x="929" y="5950"/>
                  </a:cubicBezTo>
                  <a:cubicBezTo>
                    <a:pt x="1332" y="6180"/>
                    <a:pt x="1772" y="6323"/>
                    <a:pt x="2232" y="6371"/>
                  </a:cubicBezTo>
                  <a:cubicBezTo>
                    <a:pt x="2874" y="6457"/>
                    <a:pt x="3521" y="6491"/>
                    <a:pt x="4168" y="6491"/>
                  </a:cubicBezTo>
                  <a:cubicBezTo>
                    <a:pt x="4814" y="6491"/>
                    <a:pt x="5461" y="6457"/>
                    <a:pt x="6103" y="6410"/>
                  </a:cubicBezTo>
                  <a:cubicBezTo>
                    <a:pt x="7118" y="6342"/>
                    <a:pt x="10519" y="6553"/>
                    <a:pt x="10203" y="4743"/>
                  </a:cubicBezTo>
                  <a:cubicBezTo>
                    <a:pt x="10194" y="4681"/>
                    <a:pt x="10146" y="4636"/>
                    <a:pt x="10086" y="4636"/>
                  </a:cubicBezTo>
                  <a:cubicBezTo>
                    <a:pt x="10080" y="4636"/>
                    <a:pt x="10075" y="4636"/>
                    <a:pt x="10069" y="4637"/>
                  </a:cubicBezTo>
                  <a:cubicBezTo>
                    <a:pt x="10031" y="4369"/>
                    <a:pt x="9858" y="4139"/>
                    <a:pt x="9619" y="4024"/>
                  </a:cubicBezTo>
                  <a:cubicBezTo>
                    <a:pt x="9226" y="3823"/>
                    <a:pt x="8689" y="3785"/>
                    <a:pt x="8210" y="3756"/>
                  </a:cubicBezTo>
                  <a:cubicBezTo>
                    <a:pt x="8431" y="3564"/>
                    <a:pt x="8632" y="3363"/>
                    <a:pt x="8814" y="3143"/>
                  </a:cubicBezTo>
                  <a:cubicBezTo>
                    <a:pt x="9135" y="3582"/>
                    <a:pt x="9620" y="3779"/>
                    <a:pt x="10114" y="3779"/>
                  </a:cubicBezTo>
                  <a:cubicBezTo>
                    <a:pt x="10946" y="3779"/>
                    <a:pt x="11802" y="3220"/>
                    <a:pt x="11947" y="2319"/>
                  </a:cubicBezTo>
                  <a:cubicBezTo>
                    <a:pt x="12101" y="1327"/>
                    <a:pt x="11280" y="515"/>
                    <a:pt x="10409" y="515"/>
                  </a:cubicBezTo>
                  <a:cubicBezTo>
                    <a:pt x="10145" y="515"/>
                    <a:pt x="9876" y="590"/>
                    <a:pt x="9628" y="757"/>
                  </a:cubicBezTo>
                  <a:cubicBezTo>
                    <a:pt x="9628" y="633"/>
                    <a:pt x="9609" y="508"/>
                    <a:pt x="9600" y="384"/>
                  </a:cubicBezTo>
                  <a:cubicBezTo>
                    <a:pt x="9584" y="279"/>
                    <a:pt x="9494" y="202"/>
                    <a:pt x="9397" y="202"/>
                  </a:cubicBezTo>
                  <a:cubicBezTo>
                    <a:pt x="9379" y="202"/>
                    <a:pt x="9360" y="205"/>
                    <a:pt x="9341" y="211"/>
                  </a:cubicBezTo>
                  <a:cubicBezTo>
                    <a:pt x="9312" y="134"/>
                    <a:pt x="9236" y="96"/>
                    <a:pt x="9159" y="87"/>
                  </a:cubicBezTo>
                  <a:cubicBezTo>
                    <a:pt x="8420" y="55"/>
                    <a:pt x="7679" y="41"/>
                    <a:pt x="6938" y="4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796" name="Google Shape;796;p33"/>
          <p:cNvGrpSpPr/>
          <p:nvPr/>
        </p:nvGrpSpPr>
        <p:grpSpPr>
          <a:xfrm>
            <a:off x="1145183" y="1331069"/>
            <a:ext cx="423001" cy="493113"/>
            <a:chOff x="4478800" y="4423725"/>
            <a:chExt cx="375300" cy="463975"/>
          </a:xfrm>
          <a:solidFill>
            <a:srgbClr val="FF3399"/>
          </a:solidFill>
        </p:grpSpPr>
        <p:sp>
          <p:nvSpPr>
            <p:cNvPr id="797" name="Google Shape;797;p33"/>
            <p:cNvSpPr/>
            <p:nvPr/>
          </p:nvSpPr>
          <p:spPr>
            <a:xfrm>
              <a:off x="4813275" y="4548400"/>
              <a:ext cx="40825" cy="15325"/>
            </a:xfrm>
            <a:custGeom>
              <a:avLst/>
              <a:gdLst/>
              <a:ahLst/>
              <a:cxnLst/>
              <a:rect l="l" t="t" r="r" b="b"/>
              <a:pathLst>
                <a:path w="1633" h="613" extrusionOk="0">
                  <a:moveTo>
                    <a:pt x="1412" y="0"/>
                  </a:moveTo>
                  <a:cubicBezTo>
                    <a:pt x="1380" y="0"/>
                    <a:pt x="1348" y="10"/>
                    <a:pt x="1318" y="34"/>
                  </a:cubicBezTo>
                  <a:cubicBezTo>
                    <a:pt x="1053" y="253"/>
                    <a:pt x="718" y="369"/>
                    <a:pt x="381" y="369"/>
                  </a:cubicBezTo>
                  <a:cubicBezTo>
                    <a:pt x="303" y="369"/>
                    <a:pt x="226" y="363"/>
                    <a:pt x="149" y="351"/>
                  </a:cubicBezTo>
                  <a:cubicBezTo>
                    <a:pt x="143" y="350"/>
                    <a:pt x="138" y="349"/>
                    <a:pt x="133" y="349"/>
                  </a:cubicBezTo>
                  <a:cubicBezTo>
                    <a:pt x="22" y="349"/>
                    <a:pt x="1" y="543"/>
                    <a:pt x="120" y="571"/>
                  </a:cubicBezTo>
                  <a:cubicBezTo>
                    <a:pt x="240" y="599"/>
                    <a:pt x="361" y="613"/>
                    <a:pt x="483" y="613"/>
                  </a:cubicBezTo>
                  <a:cubicBezTo>
                    <a:pt x="858" y="613"/>
                    <a:pt x="1229" y="482"/>
                    <a:pt x="1519" y="236"/>
                  </a:cubicBezTo>
                  <a:cubicBezTo>
                    <a:pt x="1632" y="145"/>
                    <a:pt x="1530" y="0"/>
                    <a:pt x="14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98" name="Google Shape;798;p33"/>
            <p:cNvSpPr/>
            <p:nvPr/>
          </p:nvSpPr>
          <p:spPr>
            <a:xfrm>
              <a:off x="4804525" y="4619675"/>
              <a:ext cx="37975" cy="10350"/>
            </a:xfrm>
            <a:custGeom>
              <a:avLst/>
              <a:gdLst/>
              <a:ahLst/>
              <a:cxnLst/>
              <a:rect l="l" t="t" r="r" b="b"/>
              <a:pathLst>
                <a:path w="1519" h="414" extrusionOk="0">
                  <a:moveTo>
                    <a:pt x="144" y="0"/>
                  </a:moveTo>
                  <a:cubicBezTo>
                    <a:pt x="29" y="0"/>
                    <a:pt x="1" y="173"/>
                    <a:pt x="116" y="201"/>
                  </a:cubicBezTo>
                  <a:cubicBezTo>
                    <a:pt x="518" y="297"/>
                    <a:pt x="920" y="355"/>
                    <a:pt x="1323" y="412"/>
                  </a:cubicBezTo>
                  <a:cubicBezTo>
                    <a:pt x="1328" y="413"/>
                    <a:pt x="1334" y="413"/>
                    <a:pt x="1339" y="413"/>
                  </a:cubicBezTo>
                  <a:cubicBezTo>
                    <a:pt x="1488" y="413"/>
                    <a:pt x="1518" y="162"/>
                    <a:pt x="1361" y="134"/>
                  </a:cubicBezTo>
                  <a:cubicBezTo>
                    <a:pt x="959" y="77"/>
                    <a:pt x="556" y="19"/>
                    <a:pt x="1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99" name="Google Shape;799;p33"/>
            <p:cNvSpPr/>
            <p:nvPr/>
          </p:nvSpPr>
          <p:spPr>
            <a:xfrm>
              <a:off x="4789375" y="4487325"/>
              <a:ext cx="28375" cy="22725"/>
            </a:xfrm>
            <a:custGeom>
              <a:avLst/>
              <a:gdLst/>
              <a:ahLst/>
              <a:cxnLst/>
              <a:rect l="l" t="t" r="r" b="b"/>
              <a:pathLst>
                <a:path w="1135" h="909" extrusionOk="0">
                  <a:moveTo>
                    <a:pt x="916" y="0"/>
                  </a:moveTo>
                  <a:cubicBezTo>
                    <a:pt x="886" y="0"/>
                    <a:pt x="855" y="10"/>
                    <a:pt x="827" y="35"/>
                  </a:cubicBezTo>
                  <a:cubicBezTo>
                    <a:pt x="578" y="264"/>
                    <a:pt x="329" y="494"/>
                    <a:pt x="70" y="734"/>
                  </a:cubicBezTo>
                  <a:cubicBezTo>
                    <a:pt x="0" y="796"/>
                    <a:pt x="62" y="908"/>
                    <a:pt x="134" y="908"/>
                  </a:cubicBezTo>
                  <a:cubicBezTo>
                    <a:pt x="151" y="908"/>
                    <a:pt x="169" y="902"/>
                    <a:pt x="185" y="887"/>
                  </a:cubicBezTo>
                  <a:cubicBezTo>
                    <a:pt x="472" y="676"/>
                    <a:pt x="750" y="456"/>
                    <a:pt x="1028" y="236"/>
                  </a:cubicBezTo>
                  <a:cubicBezTo>
                    <a:pt x="1134" y="145"/>
                    <a:pt x="1031" y="0"/>
                    <a:pt x="9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0" name="Google Shape;800;p33"/>
            <p:cNvSpPr/>
            <p:nvPr/>
          </p:nvSpPr>
          <p:spPr>
            <a:xfrm>
              <a:off x="4762275" y="4690275"/>
              <a:ext cx="22875" cy="12100"/>
            </a:xfrm>
            <a:custGeom>
              <a:avLst/>
              <a:gdLst/>
              <a:ahLst/>
              <a:cxnLst/>
              <a:rect l="l" t="t" r="r" b="b"/>
              <a:pathLst>
                <a:path w="915" h="484" extrusionOk="0">
                  <a:moveTo>
                    <a:pt x="119" y="0"/>
                  </a:moveTo>
                  <a:cubicBezTo>
                    <a:pt x="37" y="0"/>
                    <a:pt x="0" y="111"/>
                    <a:pt x="71" y="156"/>
                  </a:cubicBezTo>
                  <a:cubicBezTo>
                    <a:pt x="273" y="271"/>
                    <a:pt x="483" y="376"/>
                    <a:pt x="685" y="472"/>
                  </a:cubicBezTo>
                  <a:cubicBezTo>
                    <a:pt x="704" y="480"/>
                    <a:pt x="722" y="484"/>
                    <a:pt x="739" y="484"/>
                  </a:cubicBezTo>
                  <a:cubicBezTo>
                    <a:pt x="858" y="484"/>
                    <a:pt x="915" y="300"/>
                    <a:pt x="780" y="242"/>
                  </a:cubicBezTo>
                  <a:cubicBezTo>
                    <a:pt x="570" y="156"/>
                    <a:pt x="359" y="69"/>
                    <a:pt x="139" y="2"/>
                  </a:cubicBezTo>
                  <a:cubicBezTo>
                    <a:pt x="132" y="1"/>
                    <a:pt x="125" y="0"/>
                    <a:pt x="1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1" name="Google Shape;801;p33"/>
            <p:cNvSpPr/>
            <p:nvPr/>
          </p:nvSpPr>
          <p:spPr>
            <a:xfrm>
              <a:off x="4550900" y="4491750"/>
              <a:ext cx="232825" cy="395950"/>
            </a:xfrm>
            <a:custGeom>
              <a:avLst/>
              <a:gdLst/>
              <a:ahLst/>
              <a:cxnLst/>
              <a:rect l="l" t="t" r="r" b="b"/>
              <a:pathLst>
                <a:path w="9313" h="15838" extrusionOk="0">
                  <a:moveTo>
                    <a:pt x="4924" y="432"/>
                  </a:moveTo>
                  <a:cubicBezTo>
                    <a:pt x="5992" y="432"/>
                    <a:pt x="7083" y="811"/>
                    <a:pt x="7837" y="1592"/>
                  </a:cubicBezTo>
                  <a:cubicBezTo>
                    <a:pt x="8756" y="2550"/>
                    <a:pt x="8910" y="4111"/>
                    <a:pt x="8699" y="5376"/>
                  </a:cubicBezTo>
                  <a:cubicBezTo>
                    <a:pt x="8498" y="6573"/>
                    <a:pt x="7281" y="7100"/>
                    <a:pt x="6764" y="8173"/>
                  </a:cubicBezTo>
                  <a:cubicBezTo>
                    <a:pt x="6409" y="8901"/>
                    <a:pt x="6285" y="9725"/>
                    <a:pt x="6428" y="10530"/>
                  </a:cubicBezTo>
                  <a:cubicBezTo>
                    <a:pt x="6093" y="10741"/>
                    <a:pt x="5729" y="10894"/>
                    <a:pt x="5355" y="11009"/>
                  </a:cubicBezTo>
                  <a:lnTo>
                    <a:pt x="5078" y="11028"/>
                  </a:lnTo>
                  <a:lnTo>
                    <a:pt x="5078" y="11066"/>
                  </a:lnTo>
                  <a:cubicBezTo>
                    <a:pt x="4769" y="11138"/>
                    <a:pt x="4450" y="11172"/>
                    <a:pt x="4131" y="11172"/>
                  </a:cubicBezTo>
                  <a:cubicBezTo>
                    <a:pt x="3934" y="11172"/>
                    <a:pt x="3738" y="11159"/>
                    <a:pt x="3545" y="11134"/>
                  </a:cubicBezTo>
                  <a:lnTo>
                    <a:pt x="3286" y="11086"/>
                  </a:lnTo>
                  <a:cubicBezTo>
                    <a:pt x="2970" y="11028"/>
                    <a:pt x="2663" y="10942"/>
                    <a:pt x="2357" y="10827"/>
                  </a:cubicBezTo>
                  <a:cubicBezTo>
                    <a:pt x="2491" y="9955"/>
                    <a:pt x="2587" y="9064"/>
                    <a:pt x="2251" y="8221"/>
                  </a:cubicBezTo>
                  <a:cubicBezTo>
                    <a:pt x="1878" y="7292"/>
                    <a:pt x="1083" y="6583"/>
                    <a:pt x="786" y="5615"/>
                  </a:cubicBezTo>
                  <a:cubicBezTo>
                    <a:pt x="0" y="3029"/>
                    <a:pt x="2060" y="605"/>
                    <a:pt x="4627" y="442"/>
                  </a:cubicBezTo>
                  <a:cubicBezTo>
                    <a:pt x="4726" y="435"/>
                    <a:pt x="4825" y="432"/>
                    <a:pt x="4924" y="432"/>
                  </a:cubicBezTo>
                  <a:close/>
                  <a:moveTo>
                    <a:pt x="2041" y="10798"/>
                  </a:moveTo>
                  <a:cubicBezTo>
                    <a:pt x="2041" y="10875"/>
                    <a:pt x="2031" y="10942"/>
                    <a:pt x="2021" y="11009"/>
                  </a:cubicBezTo>
                  <a:cubicBezTo>
                    <a:pt x="2015" y="11105"/>
                    <a:pt x="2101" y="11162"/>
                    <a:pt x="2182" y="11162"/>
                  </a:cubicBezTo>
                  <a:cubicBezTo>
                    <a:pt x="2214" y="11162"/>
                    <a:pt x="2246" y="11153"/>
                    <a:pt x="2271" y="11134"/>
                  </a:cubicBezTo>
                  <a:cubicBezTo>
                    <a:pt x="2884" y="11453"/>
                    <a:pt x="3546" y="11605"/>
                    <a:pt x="4208" y="11605"/>
                  </a:cubicBezTo>
                  <a:cubicBezTo>
                    <a:pt x="5054" y="11605"/>
                    <a:pt x="5901" y="11356"/>
                    <a:pt x="6649" y="10894"/>
                  </a:cubicBezTo>
                  <a:lnTo>
                    <a:pt x="6649" y="10894"/>
                  </a:lnTo>
                  <a:cubicBezTo>
                    <a:pt x="7386" y="11517"/>
                    <a:pt x="6486" y="12283"/>
                    <a:pt x="5873" y="12446"/>
                  </a:cubicBezTo>
                  <a:cubicBezTo>
                    <a:pt x="5346" y="12571"/>
                    <a:pt x="4800" y="12628"/>
                    <a:pt x="4254" y="12638"/>
                  </a:cubicBezTo>
                  <a:cubicBezTo>
                    <a:pt x="4101" y="12651"/>
                    <a:pt x="3948" y="12658"/>
                    <a:pt x="3796" y="12658"/>
                  </a:cubicBezTo>
                  <a:cubicBezTo>
                    <a:pt x="3518" y="12658"/>
                    <a:pt x="3242" y="12636"/>
                    <a:pt x="2970" y="12599"/>
                  </a:cubicBezTo>
                  <a:cubicBezTo>
                    <a:pt x="2194" y="12456"/>
                    <a:pt x="1140" y="11478"/>
                    <a:pt x="2041" y="10798"/>
                  </a:cubicBezTo>
                  <a:close/>
                  <a:moveTo>
                    <a:pt x="6745" y="12475"/>
                  </a:moveTo>
                  <a:lnTo>
                    <a:pt x="6745" y="12475"/>
                  </a:lnTo>
                  <a:cubicBezTo>
                    <a:pt x="7204" y="13921"/>
                    <a:pt x="5461" y="14276"/>
                    <a:pt x="4369" y="14305"/>
                  </a:cubicBezTo>
                  <a:lnTo>
                    <a:pt x="4359" y="14305"/>
                  </a:lnTo>
                  <a:cubicBezTo>
                    <a:pt x="4251" y="14311"/>
                    <a:pt x="4143" y="14314"/>
                    <a:pt x="4035" y="14314"/>
                  </a:cubicBezTo>
                  <a:cubicBezTo>
                    <a:pt x="3624" y="14314"/>
                    <a:pt x="3211" y="14269"/>
                    <a:pt x="2817" y="14170"/>
                  </a:cubicBezTo>
                  <a:cubicBezTo>
                    <a:pt x="2136" y="13979"/>
                    <a:pt x="1265" y="13299"/>
                    <a:pt x="1830" y="12504"/>
                  </a:cubicBezTo>
                  <a:lnTo>
                    <a:pt x="1830" y="12504"/>
                  </a:lnTo>
                  <a:cubicBezTo>
                    <a:pt x="2328" y="12935"/>
                    <a:pt x="3104" y="13030"/>
                    <a:pt x="3756" y="13030"/>
                  </a:cubicBezTo>
                  <a:cubicBezTo>
                    <a:pt x="3833" y="13030"/>
                    <a:pt x="3914" y="13031"/>
                    <a:pt x="3998" y="13031"/>
                  </a:cubicBezTo>
                  <a:cubicBezTo>
                    <a:pt x="4857" y="13031"/>
                    <a:pt x="6047" y="13007"/>
                    <a:pt x="6745" y="12475"/>
                  </a:cubicBezTo>
                  <a:close/>
                  <a:moveTo>
                    <a:pt x="6237" y="14257"/>
                  </a:moveTo>
                  <a:cubicBezTo>
                    <a:pt x="5728" y="15019"/>
                    <a:pt x="4928" y="15450"/>
                    <a:pt x="4148" y="15450"/>
                  </a:cubicBezTo>
                  <a:cubicBezTo>
                    <a:pt x="3458" y="15450"/>
                    <a:pt x="2783" y="15113"/>
                    <a:pt x="2338" y="14372"/>
                  </a:cubicBezTo>
                  <a:lnTo>
                    <a:pt x="2338" y="14372"/>
                  </a:lnTo>
                  <a:cubicBezTo>
                    <a:pt x="2807" y="14573"/>
                    <a:pt x="3363" y="14640"/>
                    <a:pt x="3842" y="14659"/>
                  </a:cubicBezTo>
                  <a:cubicBezTo>
                    <a:pt x="3914" y="14662"/>
                    <a:pt x="3985" y="14663"/>
                    <a:pt x="4057" y="14663"/>
                  </a:cubicBezTo>
                  <a:cubicBezTo>
                    <a:pt x="4799" y="14663"/>
                    <a:pt x="5538" y="14527"/>
                    <a:pt x="6237" y="14257"/>
                  </a:cubicBezTo>
                  <a:close/>
                  <a:moveTo>
                    <a:pt x="4950" y="1"/>
                  </a:moveTo>
                  <a:cubicBezTo>
                    <a:pt x="4846" y="1"/>
                    <a:pt x="4742" y="4"/>
                    <a:pt x="4637" y="11"/>
                  </a:cubicBezTo>
                  <a:cubicBezTo>
                    <a:pt x="2501" y="135"/>
                    <a:pt x="613" y="1620"/>
                    <a:pt x="259" y="3776"/>
                  </a:cubicBezTo>
                  <a:cubicBezTo>
                    <a:pt x="86" y="4811"/>
                    <a:pt x="307" y="5864"/>
                    <a:pt x="862" y="6746"/>
                  </a:cubicBezTo>
                  <a:cubicBezTo>
                    <a:pt x="1226" y="7359"/>
                    <a:pt x="1705" y="7905"/>
                    <a:pt x="1935" y="8585"/>
                  </a:cubicBezTo>
                  <a:cubicBezTo>
                    <a:pt x="2146" y="9217"/>
                    <a:pt x="2136" y="9879"/>
                    <a:pt x="2079" y="10530"/>
                  </a:cubicBezTo>
                  <a:cubicBezTo>
                    <a:pt x="1447" y="10712"/>
                    <a:pt x="1198" y="11392"/>
                    <a:pt x="1456" y="11986"/>
                  </a:cubicBezTo>
                  <a:cubicBezTo>
                    <a:pt x="1504" y="12111"/>
                    <a:pt x="1581" y="12216"/>
                    <a:pt x="1657" y="12321"/>
                  </a:cubicBezTo>
                  <a:cubicBezTo>
                    <a:pt x="1303" y="12714"/>
                    <a:pt x="1255" y="13289"/>
                    <a:pt x="1552" y="13730"/>
                  </a:cubicBezTo>
                  <a:cubicBezTo>
                    <a:pt x="1686" y="13941"/>
                    <a:pt x="1859" y="14113"/>
                    <a:pt x="2069" y="14228"/>
                  </a:cubicBezTo>
                  <a:cubicBezTo>
                    <a:pt x="2290" y="15196"/>
                    <a:pt x="3229" y="15837"/>
                    <a:pt x="4206" y="15837"/>
                  </a:cubicBezTo>
                  <a:cubicBezTo>
                    <a:pt x="4213" y="15838"/>
                    <a:pt x="4219" y="15838"/>
                    <a:pt x="4226" y="15838"/>
                  </a:cubicBezTo>
                  <a:cubicBezTo>
                    <a:pt x="5338" y="15838"/>
                    <a:pt x="6278" y="15065"/>
                    <a:pt x="6735" y="14094"/>
                  </a:cubicBezTo>
                  <a:cubicBezTo>
                    <a:pt x="6745" y="14056"/>
                    <a:pt x="6754" y="14008"/>
                    <a:pt x="6745" y="13969"/>
                  </a:cubicBezTo>
                  <a:cubicBezTo>
                    <a:pt x="7281" y="13586"/>
                    <a:pt x="7521" y="13021"/>
                    <a:pt x="7032" y="12216"/>
                  </a:cubicBezTo>
                  <a:cubicBezTo>
                    <a:pt x="7415" y="11728"/>
                    <a:pt x="7415" y="11009"/>
                    <a:pt x="6907" y="10616"/>
                  </a:cubicBezTo>
                  <a:cubicBezTo>
                    <a:pt x="6888" y="10597"/>
                    <a:pt x="6860" y="10587"/>
                    <a:pt x="6831" y="10578"/>
                  </a:cubicBezTo>
                  <a:cubicBezTo>
                    <a:pt x="6831" y="10568"/>
                    <a:pt x="6831" y="10559"/>
                    <a:pt x="6831" y="10549"/>
                  </a:cubicBezTo>
                  <a:cubicBezTo>
                    <a:pt x="6764" y="9744"/>
                    <a:pt x="6831" y="8959"/>
                    <a:pt x="7195" y="8259"/>
                  </a:cubicBezTo>
                  <a:cubicBezTo>
                    <a:pt x="7568" y="7560"/>
                    <a:pt x="8201" y="7206"/>
                    <a:pt x="8670" y="6602"/>
                  </a:cubicBezTo>
                  <a:cubicBezTo>
                    <a:pt x="9312" y="5778"/>
                    <a:pt x="9264" y="4542"/>
                    <a:pt x="9149" y="3556"/>
                  </a:cubicBezTo>
                  <a:cubicBezTo>
                    <a:pt x="8884" y="1374"/>
                    <a:pt x="7054" y="1"/>
                    <a:pt x="49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2" name="Google Shape;802;p33"/>
            <p:cNvSpPr/>
            <p:nvPr/>
          </p:nvSpPr>
          <p:spPr>
            <a:xfrm>
              <a:off x="4550650" y="4502550"/>
              <a:ext cx="223000" cy="266350"/>
            </a:xfrm>
            <a:custGeom>
              <a:avLst/>
              <a:gdLst/>
              <a:ahLst/>
              <a:cxnLst/>
              <a:rect l="l" t="t" r="r" b="b"/>
              <a:pathLst>
                <a:path w="8920" h="10654" extrusionOk="0">
                  <a:moveTo>
                    <a:pt x="4926" y="0"/>
                  </a:moveTo>
                  <a:cubicBezTo>
                    <a:pt x="4827" y="0"/>
                    <a:pt x="4727" y="3"/>
                    <a:pt x="4628" y="10"/>
                  </a:cubicBezTo>
                  <a:cubicBezTo>
                    <a:pt x="2060" y="173"/>
                    <a:pt x="0" y="2597"/>
                    <a:pt x="786" y="5174"/>
                  </a:cubicBezTo>
                  <a:cubicBezTo>
                    <a:pt x="1083" y="6151"/>
                    <a:pt x="1869" y="6850"/>
                    <a:pt x="2242" y="7789"/>
                  </a:cubicBezTo>
                  <a:cubicBezTo>
                    <a:pt x="2597" y="8632"/>
                    <a:pt x="2491" y="9514"/>
                    <a:pt x="2357" y="10395"/>
                  </a:cubicBezTo>
                  <a:cubicBezTo>
                    <a:pt x="2654" y="10510"/>
                    <a:pt x="2970" y="10596"/>
                    <a:pt x="3287" y="10654"/>
                  </a:cubicBezTo>
                  <a:cubicBezTo>
                    <a:pt x="3210" y="8718"/>
                    <a:pt x="2894" y="6783"/>
                    <a:pt x="2348" y="4915"/>
                  </a:cubicBezTo>
                  <a:cubicBezTo>
                    <a:pt x="2233" y="4992"/>
                    <a:pt x="2099" y="5068"/>
                    <a:pt x="1993" y="5145"/>
                  </a:cubicBezTo>
                  <a:cubicBezTo>
                    <a:pt x="1974" y="5156"/>
                    <a:pt x="1955" y="5161"/>
                    <a:pt x="1937" y="5161"/>
                  </a:cubicBezTo>
                  <a:cubicBezTo>
                    <a:pt x="1843" y="5161"/>
                    <a:pt x="1769" y="5035"/>
                    <a:pt x="1849" y="4963"/>
                  </a:cubicBezTo>
                  <a:cubicBezTo>
                    <a:pt x="1984" y="4848"/>
                    <a:pt x="2118" y="4752"/>
                    <a:pt x="2261" y="4656"/>
                  </a:cubicBezTo>
                  <a:cubicBezTo>
                    <a:pt x="2194" y="4446"/>
                    <a:pt x="2137" y="4244"/>
                    <a:pt x="2060" y="4014"/>
                  </a:cubicBezTo>
                  <a:cubicBezTo>
                    <a:pt x="2014" y="3882"/>
                    <a:pt x="2116" y="3802"/>
                    <a:pt x="2224" y="3802"/>
                  </a:cubicBezTo>
                  <a:cubicBezTo>
                    <a:pt x="2296" y="3802"/>
                    <a:pt x="2371" y="3838"/>
                    <a:pt x="2405" y="3919"/>
                  </a:cubicBezTo>
                  <a:cubicBezTo>
                    <a:pt x="2472" y="4091"/>
                    <a:pt x="2539" y="4273"/>
                    <a:pt x="2606" y="4446"/>
                  </a:cubicBezTo>
                  <a:cubicBezTo>
                    <a:pt x="3057" y="4206"/>
                    <a:pt x="3536" y="4053"/>
                    <a:pt x="4043" y="3986"/>
                  </a:cubicBezTo>
                  <a:cubicBezTo>
                    <a:pt x="4355" y="3941"/>
                    <a:pt x="4670" y="3919"/>
                    <a:pt x="4986" y="3919"/>
                  </a:cubicBezTo>
                  <a:cubicBezTo>
                    <a:pt x="5350" y="3919"/>
                    <a:pt x="5715" y="3948"/>
                    <a:pt x="6074" y="4005"/>
                  </a:cubicBezTo>
                  <a:cubicBezTo>
                    <a:pt x="6237" y="3622"/>
                    <a:pt x="6419" y="3258"/>
                    <a:pt x="6611" y="2894"/>
                  </a:cubicBezTo>
                  <a:cubicBezTo>
                    <a:pt x="6650" y="2828"/>
                    <a:pt x="6706" y="2800"/>
                    <a:pt x="6763" y="2800"/>
                  </a:cubicBezTo>
                  <a:cubicBezTo>
                    <a:pt x="6887" y="2800"/>
                    <a:pt x="7009" y="2934"/>
                    <a:pt x="6937" y="3085"/>
                  </a:cubicBezTo>
                  <a:cubicBezTo>
                    <a:pt x="6774" y="3430"/>
                    <a:pt x="6630" y="3775"/>
                    <a:pt x="6496" y="4120"/>
                  </a:cubicBezTo>
                  <a:cubicBezTo>
                    <a:pt x="6688" y="4187"/>
                    <a:pt x="6860" y="4302"/>
                    <a:pt x="7004" y="4465"/>
                  </a:cubicBezTo>
                  <a:cubicBezTo>
                    <a:pt x="6893" y="4324"/>
                    <a:pt x="6999" y="4144"/>
                    <a:pt x="7137" y="4144"/>
                  </a:cubicBezTo>
                  <a:cubicBezTo>
                    <a:pt x="7177" y="4144"/>
                    <a:pt x="7221" y="4159"/>
                    <a:pt x="7262" y="4197"/>
                  </a:cubicBezTo>
                  <a:lnTo>
                    <a:pt x="7320" y="4254"/>
                  </a:lnTo>
                  <a:cubicBezTo>
                    <a:pt x="7368" y="4302"/>
                    <a:pt x="7387" y="4379"/>
                    <a:pt x="7368" y="4436"/>
                  </a:cubicBezTo>
                  <a:cubicBezTo>
                    <a:pt x="7358" y="4465"/>
                    <a:pt x="7349" y="4493"/>
                    <a:pt x="7339" y="4532"/>
                  </a:cubicBezTo>
                  <a:cubicBezTo>
                    <a:pt x="7310" y="4608"/>
                    <a:pt x="7234" y="4666"/>
                    <a:pt x="7147" y="4676"/>
                  </a:cubicBezTo>
                  <a:cubicBezTo>
                    <a:pt x="6870" y="4666"/>
                    <a:pt x="6592" y="4628"/>
                    <a:pt x="6323" y="4561"/>
                  </a:cubicBezTo>
                  <a:cubicBezTo>
                    <a:pt x="5624" y="6486"/>
                    <a:pt x="5298" y="8527"/>
                    <a:pt x="5346" y="10567"/>
                  </a:cubicBezTo>
                  <a:cubicBezTo>
                    <a:pt x="5729" y="10462"/>
                    <a:pt x="6084" y="10309"/>
                    <a:pt x="6429" y="10098"/>
                  </a:cubicBezTo>
                  <a:cubicBezTo>
                    <a:pt x="6285" y="9293"/>
                    <a:pt x="6410" y="8469"/>
                    <a:pt x="6764" y="7732"/>
                  </a:cubicBezTo>
                  <a:cubicBezTo>
                    <a:pt x="7281" y="6668"/>
                    <a:pt x="8508" y="6141"/>
                    <a:pt x="8699" y="4944"/>
                  </a:cubicBezTo>
                  <a:cubicBezTo>
                    <a:pt x="8920" y="3670"/>
                    <a:pt x="8766" y="2118"/>
                    <a:pt x="7837" y="1160"/>
                  </a:cubicBezTo>
                  <a:cubicBezTo>
                    <a:pt x="7092" y="379"/>
                    <a:pt x="6002" y="0"/>
                    <a:pt x="492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3" name="Google Shape;803;p33"/>
            <p:cNvSpPr/>
            <p:nvPr/>
          </p:nvSpPr>
          <p:spPr>
            <a:xfrm>
              <a:off x="4731200" y="4446625"/>
              <a:ext cx="27350" cy="29100"/>
            </a:xfrm>
            <a:custGeom>
              <a:avLst/>
              <a:gdLst/>
              <a:ahLst/>
              <a:cxnLst/>
              <a:rect l="l" t="t" r="r" b="b"/>
              <a:pathLst>
                <a:path w="1094" h="1164" extrusionOk="0">
                  <a:moveTo>
                    <a:pt x="900" y="1"/>
                  </a:moveTo>
                  <a:cubicBezTo>
                    <a:pt x="857" y="1"/>
                    <a:pt x="814" y="22"/>
                    <a:pt x="788" y="72"/>
                  </a:cubicBezTo>
                  <a:cubicBezTo>
                    <a:pt x="625" y="417"/>
                    <a:pt x="385" y="724"/>
                    <a:pt x="88" y="963"/>
                  </a:cubicBezTo>
                  <a:cubicBezTo>
                    <a:pt x="1" y="1027"/>
                    <a:pt x="85" y="1164"/>
                    <a:pt x="177" y="1164"/>
                  </a:cubicBezTo>
                  <a:cubicBezTo>
                    <a:pt x="195" y="1164"/>
                    <a:pt x="214" y="1158"/>
                    <a:pt x="232" y="1145"/>
                  </a:cubicBezTo>
                  <a:cubicBezTo>
                    <a:pt x="567" y="896"/>
                    <a:pt x="835" y="580"/>
                    <a:pt x="1027" y="216"/>
                  </a:cubicBezTo>
                  <a:cubicBezTo>
                    <a:pt x="1093" y="104"/>
                    <a:pt x="995" y="1"/>
                    <a:pt x="9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4" name="Google Shape;804;p33"/>
            <p:cNvSpPr/>
            <p:nvPr/>
          </p:nvSpPr>
          <p:spPr>
            <a:xfrm>
              <a:off x="4595375" y="4572550"/>
              <a:ext cx="140200" cy="197550"/>
            </a:xfrm>
            <a:custGeom>
              <a:avLst/>
              <a:gdLst/>
              <a:ahLst/>
              <a:cxnLst/>
              <a:rect l="l" t="t" r="r" b="b"/>
              <a:pathLst>
                <a:path w="5608" h="7902" extrusionOk="0">
                  <a:moveTo>
                    <a:pt x="4996" y="0"/>
                  </a:moveTo>
                  <a:cubicBezTo>
                    <a:pt x="4941" y="0"/>
                    <a:pt x="4887" y="28"/>
                    <a:pt x="4851" y="94"/>
                  </a:cubicBezTo>
                  <a:cubicBezTo>
                    <a:pt x="4649" y="458"/>
                    <a:pt x="4477" y="831"/>
                    <a:pt x="4314" y="1205"/>
                  </a:cubicBezTo>
                  <a:cubicBezTo>
                    <a:pt x="3950" y="1148"/>
                    <a:pt x="3585" y="1119"/>
                    <a:pt x="3221" y="1119"/>
                  </a:cubicBezTo>
                  <a:cubicBezTo>
                    <a:pt x="2905" y="1119"/>
                    <a:pt x="2589" y="1141"/>
                    <a:pt x="2274" y="1186"/>
                  </a:cubicBezTo>
                  <a:cubicBezTo>
                    <a:pt x="1775" y="1253"/>
                    <a:pt x="1287" y="1406"/>
                    <a:pt x="836" y="1646"/>
                  </a:cubicBezTo>
                  <a:cubicBezTo>
                    <a:pt x="769" y="1473"/>
                    <a:pt x="702" y="1301"/>
                    <a:pt x="635" y="1119"/>
                  </a:cubicBezTo>
                  <a:cubicBezTo>
                    <a:pt x="601" y="1039"/>
                    <a:pt x="530" y="1005"/>
                    <a:pt x="461" y="1005"/>
                  </a:cubicBezTo>
                  <a:cubicBezTo>
                    <a:pt x="353" y="1005"/>
                    <a:pt x="250" y="1087"/>
                    <a:pt x="290" y="1214"/>
                  </a:cubicBezTo>
                  <a:cubicBezTo>
                    <a:pt x="367" y="1435"/>
                    <a:pt x="434" y="1646"/>
                    <a:pt x="501" y="1856"/>
                  </a:cubicBezTo>
                  <a:cubicBezTo>
                    <a:pt x="348" y="1952"/>
                    <a:pt x="214" y="2048"/>
                    <a:pt x="80" y="2163"/>
                  </a:cubicBezTo>
                  <a:cubicBezTo>
                    <a:pt x="1" y="2234"/>
                    <a:pt x="65" y="2364"/>
                    <a:pt x="160" y="2364"/>
                  </a:cubicBezTo>
                  <a:cubicBezTo>
                    <a:pt x="180" y="2364"/>
                    <a:pt x="202" y="2358"/>
                    <a:pt x="223" y="2345"/>
                  </a:cubicBezTo>
                  <a:cubicBezTo>
                    <a:pt x="338" y="2259"/>
                    <a:pt x="463" y="2192"/>
                    <a:pt x="578" y="2125"/>
                  </a:cubicBezTo>
                  <a:cubicBezTo>
                    <a:pt x="1124" y="3983"/>
                    <a:pt x="1440" y="5918"/>
                    <a:pt x="1517" y="7854"/>
                  </a:cubicBezTo>
                  <a:lnTo>
                    <a:pt x="1766" y="7902"/>
                  </a:lnTo>
                  <a:cubicBezTo>
                    <a:pt x="1766" y="7892"/>
                    <a:pt x="1766" y="7882"/>
                    <a:pt x="1766" y="7882"/>
                  </a:cubicBezTo>
                  <a:cubicBezTo>
                    <a:pt x="1881" y="5861"/>
                    <a:pt x="1593" y="3839"/>
                    <a:pt x="932" y="1933"/>
                  </a:cubicBezTo>
                  <a:cubicBezTo>
                    <a:pt x="1527" y="1654"/>
                    <a:pt x="2186" y="1501"/>
                    <a:pt x="2846" y="1501"/>
                  </a:cubicBezTo>
                  <a:cubicBezTo>
                    <a:pt x="2866" y="1501"/>
                    <a:pt x="2886" y="1502"/>
                    <a:pt x="2906" y="1502"/>
                  </a:cubicBezTo>
                  <a:cubicBezTo>
                    <a:pt x="3318" y="1511"/>
                    <a:pt x="3720" y="1569"/>
                    <a:pt x="4113" y="1674"/>
                  </a:cubicBezTo>
                  <a:cubicBezTo>
                    <a:pt x="3366" y="3619"/>
                    <a:pt x="3088" y="5717"/>
                    <a:pt x="3299" y="7796"/>
                  </a:cubicBezTo>
                  <a:lnTo>
                    <a:pt x="3567" y="7777"/>
                  </a:lnTo>
                  <a:cubicBezTo>
                    <a:pt x="3509" y="5727"/>
                    <a:pt x="3845" y="3686"/>
                    <a:pt x="4544" y="1770"/>
                  </a:cubicBezTo>
                  <a:cubicBezTo>
                    <a:pt x="4812" y="1828"/>
                    <a:pt x="5090" y="1866"/>
                    <a:pt x="5368" y="1876"/>
                  </a:cubicBezTo>
                  <a:cubicBezTo>
                    <a:pt x="5454" y="1866"/>
                    <a:pt x="5531" y="1808"/>
                    <a:pt x="5550" y="1732"/>
                  </a:cubicBezTo>
                  <a:cubicBezTo>
                    <a:pt x="5560" y="1703"/>
                    <a:pt x="5579" y="1674"/>
                    <a:pt x="5588" y="1646"/>
                  </a:cubicBezTo>
                  <a:cubicBezTo>
                    <a:pt x="5607" y="1579"/>
                    <a:pt x="5588" y="1502"/>
                    <a:pt x="5540" y="1454"/>
                  </a:cubicBezTo>
                  <a:lnTo>
                    <a:pt x="5492" y="1406"/>
                  </a:lnTo>
                  <a:cubicBezTo>
                    <a:pt x="5449" y="1365"/>
                    <a:pt x="5404" y="1348"/>
                    <a:pt x="5362" y="1348"/>
                  </a:cubicBezTo>
                  <a:cubicBezTo>
                    <a:pt x="5226" y="1348"/>
                    <a:pt x="5124" y="1526"/>
                    <a:pt x="5234" y="1665"/>
                  </a:cubicBezTo>
                  <a:cubicBezTo>
                    <a:pt x="5100" y="1502"/>
                    <a:pt x="4918" y="1387"/>
                    <a:pt x="4726" y="1320"/>
                  </a:cubicBezTo>
                  <a:cubicBezTo>
                    <a:pt x="4860" y="975"/>
                    <a:pt x="5004" y="630"/>
                    <a:pt x="5167" y="285"/>
                  </a:cubicBezTo>
                  <a:cubicBezTo>
                    <a:pt x="5239" y="134"/>
                    <a:pt x="5117" y="0"/>
                    <a:pt x="49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5" name="Google Shape;805;p33"/>
            <p:cNvSpPr/>
            <p:nvPr/>
          </p:nvSpPr>
          <p:spPr>
            <a:xfrm>
              <a:off x="4669925" y="4423725"/>
              <a:ext cx="13850" cy="31625"/>
            </a:xfrm>
            <a:custGeom>
              <a:avLst/>
              <a:gdLst/>
              <a:ahLst/>
              <a:cxnLst/>
              <a:rect l="l" t="t" r="r" b="b"/>
              <a:pathLst>
                <a:path w="554" h="1265" extrusionOk="0">
                  <a:moveTo>
                    <a:pt x="354" y="1"/>
                  </a:moveTo>
                  <a:cubicBezTo>
                    <a:pt x="306" y="1"/>
                    <a:pt x="259" y="21"/>
                    <a:pt x="230" y="68"/>
                  </a:cubicBezTo>
                  <a:cubicBezTo>
                    <a:pt x="58" y="413"/>
                    <a:pt x="0" y="797"/>
                    <a:pt x="68" y="1180"/>
                  </a:cubicBezTo>
                  <a:cubicBezTo>
                    <a:pt x="76" y="1238"/>
                    <a:pt x="121" y="1264"/>
                    <a:pt x="169" y="1264"/>
                  </a:cubicBezTo>
                  <a:cubicBezTo>
                    <a:pt x="231" y="1264"/>
                    <a:pt x="297" y="1221"/>
                    <a:pt x="297" y="1151"/>
                  </a:cubicBezTo>
                  <a:cubicBezTo>
                    <a:pt x="297" y="816"/>
                    <a:pt x="364" y="490"/>
                    <a:pt x="508" y="193"/>
                  </a:cubicBezTo>
                  <a:cubicBezTo>
                    <a:pt x="553" y="84"/>
                    <a:pt x="452" y="1"/>
                    <a:pt x="3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6" name="Google Shape;806;p33"/>
            <p:cNvSpPr/>
            <p:nvPr/>
          </p:nvSpPr>
          <p:spPr>
            <a:xfrm>
              <a:off x="4618200" y="4610075"/>
              <a:ext cx="79525" cy="161000"/>
            </a:xfrm>
            <a:custGeom>
              <a:avLst/>
              <a:gdLst/>
              <a:ahLst/>
              <a:cxnLst/>
              <a:rect l="l" t="t" r="r" b="b"/>
              <a:pathLst>
                <a:path w="3181" h="6440" extrusionOk="0">
                  <a:moveTo>
                    <a:pt x="1922" y="0"/>
                  </a:moveTo>
                  <a:cubicBezTo>
                    <a:pt x="1254" y="0"/>
                    <a:pt x="604" y="153"/>
                    <a:pt x="0" y="432"/>
                  </a:cubicBezTo>
                  <a:cubicBezTo>
                    <a:pt x="661" y="2338"/>
                    <a:pt x="949" y="4360"/>
                    <a:pt x="843" y="6381"/>
                  </a:cubicBezTo>
                  <a:cubicBezTo>
                    <a:pt x="843" y="6381"/>
                    <a:pt x="843" y="6391"/>
                    <a:pt x="843" y="6401"/>
                  </a:cubicBezTo>
                  <a:cubicBezTo>
                    <a:pt x="1037" y="6426"/>
                    <a:pt x="1233" y="6439"/>
                    <a:pt x="1430" y="6439"/>
                  </a:cubicBezTo>
                  <a:cubicBezTo>
                    <a:pt x="1749" y="6439"/>
                    <a:pt x="2071" y="6405"/>
                    <a:pt x="2386" y="6333"/>
                  </a:cubicBezTo>
                  <a:lnTo>
                    <a:pt x="2386" y="6295"/>
                  </a:lnTo>
                  <a:cubicBezTo>
                    <a:pt x="2175" y="4216"/>
                    <a:pt x="2443" y="2128"/>
                    <a:pt x="3181" y="173"/>
                  </a:cubicBezTo>
                  <a:cubicBezTo>
                    <a:pt x="2788" y="68"/>
                    <a:pt x="2386" y="10"/>
                    <a:pt x="1983" y="1"/>
                  </a:cubicBezTo>
                  <a:cubicBezTo>
                    <a:pt x="1963" y="1"/>
                    <a:pt x="1943" y="0"/>
                    <a:pt x="19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7" name="Google Shape;807;p33"/>
            <p:cNvSpPr/>
            <p:nvPr/>
          </p:nvSpPr>
          <p:spPr>
            <a:xfrm>
              <a:off x="4571600" y="4428150"/>
              <a:ext cx="27200" cy="40725"/>
            </a:xfrm>
            <a:custGeom>
              <a:avLst/>
              <a:gdLst/>
              <a:ahLst/>
              <a:cxnLst/>
              <a:rect l="l" t="t" r="r" b="b"/>
              <a:pathLst>
                <a:path w="1088" h="1629" extrusionOk="0">
                  <a:moveTo>
                    <a:pt x="217" y="1"/>
                  </a:moveTo>
                  <a:cubicBezTo>
                    <a:pt x="107" y="1"/>
                    <a:pt x="1" y="121"/>
                    <a:pt x="73" y="236"/>
                  </a:cubicBezTo>
                  <a:cubicBezTo>
                    <a:pt x="370" y="658"/>
                    <a:pt x="628" y="1099"/>
                    <a:pt x="849" y="1568"/>
                  </a:cubicBezTo>
                  <a:cubicBezTo>
                    <a:pt x="868" y="1610"/>
                    <a:pt x="903" y="1628"/>
                    <a:pt x="940" y="1628"/>
                  </a:cubicBezTo>
                  <a:cubicBezTo>
                    <a:pt x="1011" y="1628"/>
                    <a:pt x="1088" y="1561"/>
                    <a:pt x="1069" y="1472"/>
                  </a:cubicBezTo>
                  <a:cubicBezTo>
                    <a:pt x="935" y="945"/>
                    <a:pt x="686" y="457"/>
                    <a:pt x="322" y="45"/>
                  </a:cubicBezTo>
                  <a:cubicBezTo>
                    <a:pt x="291" y="14"/>
                    <a:pt x="254" y="1"/>
                    <a:pt x="2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8" name="Google Shape;808;p33"/>
            <p:cNvSpPr/>
            <p:nvPr/>
          </p:nvSpPr>
          <p:spPr>
            <a:xfrm>
              <a:off x="4534300" y="4682325"/>
              <a:ext cx="22100" cy="23975"/>
            </a:xfrm>
            <a:custGeom>
              <a:avLst/>
              <a:gdLst/>
              <a:ahLst/>
              <a:cxnLst/>
              <a:rect l="l" t="t" r="r" b="b"/>
              <a:pathLst>
                <a:path w="884" h="959" extrusionOk="0">
                  <a:moveTo>
                    <a:pt x="711" y="1"/>
                  </a:moveTo>
                  <a:cubicBezTo>
                    <a:pt x="679" y="1"/>
                    <a:pt x="646" y="13"/>
                    <a:pt x="616" y="42"/>
                  </a:cubicBezTo>
                  <a:cubicBezTo>
                    <a:pt x="396" y="253"/>
                    <a:pt x="233" y="550"/>
                    <a:pt x="51" y="799"/>
                  </a:cubicBezTo>
                  <a:cubicBezTo>
                    <a:pt x="1" y="871"/>
                    <a:pt x="79" y="958"/>
                    <a:pt x="154" y="958"/>
                  </a:cubicBezTo>
                  <a:cubicBezTo>
                    <a:pt x="179" y="958"/>
                    <a:pt x="204" y="948"/>
                    <a:pt x="223" y="924"/>
                  </a:cubicBezTo>
                  <a:cubicBezTo>
                    <a:pt x="444" y="704"/>
                    <a:pt x="645" y="464"/>
                    <a:pt x="827" y="205"/>
                  </a:cubicBezTo>
                  <a:cubicBezTo>
                    <a:pt x="884" y="106"/>
                    <a:pt x="803" y="1"/>
                    <a:pt x="7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9" name="Google Shape;809;p33"/>
            <p:cNvSpPr/>
            <p:nvPr/>
          </p:nvSpPr>
          <p:spPr>
            <a:xfrm>
              <a:off x="4518625" y="4479600"/>
              <a:ext cx="36325" cy="19700"/>
            </a:xfrm>
            <a:custGeom>
              <a:avLst/>
              <a:gdLst/>
              <a:ahLst/>
              <a:cxnLst/>
              <a:rect l="l" t="t" r="r" b="b"/>
              <a:pathLst>
                <a:path w="1453" h="788" extrusionOk="0">
                  <a:moveTo>
                    <a:pt x="135" y="0"/>
                  </a:moveTo>
                  <a:cubicBezTo>
                    <a:pt x="50" y="0"/>
                    <a:pt x="0" y="149"/>
                    <a:pt x="94" y="200"/>
                  </a:cubicBezTo>
                  <a:cubicBezTo>
                    <a:pt x="438" y="411"/>
                    <a:pt x="802" y="602"/>
                    <a:pt x="1167" y="775"/>
                  </a:cubicBezTo>
                  <a:cubicBezTo>
                    <a:pt x="1187" y="783"/>
                    <a:pt x="1208" y="787"/>
                    <a:pt x="1228" y="787"/>
                  </a:cubicBezTo>
                  <a:cubicBezTo>
                    <a:pt x="1361" y="787"/>
                    <a:pt x="1452" y="609"/>
                    <a:pt x="1310" y="526"/>
                  </a:cubicBezTo>
                  <a:cubicBezTo>
                    <a:pt x="946" y="334"/>
                    <a:pt x="563" y="161"/>
                    <a:pt x="170" y="8"/>
                  </a:cubicBezTo>
                  <a:cubicBezTo>
                    <a:pt x="158" y="3"/>
                    <a:pt x="146" y="0"/>
                    <a:pt x="1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10" name="Google Shape;810;p33"/>
            <p:cNvSpPr/>
            <p:nvPr/>
          </p:nvSpPr>
          <p:spPr>
            <a:xfrm>
              <a:off x="4495675" y="4618475"/>
              <a:ext cx="32525" cy="22900"/>
            </a:xfrm>
            <a:custGeom>
              <a:avLst/>
              <a:gdLst/>
              <a:ahLst/>
              <a:cxnLst/>
              <a:rect l="l" t="t" r="r" b="b"/>
              <a:pathLst>
                <a:path w="1301" h="916" extrusionOk="0">
                  <a:moveTo>
                    <a:pt x="1092" y="1"/>
                  </a:moveTo>
                  <a:cubicBezTo>
                    <a:pt x="1076" y="1"/>
                    <a:pt x="1058" y="4"/>
                    <a:pt x="1040" y="10"/>
                  </a:cubicBezTo>
                  <a:cubicBezTo>
                    <a:pt x="638" y="77"/>
                    <a:pt x="245" y="470"/>
                    <a:pt x="44" y="786"/>
                  </a:cubicBezTo>
                  <a:cubicBezTo>
                    <a:pt x="1" y="850"/>
                    <a:pt x="60" y="915"/>
                    <a:pt x="121" y="915"/>
                  </a:cubicBezTo>
                  <a:cubicBezTo>
                    <a:pt x="141" y="915"/>
                    <a:pt x="161" y="908"/>
                    <a:pt x="178" y="891"/>
                  </a:cubicBezTo>
                  <a:cubicBezTo>
                    <a:pt x="322" y="757"/>
                    <a:pt x="485" y="632"/>
                    <a:pt x="647" y="527"/>
                  </a:cubicBezTo>
                  <a:cubicBezTo>
                    <a:pt x="810" y="431"/>
                    <a:pt x="1002" y="383"/>
                    <a:pt x="1155" y="288"/>
                  </a:cubicBezTo>
                  <a:cubicBezTo>
                    <a:pt x="1301" y="202"/>
                    <a:pt x="1232" y="1"/>
                    <a:pt x="10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11" name="Google Shape;811;p33"/>
            <p:cNvSpPr/>
            <p:nvPr/>
          </p:nvSpPr>
          <p:spPr>
            <a:xfrm>
              <a:off x="4478800" y="4552600"/>
              <a:ext cx="40025" cy="7925"/>
            </a:xfrm>
            <a:custGeom>
              <a:avLst/>
              <a:gdLst/>
              <a:ahLst/>
              <a:cxnLst/>
              <a:rect l="l" t="t" r="r" b="b"/>
              <a:pathLst>
                <a:path w="1601" h="317" extrusionOk="0">
                  <a:moveTo>
                    <a:pt x="1390" y="1"/>
                  </a:moveTo>
                  <a:cubicBezTo>
                    <a:pt x="968" y="10"/>
                    <a:pt x="546" y="20"/>
                    <a:pt x="125" y="49"/>
                  </a:cubicBezTo>
                  <a:cubicBezTo>
                    <a:pt x="0" y="77"/>
                    <a:pt x="0" y="250"/>
                    <a:pt x="125" y="278"/>
                  </a:cubicBezTo>
                  <a:cubicBezTo>
                    <a:pt x="546" y="298"/>
                    <a:pt x="968" y="317"/>
                    <a:pt x="1390" y="317"/>
                  </a:cubicBezTo>
                  <a:cubicBezTo>
                    <a:pt x="1600" y="317"/>
                    <a:pt x="1600" y="1"/>
                    <a:pt x="13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sp>
        <p:nvSpPr>
          <p:cNvPr id="66" name="Google Shape;767;p33">
            <a:extLst>
              <a:ext uri="{FF2B5EF4-FFF2-40B4-BE49-F238E27FC236}">
                <a16:creationId xmlns:a16="http://schemas.microsoft.com/office/drawing/2014/main" id="{4CF4F1BC-87A3-4CE9-B29B-0AB7A81E2E60}"/>
              </a:ext>
            </a:extLst>
          </p:cNvPr>
          <p:cNvSpPr txBox="1">
            <a:spLocks/>
          </p:cNvSpPr>
          <p:nvPr/>
        </p:nvSpPr>
        <p:spPr>
          <a:xfrm>
            <a:off x="6752693" y="4366858"/>
            <a:ext cx="21360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2000" dirty="0">
                <a:solidFill>
                  <a:srgbClr val="C00000"/>
                </a:solidFill>
              </a:rPr>
              <a:t>ERROR SOLVING</a:t>
            </a:r>
          </a:p>
        </p:txBody>
      </p:sp>
      <p:grpSp>
        <p:nvGrpSpPr>
          <p:cNvPr id="67" name="Google Shape;2259;p57">
            <a:extLst>
              <a:ext uri="{FF2B5EF4-FFF2-40B4-BE49-F238E27FC236}">
                <a16:creationId xmlns:a16="http://schemas.microsoft.com/office/drawing/2014/main" id="{98E854BB-A9ED-4F27-A76F-39F69B0D9F06}"/>
              </a:ext>
            </a:extLst>
          </p:cNvPr>
          <p:cNvGrpSpPr/>
          <p:nvPr/>
        </p:nvGrpSpPr>
        <p:grpSpPr>
          <a:xfrm>
            <a:off x="7595959" y="4092592"/>
            <a:ext cx="449467" cy="347873"/>
            <a:chOff x="3110125" y="4993400"/>
            <a:chExt cx="444925" cy="467450"/>
          </a:xfrm>
          <a:solidFill>
            <a:srgbClr val="C00000"/>
          </a:solidFill>
        </p:grpSpPr>
        <p:sp>
          <p:nvSpPr>
            <p:cNvPr id="68" name="Google Shape;2260;p57">
              <a:extLst>
                <a:ext uri="{FF2B5EF4-FFF2-40B4-BE49-F238E27FC236}">
                  <a16:creationId xmlns:a16="http://schemas.microsoft.com/office/drawing/2014/main" id="{C843E9F8-B472-44D5-A3F9-6486FA287DB9}"/>
                </a:ext>
              </a:extLst>
            </p:cNvPr>
            <p:cNvSpPr/>
            <p:nvPr/>
          </p:nvSpPr>
          <p:spPr>
            <a:xfrm>
              <a:off x="3110125" y="4993400"/>
              <a:ext cx="434975" cy="465725"/>
            </a:xfrm>
            <a:custGeom>
              <a:avLst/>
              <a:gdLst/>
              <a:ahLst/>
              <a:cxnLst/>
              <a:rect l="l" t="t" r="r" b="b"/>
              <a:pathLst>
                <a:path w="17399" h="18629" extrusionOk="0">
                  <a:moveTo>
                    <a:pt x="15873" y="1"/>
                  </a:moveTo>
                  <a:cubicBezTo>
                    <a:pt x="15284" y="295"/>
                    <a:pt x="14747" y="677"/>
                    <a:pt x="14279" y="1127"/>
                  </a:cubicBezTo>
                  <a:cubicBezTo>
                    <a:pt x="12512" y="2912"/>
                    <a:pt x="11767" y="3466"/>
                    <a:pt x="10380" y="5251"/>
                  </a:cubicBezTo>
                  <a:cubicBezTo>
                    <a:pt x="8613" y="7504"/>
                    <a:pt x="6863" y="9757"/>
                    <a:pt x="5269" y="12182"/>
                  </a:cubicBezTo>
                  <a:cubicBezTo>
                    <a:pt x="4576" y="10866"/>
                    <a:pt x="3830" y="8180"/>
                    <a:pt x="2046" y="7279"/>
                  </a:cubicBezTo>
                  <a:lnTo>
                    <a:pt x="2011" y="7331"/>
                  </a:lnTo>
                  <a:cubicBezTo>
                    <a:pt x="1803" y="7677"/>
                    <a:pt x="1" y="9549"/>
                    <a:pt x="1" y="9826"/>
                  </a:cubicBezTo>
                  <a:lnTo>
                    <a:pt x="1" y="9964"/>
                  </a:lnTo>
                  <a:cubicBezTo>
                    <a:pt x="555" y="10571"/>
                    <a:pt x="1075" y="11229"/>
                    <a:pt x="1526" y="11923"/>
                  </a:cubicBezTo>
                  <a:cubicBezTo>
                    <a:pt x="2843" y="13777"/>
                    <a:pt x="3605" y="15024"/>
                    <a:pt x="4090" y="17242"/>
                  </a:cubicBezTo>
                  <a:cubicBezTo>
                    <a:pt x="4229" y="17693"/>
                    <a:pt x="4298" y="18161"/>
                    <a:pt x="4298" y="18629"/>
                  </a:cubicBezTo>
                  <a:cubicBezTo>
                    <a:pt x="4489" y="18195"/>
                    <a:pt x="5338" y="16913"/>
                    <a:pt x="6187" y="15683"/>
                  </a:cubicBezTo>
                  <a:cubicBezTo>
                    <a:pt x="6690" y="14955"/>
                    <a:pt x="7175" y="14262"/>
                    <a:pt x="7539" y="13759"/>
                  </a:cubicBezTo>
                  <a:cubicBezTo>
                    <a:pt x="7729" y="13499"/>
                    <a:pt x="7868" y="13291"/>
                    <a:pt x="7972" y="13153"/>
                  </a:cubicBezTo>
                  <a:cubicBezTo>
                    <a:pt x="8301" y="12720"/>
                    <a:pt x="8630" y="12286"/>
                    <a:pt x="8960" y="11888"/>
                  </a:cubicBezTo>
                  <a:cubicBezTo>
                    <a:pt x="9497" y="11212"/>
                    <a:pt x="10069" y="10571"/>
                    <a:pt x="10606" y="9964"/>
                  </a:cubicBezTo>
                  <a:cubicBezTo>
                    <a:pt x="11143" y="9375"/>
                    <a:pt x="11697" y="8803"/>
                    <a:pt x="12252" y="8232"/>
                  </a:cubicBezTo>
                  <a:cubicBezTo>
                    <a:pt x="12720" y="7764"/>
                    <a:pt x="13188" y="7296"/>
                    <a:pt x="13655" y="6828"/>
                  </a:cubicBezTo>
                  <a:cubicBezTo>
                    <a:pt x="14279" y="6204"/>
                    <a:pt x="14920" y="5598"/>
                    <a:pt x="15562" y="4957"/>
                  </a:cubicBezTo>
                  <a:cubicBezTo>
                    <a:pt x="16168" y="4367"/>
                    <a:pt x="16775" y="3761"/>
                    <a:pt x="17398" y="3120"/>
                  </a:cubicBezTo>
                  <a:lnTo>
                    <a:pt x="17398" y="2912"/>
                  </a:lnTo>
                  <a:cubicBezTo>
                    <a:pt x="17190" y="2080"/>
                    <a:pt x="16567" y="417"/>
                    <a:pt x="158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261;p57">
              <a:extLst>
                <a:ext uri="{FF2B5EF4-FFF2-40B4-BE49-F238E27FC236}">
                  <a16:creationId xmlns:a16="http://schemas.microsoft.com/office/drawing/2014/main" id="{CCE8DD64-C9F1-4519-A1E3-224B128334F0}"/>
                </a:ext>
              </a:extLst>
            </p:cNvPr>
            <p:cNvSpPr/>
            <p:nvPr/>
          </p:nvSpPr>
          <p:spPr>
            <a:xfrm>
              <a:off x="3160375" y="4993400"/>
              <a:ext cx="346600" cy="304575"/>
            </a:xfrm>
            <a:custGeom>
              <a:avLst/>
              <a:gdLst/>
              <a:ahLst/>
              <a:cxnLst/>
              <a:rect l="l" t="t" r="r" b="b"/>
              <a:pathLst>
                <a:path w="13864" h="12183" fill="none" extrusionOk="0">
                  <a:moveTo>
                    <a:pt x="1" y="7261"/>
                  </a:moveTo>
                  <a:cubicBezTo>
                    <a:pt x="18" y="7261"/>
                    <a:pt x="18" y="7279"/>
                    <a:pt x="36" y="7279"/>
                  </a:cubicBezTo>
                  <a:cubicBezTo>
                    <a:pt x="1820" y="8180"/>
                    <a:pt x="2566" y="10866"/>
                    <a:pt x="3259" y="12182"/>
                  </a:cubicBezTo>
                  <a:cubicBezTo>
                    <a:pt x="4853" y="9757"/>
                    <a:pt x="6603" y="7504"/>
                    <a:pt x="8353" y="5251"/>
                  </a:cubicBezTo>
                  <a:cubicBezTo>
                    <a:pt x="9739" y="3466"/>
                    <a:pt x="10502" y="2912"/>
                    <a:pt x="12252" y="1127"/>
                  </a:cubicBezTo>
                  <a:cubicBezTo>
                    <a:pt x="12737" y="677"/>
                    <a:pt x="13274" y="295"/>
                    <a:pt x="13863" y="1"/>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262;p57">
              <a:extLst>
                <a:ext uri="{FF2B5EF4-FFF2-40B4-BE49-F238E27FC236}">
                  <a16:creationId xmlns:a16="http://schemas.microsoft.com/office/drawing/2014/main" id="{D4D4005B-C924-4D00-9ACB-56BFB9FE46F9}"/>
                </a:ext>
              </a:extLst>
            </p:cNvPr>
            <p:cNvSpPr/>
            <p:nvPr/>
          </p:nvSpPr>
          <p:spPr>
            <a:xfrm>
              <a:off x="3506950" y="4993400"/>
              <a:ext cx="37725" cy="72375"/>
            </a:xfrm>
            <a:custGeom>
              <a:avLst/>
              <a:gdLst/>
              <a:ahLst/>
              <a:cxnLst/>
              <a:rect l="l" t="t" r="r" b="b"/>
              <a:pathLst>
                <a:path w="1509" h="2895" fill="none" extrusionOk="0">
                  <a:moveTo>
                    <a:pt x="0" y="1"/>
                  </a:moveTo>
                  <a:cubicBezTo>
                    <a:pt x="694" y="417"/>
                    <a:pt x="1317" y="2063"/>
                    <a:pt x="1508" y="2895"/>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263;p57">
              <a:extLst>
                <a:ext uri="{FF2B5EF4-FFF2-40B4-BE49-F238E27FC236}">
                  <a16:creationId xmlns:a16="http://schemas.microsoft.com/office/drawing/2014/main" id="{D45D1887-11A2-49AD-B314-A903EDB9BDC3}"/>
                </a:ext>
              </a:extLst>
            </p:cNvPr>
            <p:cNvSpPr/>
            <p:nvPr/>
          </p:nvSpPr>
          <p:spPr>
            <a:xfrm>
              <a:off x="3217575" y="5070950"/>
              <a:ext cx="327525" cy="388175"/>
            </a:xfrm>
            <a:custGeom>
              <a:avLst/>
              <a:gdLst/>
              <a:ahLst/>
              <a:cxnLst/>
              <a:rect l="l" t="t" r="r" b="b"/>
              <a:pathLst>
                <a:path w="13101" h="15527" fill="none" extrusionOk="0">
                  <a:moveTo>
                    <a:pt x="13100" y="0"/>
                  </a:moveTo>
                  <a:cubicBezTo>
                    <a:pt x="12477" y="642"/>
                    <a:pt x="11870" y="1248"/>
                    <a:pt x="11264" y="1855"/>
                  </a:cubicBezTo>
                  <a:cubicBezTo>
                    <a:pt x="10622" y="2478"/>
                    <a:pt x="9981" y="3102"/>
                    <a:pt x="9357" y="3726"/>
                  </a:cubicBezTo>
                  <a:cubicBezTo>
                    <a:pt x="8890" y="4194"/>
                    <a:pt x="8422" y="4662"/>
                    <a:pt x="7954" y="5130"/>
                  </a:cubicBezTo>
                  <a:cubicBezTo>
                    <a:pt x="7399" y="5701"/>
                    <a:pt x="6845" y="6273"/>
                    <a:pt x="6308" y="6862"/>
                  </a:cubicBezTo>
                  <a:cubicBezTo>
                    <a:pt x="5771" y="7469"/>
                    <a:pt x="5199" y="8110"/>
                    <a:pt x="4662" y="8786"/>
                  </a:cubicBezTo>
                  <a:cubicBezTo>
                    <a:pt x="4332" y="9184"/>
                    <a:pt x="4003" y="9618"/>
                    <a:pt x="3674" y="10051"/>
                  </a:cubicBezTo>
                  <a:cubicBezTo>
                    <a:pt x="3570" y="10189"/>
                    <a:pt x="3431" y="10397"/>
                    <a:pt x="3241" y="10657"/>
                  </a:cubicBezTo>
                  <a:cubicBezTo>
                    <a:pt x="2877" y="11160"/>
                    <a:pt x="2392" y="11853"/>
                    <a:pt x="1889" y="12581"/>
                  </a:cubicBezTo>
                  <a:cubicBezTo>
                    <a:pt x="1040" y="13811"/>
                    <a:pt x="191" y="15093"/>
                    <a:pt x="0" y="15527"/>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264;p57">
              <a:extLst>
                <a:ext uri="{FF2B5EF4-FFF2-40B4-BE49-F238E27FC236}">
                  <a16:creationId xmlns:a16="http://schemas.microsoft.com/office/drawing/2014/main" id="{792CF2D6-7B79-4AB6-B264-17A0FA12A725}"/>
                </a:ext>
              </a:extLst>
            </p:cNvPr>
            <p:cNvSpPr/>
            <p:nvPr/>
          </p:nvSpPr>
          <p:spPr>
            <a:xfrm>
              <a:off x="3110125" y="5176650"/>
              <a:ext cx="50275" cy="62400"/>
            </a:xfrm>
            <a:custGeom>
              <a:avLst/>
              <a:gdLst/>
              <a:ahLst/>
              <a:cxnLst/>
              <a:rect l="l" t="t" r="r" b="b"/>
              <a:pathLst>
                <a:path w="2011" h="2496" fill="none" extrusionOk="0">
                  <a:moveTo>
                    <a:pt x="2011" y="1"/>
                  </a:moveTo>
                  <a:cubicBezTo>
                    <a:pt x="1803" y="347"/>
                    <a:pt x="1" y="2219"/>
                    <a:pt x="1" y="2496"/>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265;p57">
              <a:extLst>
                <a:ext uri="{FF2B5EF4-FFF2-40B4-BE49-F238E27FC236}">
                  <a16:creationId xmlns:a16="http://schemas.microsoft.com/office/drawing/2014/main" id="{2FB54446-E2F7-4E29-87B2-BDD102F50DE2}"/>
                </a:ext>
              </a:extLst>
            </p:cNvPr>
            <p:cNvSpPr/>
            <p:nvPr/>
          </p:nvSpPr>
          <p:spPr>
            <a:xfrm>
              <a:off x="3110125" y="5242500"/>
              <a:ext cx="107475" cy="216625"/>
            </a:xfrm>
            <a:custGeom>
              <a:avLst/>
              <a:gdLst/>
              <a:ahLst/>
              <a:cxnLst/>
              <a:rect l="l" t="t" r="r" b="b"/>
              <a:pathLst>
                <a:path w="4299" h="8665" fill="none" extrusionOk="0">
                  <a:moveTo>
                    <a:pt x="1" y="0"/>
                  </a:moveTo>
                  <a:cubicBezTo>
                    <a:pt x="555" y="607"/>
                    <a:pt x="1075" y="1265"/>
                    <a:pt x="1526" y="1959"/>
                  </a:cubicBezTo>
                  <a:cubicBezTo>
                    <a:pt x="2843" y="3830"/>
                    <a:pt x="3605" y="5060"/>
                    <a:pt x="4090" y="7278"/>
                  </a:cubicBezTo>
                  <a:cubicBezTo>
                    <a:pt x="4229" y="7729"/>
                    <a:pt x="4298" y="8197"/>
                    <a:pt x="4298" y="8665"/>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266;p57">
              <a:extLst>
                <a:ext uri="{FF2B5EF4-FFF2-40B4-BE49-F238E27FC236}">
                  <a16:creationId xmlns:a16="http://schemas.microsoft.com/office/drawing/2014/main" id="{7A025F51-FBC1-4579-A88C-9A40F99DFE3A}"/>
                </a:ext>
              </a:extLst>
            </p:cNvPr>
            <p:cNvSpPr/>
            <p:nvPr/>
          </p:nvSpPr>
          <p:spPr>
            <a:xfrm>
              <a:off x="3221025" y="5453900"/>
              <a:ext cx="50275" cy="6950"/>
            </a:xfrm>
            <a:custGeom>
              <a:avLst/>
              <a:gdLst/>
              <a:ahLst/>
              <a:cxnLst/>
              <a:rect l="l" t="t" r="r" b="b"/>
              <a:pathLst>
                <a:path w="2011" h="278" fill="none" extrusionOk="0">
                  <a:moveTo>
                    <a:pt x="1" y="278"/>
                  </a:moveTo>
                  <a:cubicBezTo>
                    <a:pt x="417" y="1"/>
                    <a:pt x="1456" y="209"/>
                    <a:pt x="2011" y="209"/>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267;p57">
              <a:extLst>
                <a:ext uri="{FF2B5EF4-FFF2-40B4-BE49-F238E27FC236}">
                  <a16:creationId xmlns:a16="http://schemas.microsoft.com/office/drawing/2014/main" id="{036E0016-A825-4FFB-ADB9-CC50396FCAA9}"/>
                </a:ext>
              </a:extLst>
            </p:cNvPr>
            <p:cNvSpPr/>
            <p:nvPr/>
          </p:nvSpPr>
          <p:spPr>
            <a:xfrm>
              <a:off x="3545075" y="5070950"/>
              <a:ext cx="9975" cy="64150"/>
            </a:xfrm>
            <a:custGeom>
              <a:avLst/>
              <a:gdLst/>
              <a:ahLst/>
              <a:cxnLst/>
              <a:rect l="l" t="t" r="r" b="b"/>
              <a:pathLst>
                <a:path w="399" h="2566" fill="none" extrusionOk="0">
                  <a:moveTo>
                    <a:pt x="0" y="0"/>
                  </a:moveTo>
                  <a:cubicBezTo>
                    <a:pt x="226" y="850"/>
                    <a:pt x="364" y="1699"/>
                    <a:pt x="399" y="2565"/>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268;p57">
              <a:extLst>
                <a:ext uri="{FF2B5EF4-FFF2-40B4-BE49-F238E27FC236}">
                  <a16:creationId xmlns:a16="http://schemas.microsoft.com/office/drawing/2014/main" id="{EB9D7D46-1296-4F02-A4FA-4E87B046E00C}"/>
                </a:ext>
              </a:extLst>
            </p:cNvPr>
            <p:cNvSpPr/>
            <p:nvPr/>
          </p:nvSpPr>
          <p:spPr>
            <a:xfrm>
              <a:off x="3304200" y="5135075"/>
              <a:ext cx="250850" cy="281600"/>
            </a:xfrm>
            <a:custGeom>
              <a:avLst/>
              <a:gdLst/>
              <a:ahLst/>
              <a:cxnLst/>
              <a:rect l="l" t="t" r="r" b="b"/>
              <a:pathLst>
                <a:path w="10034" h="11264" fill="none" extrusionOk="0">
                  <a:moveTo>
                    <a:pt x="1" y="11263"/>
                  </a:moveTo>
                  <a:cubicBezTo>
                    <a:pt x="469" y="10692"/>
                    <a:pt x="954" y="10120"/>
                    <a:pt x="1404" y="9565"/>
                  </a:cubicBezTo>
                  <a:cubicBezTo>
                    <a:pt x="1543" y="9409"/>
                    <a:pt x="1664" y="9236"/>
                    <a:pt x="1786" y="9080"/>
                  </a:cubicBezTo>
                  <a:cubicBezTo>
                    <a:pt x="2098" y="8699"/>
                    <a:pt x="2410" y="8335"/>
                    <a:pt x="2721" y="7971"/>
                  </a:cubicBezTo>
                  <a:cubicBezTo>
                    <a:pt x="3207" y="7417"/>
                    <a:pt x="3709" y="6879"/>
                    <a:pt x="4194" y="6360"/>
                  </a:cubicBezTo>
                  <a:cubicBezTo>
                    <a:pt x="4697" y="5822"/>
                    <a:pt x="5234" y="5268"/>
                    <a:pt x="5754" y="4731"/>
                  </a:cubicBezTo>
                  <a:cubicBezTo>
                    <a:pt x="6222" y="4245"/>
                    <a:pt x="6672" y="3760"/>
                    <a:pt x="7105" y="3275"/>
                  </a:cubicBezTo>
                  <a:cubicBezTo>
                    <a:pt x="7452" y="2911"/>
                    <a:pt x="7781" y="2530"/>
                    <a:pt x="8093" y="2149"/>
                  </a:cubicBezTo>
                  <a:cubicBezTo>
                    <a:pt x="8249" y="1958"/>
                    <a:pt x="8440" y="1768"/>
                    <a:pt x="8613" y="1560"/>
                  </a:cubicBezTo>
                  <a:cubicBezTo>
                    <a:pt x="9098" y="1040"/>
                    <a:pt x="9618" y="520"/>
                    <a:pt x="10034" y="0"/>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269;p57">
              <a:extLst>
                <a:ext uri="{FF2B5EF4-FFF2-40B4-BE49-F238E27FC236}">
                  <a16:creationId xmlns:a16="http://schemas.microsoft.com/office/drawing/2014/main" id="{F3656453-3FFA-4C04-92EA-48AE39BEF346}"/>
                </a:ext>
              </a:extLst>
            </p:cNvPr>
            <p:cNvSpPr/>
            <p:nvPr/>
          </p:nvSpPr>
          <p:spPr>
            <a:xfrm>
              <a:off x="3271275" y="5416650"/>
              <a:ext cx="32950" cy="42475"/>
            </a:xfrm>
            <a:custGeom>
              <a:avLst/>
              <a:gdLst/>
              <a:ahLst/>
              <a:cxnLst/>
              <a:rect l="l" t="t" r="r" b="b"/>
              <a:pathLst>
                <a:path w="1318" h="1699" fill="none" extrusionOk="0">
                  <a:moveTo>
                    <a:pt x="1" y="1699"/>
                  </a:moveTo>
                  <a:cubicBezTo>
                    <a:pt x="400" y="1144"/>
                    <a:pt x="850" y="572"/>
                    <a:pt x="1318" y="0"/>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270;p57">
              <a:extLst>
                <a:ext uri="{FF2B5EF4-FFF2-40B4-BE49-F238E27FC236}">
                  <a16:creationId xmlns:a16="http://schemas.microsoft.com/office/drawing/2014/main" id="{B72D0023-293E-4D5C-A3F1-D61C311680CC}"/>
                </a:ext>
              </a:extLst>
            </p:cNvPr>
            <p:cNvSpPr/>
            <p:nvPr/>
          </p:nvSpPr>
          <p:spPr>
            <a:xfrm>
              <a:off x="3500025" y="5117725"/>
              <a:ext cx="17350" cy="53750"/>
            </a:xfrm>
            <a:custGeom>
              <a:avLst/>
              <a:gdLst/>
              <a:ahLst/>
              <a:cxnLst/>
              <a:rect l="l" t="t" r="r" b="b"/>
              <a:pathLst>
                <a:path w="694" h="2150" fill="none" extrusionOk="0">
                  <a:moveTo>
                    <a:pt x="0" y="1"/>
                  </a:moveTo>
                  <a:cubicBezTo>
                    <a:pt x="139" y="694"/>
                    <a:pt x="555" y="1456"/>
                    <a:pt x="693" y="2150"/>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271;p57">
              <a:extLst>
                <a:ext uri="{FF2B5EF4-FFF2-40B4-BE49-F238E27FC236}">
                  <a16:creationId xmlns:a16="http://schemas.microsoft.com/office/drawing/2014/main" id="{E9C03DAA-1F9B-417E-A659-8C8E9FEC061A}"/>
                </a:ext>
              </a:extLst>
            </p:cNvPr>
            <p:cNvSpPr/>
            <p:nvPr/>
          </p:nvSpPr>
          <p:spPr>
            <a:xfrm>
              <a:off x="3451500" y="5164100"/>
              <a:ext cx="30350" cy="52425"/>
            </a:xfrm>
            <a:custGeom>
              <a:avLst/>
              <a:gdLst/>
              <a:ahLst/>
              <a:cxnLst/>
              <a:rect l="l" t="t" r="r" b="b"/>
              <a:pathLst>
                <a:path w="1214" h="2097" fill="none" extrusionOk="0">
                  <a:moveTo>
                    <a:pt x="0" y="0"/>
                  </a:moveTo>
                  <a:lnTo>
                    <a:pt x="0" y="0"/>
                  </a:lnTo>
                  <a:cubicBezTo>
                    <a:pt x="486" y="641"/>
                    <a:pt x="902" y="1334"/>
                    <a:pt x="1213" y="2097"/>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272;p57">
              <a:extLst>
                <a:ext uri="{FF2B5EF4-FFF2-40B4-BE49-F238E27FC236}">
                  <a16:creationId xmlns:a16="http://schemas.microsoft.com/office/drawing/2014/main" id="{52DCFF40-2EB0-41D9-80FB-BC1D260040DE}"/>
                </a:ext>
              </a:extLst>
            </p:cNvPr>
            <p:cNvSpPr/>
            <p:nvPr/>
          </p:nvSpPr>
          <p:spPr>
            <a:xfrm>
              <a:off x="3415550" y="5198750"/>
              <a:ext cx="29050" cy="50700"/>
            </a:xfrm>
            <a:custGeom>
              <a:avLst/>
              <a:gdLst/>
              <a:ahLst/>
              <a:cxnLst/>
              <a:rect l="l" t="t" r="r" b="b"/>
              <a:pathLst>
                <a:path w="1162" h="2028" fill="none" extrusionOk="0">
                  <a:moveTo>
                    <a:pt x="0" y="0"/>
                  </a:moveTo>
                  <a:lnTo>
                    <a:pt x="35" y="18"/>
                  </a:lnTo>
                  <a:cubicBezTo>
                    <a:pt x="537" y="607"/>
                    <a:pt x="919" y="1300"/>
                    <a:pt x="1161" y="2028"/>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273;p57">
              <a:extLst>
                <a:ext uri="{FF2B5EF4-FFF2-40B4-BE49-F238E27FC236}">
                  <a16:creationId xmlns:a16="http://schemas.microsoft.com/office/drawing/2014/main" id="{BF4A0862-1129-45A2-92E9-6EF46458D1DB}"/>
                </a:ext>
              </a:extLst>
            </p:cNvPr>
            <p:cNvSpPr/>
            <p:nvPr/>
          </p:nvSpPr>
          <p:spPr>
            <a:xfrm>
              <a:off x="3375250" y="5242500"/>
              <a:ext cx="31225" cy="48550"/>
            </a:xfrm>
            <a:custGeom>
              <a:avLst/>
              <a:gdLst/>
              <a:ahLst/>
              <a:cxnLst/>
              <a:rect l="l" t="t" r="r" b="b"/>
              <a:pathLst>
                <a:path w="1249" h="1942" fill="none" extrusionOk="0">
                  <a:moveTo>
                    <a:pt x="1" y="0"/>
                  </a:moveTo>
                  <a:lnTo>
                    <a:pt x="1" y="0"/>
                  </a:lnTo>
                  <a:cubicBezTo>
                    <a:pt x="486" y="694"/>
                    <a:pt x="902" y="1179"/>
                    <a:pt x="1248" y="1941"/>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274;p57">
              <a:extLst>
                <a:ext uri="{FF2B5EF4-FFF2-40B4-BE49-F238E27FC236}">
                  <a16:creationId xmlns:a16="http://schemas.microsoft.com/office/drawing/2014/main" id="{F76AB0C1-DCD8-4A43-9256-701B8C1F228E}"/>
                </a:ext>
              </a:extLst>
            </p:cNvPr>
            <p:cNvSpPr/>
            <p:nvPr/>
          </p:nvSpPr>
          <p:spPr>
            <a:xfrm>
              <a:off x="3335400" y="5291025"/>
              <a:ext cx="36425" cy="42900"/>
            </a:xfrm>
            <a:custGeom>
              <a:avLst/>
              <a:gdLst/>
              <a:ahLst/>
              <a:cxnLst/>
              <a:rect l="l" t="t" r="r" b="b"/>
              <a:pathLst>
                <a:path w="1457" h="1716" fill="none" extrusionOk="0">
                  <a:moveTo>
                    <a:pt x="1" y="0"/>
                  </a:moveTo>
                  <a:cubicBezTo>
                    <a:pt x="486" y="624"/>
                    <a:pt x="971" y="1092"/>
                    <a:pt x="1456" y="1716"/>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275;p57">
              <a:extLst>
                <a:ext uri="{FF2B5EF4-FFF2-40B4-BE49-F238E27FC236}">
                  <a16:creationId xmlns:a16="http://schemas.microsoft.com/office/drawing/2014/main" id="{A3E0B2B1-1C39-4F11-953B-BB1423E1B35F}"/>
                </a:ext>
              </a:extLst>
            </p:cNvPr>
            <p:cNvSpPr/>
            <p:nvPr/>
          </p:nvSpPr>
          <p:spPr>
            <a:xfrm>
              <a:off x="3299000" y="5337800"/>
              <a:ext cx="37725" cy="34675"/>
            </a:xfrm>
            <a:custGeom>
              <a:avLst/>
              <a:gdLst/>
              <a:ahLst/>
              <a:cxnLst/>
              <a:rect l="l" t="t" r="r" b="b"/>
              <a:pathLst>
                <a:path w="1509" h="1387" fill="none" extrusionOk="0">
                  <a:moveTo>
                    <a:pt x="1" y="1"/>
                  </a:moveTo>
                  <a:cubicBezTo>
                    <a:pt x="625" y="139"/>
                    <a:pt x="1179" y="971"/>
                    <a:pt x="1509" y="1387"/>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276;p57">
              <a:extLst>
                <a:ext uri="{FF2B5EF4-FFF2-40B4-BE49-F238E27FC236}">
                  <a16:creationId xmlns:a16="http://schemas.microsoft.com/office/drawing/2014/main" id="{EE6D8230-01D1-4F99-B09A-B475EBCB364B}"/>
                </a:ext>
              </a:extLst>
            </p:cNvPr>
            <p:cNvSpPr/>
            <p:nvPr/>
          </p:nvSpPr>
          <p:spPr>
            <a:xfrm>
              <a:off x="3266525" y="5386325"/>
              <a:ext cx="39000" cy="31225"/>
            </a:xfrm>
            <a:custGeom>
              <a:avLst/>
              <a:gdLst/>
              <a:ahLst/>
              <a:cxnLst/>
              <a:rect l="l" t="t" r="r" b="b"/>
              <a:pathLst>
                <a:path w="1560" h="1249" fill="none" extrusionOk="0">
                  <a:moveTo>
                    <a:pt x="0" y="0"/>
                  </a:moveTo>
                  <a:cubicBezTo>
                    <a:pt x="399" y="0"/>
                    <a:pt x="1560" y="953"/>
                    <a:pt x="1525" y="1213"/>
                  </a:cubicBezTo>
                  <a:lnTo>
                    <a:pt x="1525" y="1213"/>
                  </a:lnTo>
                  <a:cubicBezTo>
                    <a:pt x="1525" y="1231"/>
                    <a:pt x="1525" y="1231"/>
                    <a:pt x="1525" y="1248"/>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 name="Google Shape;2128;p57">
            <a:extLst>
              <a:ext uri="{FF2B5EF4-FFF2-40B4-BE49-F238E27FC236}">
                <a16:creationId xmlns:a16="http://schemas.microsoft.com/office/drawing/2014/main" id="{804A09AD-C0CA-4EF6-A275-2781413F345E}"/>
              </a:ext>
            </a:extLst>
          </p:cNvPr>
          <p:cNvGrpSpPr/>
          <p:nvPr/>
        </p:nvGrpSpPr>
        <p:grpSpPr>
          <a:xfrm>
            <a:off x="1114104" y="3631606"/>
            <a:ext cx="920126" cy="521320"/>
            <a:chOff x="2201850" y="617375"/>
            <a:chExt cx="1168900" cy="772850"/>
          </a:xfrm>
          <a:solidFill>
            <a:srgbClr val="00B050"/>
          </a:solidFill>
        </p:grpSpPr>
        <p:sp>
          <p:nvSpPr>
            <p:cNvPr id="102" name="Google Shape;2129;p57">
              <a:extLst>
                <a:ext uri="{FF2B5EF4-FFF2-40B4-BE49-F238E27FC236}">
                  <a16:creationId xmlns:a16="http://schemas.microsoft.com/office/drawing/2014/main" id="{3C664752-A632-49FF-963D-B95F59B0BCF4}"/>
                </a:ext>
              </a:extLst>
            </p:cNvPr>
            <p:cNvSpPr/>
            <p:nvPr/>
          </p:nvSpPr>
          <p:spPr>
            <a:xfrm>
              <a:off x="2387775" y="1373175"/>
              <a:ext cx="763775" cy="16875"/>
            </a:xfrm>
            <a:custGeom>
              <a:avLst/>
              <a:gdLst/>
              <a:ahLst/>
              <a:cxnLst/>
              <a:rect l="l" t="t" r="r" b="b"/>
              <a:pathLst>
                <a:path w="30551" h="675" extrusionOk="0">
                  <a:moveTo>
                    <a:pt x="23514" y="1"/>
                  </a:moveTo>
                  <a:cubicBezTo>
                    <a:pt x="20740" y="1"/>
                    <a:pt x="17968" y="43"/>
                    <a:pt x="15207" y="43"/>
                  </a:cubicBezTo>
                  <a:cubicBezTo>
                    <a:pt x="12756" y="43"/>
                    <a:pt x="10298" y="2"/>
                    <a:pt x="7844" y="2"/>
                  </a:cubicBezTo>
                  <a:cubicBezTo>
                    <a:pt x="5267" y="2"/>
                    <a:pt x="2694" y="47"/>
                    <a:pt x="139" y="233"/>
                  </a:cubicBezTo>
                  <a:cubicBezTo>
                    <a:pt x="1" y="233"/>
                    <a:pt x="1" y="440"/>
                    <a:pt x="139" y="440"/>
                  </a:cubicBezTo>
                  <a:cubicBezTo>
                    <a:pt x="2694" y="625"/>
                    <a:pt x="5271" y="671"/>
                    <a:pt x="7850" y="671"/>
                  </a:cubicBezTo>
                  <a:cubicBezTo>
                    <a:pt x="10307" y="671"/>
                    <a:pt x="12765" y="630"/>
                    <a:pt x="15207" y="630"/>
                  </a:cubicBezTo>
                  <a:cubicBezTo>
                    <a:pt x="18057" y="630"/>
                    <a:pt x="20930" y="675"/>
                    <a:pt x="23806" y="675"/>
                  </a:cubicBezTo>
                  <a:cubicBezTo>
                    <a:pt x="25963" y="675"/>
                    <a:pt x="28122" y="649"/>
                    <a:pt x="30274" y="561"/>
                  </a:cubicBezTo>
                  <a:cubicBezTo>
                    <a:pt x="30550" y="561"/>
                    <a:pt x="30550" y="129"/>
                    <a:pt x="30274" y="129"/>
                  </a:cubicBezTo>
                  <a:cubicBezTo>
                    <a:pt x="28023" y="29"/>
                    <a:pt x="25768" y="1"/>
                    <a:pt x="235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 name="Google Shape;2130;p57">
              <a:extLst>
                <a:ext uri="{FF2B5EF4-FFF2-40B4-BE49-F238E27FC236}">
                  <a16:creationId xmlns:a16="http://schemas.microsoft.com/office/drawing/2014/main" id="{1665D2D6-4F27-4F50-AC37-20B510AE766F}"/>
                </a:ext>
              </a:extLst>
            </p:cNvPr>
            <p:cNvGrpSpPr/>
            <p:nvPr/>
          </p:nvGrpSpPr>
          <p:grpSpPr>
            <a:xfrm>
              <a:off x="2201850" y="617375"/>
              <a:ext cx="1168900" cy="772850"/>
              <a:chOff x="2201850" y="617375"/>
              <a:chExt cx="1168900" cy="772850"/>
            </a:xfrm>
            <a:grpFill/>
          </p:grpSpPr>
          <p:sp>
            <p:nvSpPr>
              <p:cNvPr id="104" name="Google Shape;2131;p57">
                <a:extLst>
                  <a:ext uri="{FF2B5EF4-FFF2-40B4-BE49-F238E27FC236}">
                    <a16:creationId xmlns:a16="http://schemas.microsoft.com/office/drawing/2014/main" id="{CC3754EF-817B-46A5-BC14-14301115547B}"/>
                  </a:ext>
                </a:extLst>
              </p:cNvPr>
              <p:cNvSpPr/>
              <p:nvPr/>
            </p:nvSpPr>
            <p:spPr>
              <a:xfrm>
                <a:off x="2440000" y="934600"/>
                <a:ext cx="708525" cy="401775"/>
              </a:xfrm>
              <a:custGeom>
                <a:avLst/>
                <a:gdLst/>
                <a:ahLst/>
                <a:cxnLst/>
                <a:rect l="l" t="t" r="r" b="b"/>
                <a:pathLst>
                  <a:path w="28341" h="16071" extrusionOk="0">
                    <a:moveTo>
                      <a:pt x="16058" y="0"/>
                    </a:moveTo>
                    <a:cubicBezTo>
                      <a:pt x="9747" y="0"/>
                      <a:pt x="2888" y="639"/>
                      <a:pt x="2089" y="1241"/>
                    </a:cubicBezTo>
                    <a:cubicBezTo>
                      <a:pt x="0" y="2811"/>
                      <a:pt x="863" y="15342"/>
                      <a:pt x="1485" y="15843"/>
                    </a:cubicBezTo>
                    <a:cubicBezTo>
                      <a:pt x="1685" y="16003"/>
                      <a:pt x="4344" y="16070"/>
                      <a:pt x="7861" y="16070"/>
                    </a:cubicBezTo>
                    <a:cubicBezTo>
                      <a:pt x="14947" y="16070"/>
                      <a:pt x="25519" y="15797"/>
                      <a:pt x="26511" y="15463"/>
                    </a:cubicBezTo>
                    <a:cubicBezTo>
                      <a:pt x="27978" y="14980"/>
                      <a:pt x="28341" y="4555"/>
                      <a:pt x="26873" y="1724"/>
                    </a:cubicBezTo>
                    <a:cubicBezTo>
                      <a:pt x="26206" y="445"/>
                      <a:pt x="21323" y="0"/>
                      <a:pt x="160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132;p57">
                <a:extLst>
                  <a:ext uri="{FF2B5EF4-FFF2-40B4-BE49-F238E27FC236}">
                    <a16:creationId xmlns:a16="http://schemas.microsoft.com/office/drawing/2014/main" id="{E69008D0-79F7-46E7-85EC-FF793A603A42}"/>
                  </a:ext>
                </a:extLst>
              </p:cNvPr>
              <p:cNvSpPr/>
              <p:nvPr/>
            </p:nvSpPr>
            <p:spPr>
              <a:xfrm>
                <a:off x="2345000" y="1313225"/>
                <a:ext cx="867375" cy="77000"/>
              </a:xfrm>
              <a:custGeom>
                <a:avLst/>
                <a:gdLst/>
                <a:ahLst/>
                <a:cxnLst/>
                <a:rect l="l" t="t" r="r" b="b"/>
                <a:pathLst>
                  <a:path w="34695" h="3080" extrusionOk="0">
                    <a:moveTo>
                      <a:pt x="3255" y="0"/>
                    </a:moveTo>
                    <a:cubicBezTo>
                      <a:pt x="3023" y="0"/>
                      <a:pt x="2791" y="7"/>
                      <a:pt x="2558" y="24"/>
                    </a:cubicBezTo>
                    <a:cubicBezTo>
                      <a:pt x="1764" y="93"/>
                      <a:pt x="763" y="301"/>
                      <a:pt x="469" y="1146"/>
                    </a:cubicBezTo>
                    <a:cubicBezTo>
                      <a:pt x="1" y="2438"/>
                      <a:pt x="1678" y="2808"/>
                      <a:pt x="2645" y="2808"/>
                    </a:cubicBezTo>
                    <a:cubicBezTo>
                      <a:pt x="2711" y="2808"/>
                      <a:pt x="2775" y="2807"/>
                      <a:pt x="2834" y="2803"/>
                    </a:cubicBezTo>
                    <a:cubicBezTo>
                      <a:pt x="2972" y="2803"/>
                      <a:pt x="2972" y="2596"/>
                      <a:pt x="2834" y="2596"/>
                    </a:cubicBezTo>
                    <a:lnTo>
                      <a:pt x="2834" y="2613"/>
                    </a:lnTo>
                    <a:cubicBezTo>
                      <a:pt x="2057" y="2527"/>
                      <a:pt x="607" y="2354"/>
                      <a:pt x="832" y="1267"/>
                    </a:cubicBezTo>
                    <a:cubicBezTo>
                      <a:pt x="935" y="784"/>
                      <a:pt x="1608" y="646"/>
                      <a:pt x="2005" y="559"/>
                    </a:cubicBezTo>
                    <a:cubicBezTo>
                      <a:pt x="2386" y="479"/>
                      <a:pt x="2779" y="451"/>
                      <a:pt x="3173" y="451"/>
                    </a:cubicBezTo>
                    <a:cubicBezTo>
                      <a:pt x="3710" y="451"/>
                      <a:pt x="4250" y="502"/>
                      <a:pt x="4767" y="542"/>
                    </a:cubicBezTo>
                    <a:cubicBezTo>
                      <a:pt x="6301" y="659"/>
                      <a:pt x="7850" y="687"/>
                      <a:pt x="9401" y="687"/>
                    </a:cubicBezTo>
                    <a:cubicBezTo>
                      <a:pt x="10832" y="687"/>
                      <a:pt x="12265" y="663"/>
                      <a:pt x="13690" y="663"/>
                    </a:cubicBezTo>
                    <a:lnTo>
                      <a:pt x="25427" y="663"/>
                    </a:lnTo>
                    <a:cubicBezTo>
                      <a:pt x="26658" y="663"/>
                      <a:pt x="27897" y="655"/>
                      <a:pt x="29133" y="655"/>
                    </a:cubicBezTo>
                    <a:cubicBezTo>
                      <a:pt x="29751" y="655"/>
                      <a:pt x="30369" y="657"/>
                      <a:pt x="30984" y="663"/>
                    </a:cubicBezTo>
                    <a:cubicBezTo>
                      <a:pt x="31115" y="656"/>
                      <a:pt x="31247" y="653"/>
                      <a:pt x="31379" y="653"/>
                    </a:cubicBezTo>
                    <a:cubicBezTo>
                      <a:pt x="31909" y="653"/>
                      <a:pt x="32444" y="708"/>
                      <a:pt x="32969" y="818"/>
                    </a:cubicBezTo>
                    <a:cubicBezTo>
                      <a:pt x="33504" y="939"/>
                      <a:pt x="34177" y="1215"/>
                      <a:pt x="33452" y="2078"/>
                    </a:cubicBezTo>
                    <a:cubicBezTo>
                      <a:pt x="33073" y="2527"/>
                      <a:pt x="32365" y="2613"/>
                      <a:pt x="31847" y="2648"/>
                    </a:cubicBezTo>
                    <a:cubicBezTo>
                      <a:pt x="31554" y="2648"/>
                      <a:pt x="31554" y="3079"/>
                      <a:pt x="31847" y="3079"/>
                    </a:cubicBezTo>
                    <a:cubicBezTo>
                      <a:pt x="32710" y="3079"/>
                      <a:pt x="34695" y="2596"/>
                      <a:pt x="34402" y="1302"/>
                    </a:cubicBezTo>
                    <a:cubicBezTo>
                      <a:pt x="34125" y="111"/>
                      <a:pt x="32399" y="76"/>
                      <a:pt x="31433" y="76"/>
                    </a:cubicBezTo>
                    <a:cubicBezTo>
                      <a:pt x="29517" y="47"/>
                      <a:pt x="27599" y="38"/>
                      <a:pt x="25681" y="38"/>
                    </a:cubicBezTo>
                    <a:cubicBezTo>
                      <a:pt x="21844" y="38"/>
                      <a:pt x="18005" y="76"/>
                      <a:pt x="14173" y="76"/>
                    </a:cubicBezTo>
                    <a:cubicBezTo>
                      <a:pt x="11446" y="76"/>
                      <a:pt x="8719" y="76"/>
                      <a:pt x="5992" y="93"/>
                    </a:cubicBezTo>
                    <a:cubicBezTo>
                      <a:pt x="5936" y="94"/>
                      <a:pt x="5881" y="95"/>
                      <a:pt x="5825" y="95"/>
                    </a:cubicBezTo>
                    <a:cubicBezTo>
                      <a:pt x="4961" y="95"/>
                      <a:pt x="4113" y="0"/>
                      <a:pt x="32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133;p57">
                <a:extLst>
                  <a:ext uri="{FF2B5EF4-FFF2-40B4-BE49-F238E27FC236}">
                    <a16:creationId xmlns:a16="http://schemas.microsoft.com/office/drawing/2014/main" id="{4622CD5F-0316-4901-A7B4-F9D374617D85}"/>
                  </a:ext>
                </a:extLst>
              </p:cNvPr>
              <p:cNvSpPr/>
              <p:nvPr/>
            </p:nvSpPr>
            <p:spPr>
              <a:xfrm>
                <a:off x="2394675" y="882400"/>
                <a:ext cx="808225" cy="444500"/>
              </a:xfrm>
              <a:custGeom>
                <a:avLst/>
                <a:gdLst/>
                <a:ahLst/>
                <a:cxnLst/>
                <a:rect l="l" t="t" r="r" b="b"/>
                <a:pathLst>
                  <a:path w="32329" h="17780" extrusionOk="0">
                    <a:moveTo>
                      <a:pt x="7984" y="1"/>
                    </a:moveTo>
                    <a:cubicBezTo>
                      <a:pt x="7653" y="1"/>
                      <a:pt x="7322" y="5"/>
                      <a:pt x="6991" y="15"/>
                    </a:cubicBezTo>
                    <a:cubicBezTo>
                      <a:pt x="5023" y="84"/>
                      <a:pt x="2176" y="170"/>
                      <a:pt x="847" y="1862"/>
                    </a:cubicBezTo>
                    <a:cubicBezTo>
                      <a:pt x="363" y="2466"/>
                      <a:pt x="243" y="3294"/>
                      <a:pt x="156" y="4037"/>
                    </a:cubicBezTo>
                    <a:cubicBezTo>
                      <a:pt x="1" y="5504"/>
                      <a:pt x="35" y="7040"/>
                      <a:pt x="35" y="8524"/>
                    </a:cubicBezTo>
                    <a:cubicBezTo>
                      <a:pt x="35" y="11510"/>
                      <a:pt x="105" y="14565"/>
                      <a:pt x="536" y="17516"/>
                    </a:cubicBezTo>
                    <a:cubicBezTo>
                      <a:pt x="544" y="17594"/>
                      <a:pt x="604" y="17630"/>
                      <a:pt x="668" y="17630"/>
                    </a:cubicBezTo>
                    <a:cubicBezTo>
                      <a:pt x="746" y="17630"/>
                      <a:pt x="829" y="17577"/>
                      <a:pt x="829" y="17482"/>
                    </a:cubicBezTo>
                    <a:lnTo>
                      <a:pt x="847" y="17482"/>
                    </a:lnTo>
                    <a:cubicBezTo>
                      <a:pt x="778" y="14962"/>
                      <a:pt x="605" y="12459"/>
                      <a:pt x="588" y="9939"/>
                    </a:cubicBezTo>
                    <a:cubicBezTo>
                      <a:pt x="588" y="8679"/>
                      <a:pt x="605" y="7419"/>
                      <a:pt x="640" y="6159"/>
                    </a:cubicBezTo>
                    <a:cubicBezTo>
                      <a:pt x="691" y="4934"/>
                      <a:pt x="622" y="3622"/>
                      <a:pt x="1123" y="2483"/>
                    </a:cubicBezTo>
                    <a:cubicBezTo>
                      <a:pt x="1675" y="1275"/>
                      <a:pt x="3246" y="1051"/>
                      <a:pt x="4385" y="843"/>
                    </a:cubicBezTo>
                    <a:cubicBezTo>
                      <a:pt x="5589" y="638"/>
                      <a:pt x="6822" y="548"/>
                      <a:pt x="8044" y="548"/>
                    </a:cubicBezTo>
                    <a:cubicBezTo>
                      <a:pt x="8153" y="548"/>
                      <a:pt x="8263" y="549"/>
                      <a:pt x="8372" y="550"/>
                    </a:cubicBezTo>
                    <a:cubicBezTo>
                      <a:pt x="10823" y="550"/>
                      <a:pt x="13274" y="826"/>
                      <a:pt x="15707" y="964"/>
                    </a:cubicBezTo>
                    <a:cubicBezTo>
                      <a:pt x="17332" y="1051"/>
                      <a:pt x="18957" y="1090"/>
                      <a:pt x="20583" y="1090"/>
                    </a:cubicBezTo>
                    <a:cubicBezTo>
                      <a:pt x="21546" y="1090"/>
                      <a:pt x="22510" y="1076"/>
                      <a:pt x="23474" y="1051"/>
                    </a:cubicBezTo>
                    <a:cubicBezTo>
                      <a:pt x="24734" y="1016"/>
                      <a:pt x="25977" y="947"/>
                      <a:pt x="27237" y="878"/>
                    </a:cubicBezTo>
                    <a:cubicBezTo>
                      <a:pt x="27447" y="865"/>
                      <a:pt x="27657" y="856"/>
                      <a:pt x="27863" y="856"/>
                    </a:cubicBezTo>
                    <a:cubicBezTo>
                      <a:pt x="28993" y="856"/>
                      <a:pt x="30035" y="1107"/>
                      <a:pt x="30706" y="2172"/>
                    </a:cubicBezTo>
                    <a:cubicBezTo>
                      <a:pt x="31379" y="3243"/>
                      <a:pt x="31327" y="4796"/>
                      <a:pt x="31327" y="6021"/>
                    </a:cubicBezTo>
                    <a:cubicBezTo>
                      <a:pt x="31327" y="7281"/>
                      <a:pt x="31206" y="8541"/>
                      <a:pt x="31137" y="9784"/>
                    </a:cubicBezTo>
                    <a:lnTo>
                      <a:pt x="30654" y="17482"/>
                    </a:lnTo>
                    <a:cubicBezTo>
                      <a:pt x="30645" y="17680"/>
                      <a:pt x="30796" y="17780"/>
                      <a:pt x="30954" y="17780"/>
                    </a:cubicBezTo>
                    <a:cubicBezTo>
                      <a:pt x="31111" y="17780"/>
                      <a:pt x="31275" y="17680"/>
                      <a:pt x="31293" y="17482"/>
                    </a:cubicBezTo>
                    <a:lnTo>
                      <a:pt x="31810" y="8351"/>
                    </a:lnTo>
                    <a:cubicBezTo>
                      <a:pt x="31914" y="6332"/>
                      <a:pt x="32328" y="3260"/>
                      <a:pt x="30947" y="1534"/>
                    </a:cubicBezTo>
                    <a:cubicBezTo>
                      <a:pt x="30124" y="512"/>
                      <a:pt x="28918" y="271"/>
                      <a:pt x="27660" y="271"/>
                    </a:cubicBezTo>
                    <a:cubicBezTo>
                      <a:pt x="26731" y="271"/>
                      <a:pt x="25775" y="402"/>
                      <a:pt x="24924" y="446"/>
                    </a:cubicBezTo>
                    <a:cubicBezTo>
                      <a:pt x="23611" y="505"/>
                      <a:pt x="22298" y="533"/>
                      <a:pt x="20985" y="533"/>
                    </a:cubicBezTo>
                    <a:cubicBezTo>
                      <a:pt x="19225" y="533"/>
                      <a:pt x="17466" y="484"/>
                      <a:pt x="15707" y="395"/>
                    </a:cubicBezTo>
                    <a:cubicBezTo>
                      <a:pt x="13122" y="272"/>
                      <a:pt x="10563" y="1"/>
                      <a:pt x="79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134;p57">
                <a:extLst>
                  <a:ext uri="{FF2B5EF4-FFF2-40B4-BE49-F238E27FC236}">
                    <a16:creationId xmlns:a16="http://schemas.microsoft.com/office/drawing/2014/main" id="{1044E45A-C66F-4F43-9D61-ED28BA27C868}"/>
                  </a:ext>
                </a:extLst>
              </p:cNvPr>
              <p:cNvSpPr/>
              <p:nvPr/>
            </p:nvSpPr>
            <p:spPr>
              <a:xfrm>
                <a:off x="2445600" y="932100"/>
                <a:ext cx="695600" cy="385200"/>
              </a:xfrm>
              <a:custGeom>
                <a:avLst/>
                <a:gdLst/>
                <a:ahLst/>
                <a:cxnLst/>
                <a:rect l="l" t="t" r="r" b="b"/>
                <a:pathLst>
                  <a:path w="27824" h="15408" extrusionOk="0">
                    <a:moveTo>
                      <a:pt x="7259" y="1"/>
                    </a:moveTo>
                    <a:cubicBezTo>
                      <a:pt x="6991" y="1"/>
                      <a:pt x="6724" y="4"/>
                      <a:pt x="6456" y="12"/>
                    </a:cubicBezTo>
                    <a:cubicBezTo>
                      <a:pt x="4937" y="46"/>
                      <a:pt x="2262" y="81"/>
                      <a:pt x="1209" y="1427"/>
                    </a:cubicBezTo>
                    <a:cubicBezTo>
                      <a:pt x="1" y="2998"/>
                      <a:pt x="380" y="5621"/>
                      <a:pt x="380" y="7468"/>
                    </a:cubicBezTo>
                    <a:cubicBezTo>
                      <a:pt x="380" y="10022"/>
                      <a:pt x="432" y="12629"/>
                      <a:pt x="812" y="15149"/>
                    </a:cubicBezTo>
                    <a:cubicBezTo>
                      <a:pt x="827" y="15226"/>
                      <a:pt x="888" y="15262"/>
                      <a:pt x="951" y="15262"/>
                    </a:cubicBezTo>
                    <a:cubicBezTo>
                      <a:pt x="1027" y="15262"/>
                      <a:pt x="1105" y="15209"/>
                      <a:pt x="1105" y="15114"/>
                    </a:cubicBezTo>
                    <a:lnTo>
                      <a:pt x="1122" y="15131"/>
                    </a:lnTo>
                    <a:cubicBezTo>
                      <a:pt x="1088" y="13060"/>
                      <a:pt x="950" y="10989"/>
                      <a:pt x="915" y="8918"/>
                    </a:cubicBezTo>
                    <a:cubicBezTo>
                      <a:pt x="898" y="6847"/>
                      <a:pt x="708" y="4499"/>
                      <a:pt x="1243" y="2515"/>
                    </a:cubicBezTo>
                    <a:cubicBezTo>
                      <a:pt x="1830" y="409"/>
                      <a:pt x="5696" y="581"/>
                      <a:pt x="7370" y="564"/>
                    </a:cubicBezTo>
                    <a:cubicBezTo>
                      <a:pt x="7503" y="562"/>
                      <a:pt x="7636" y="561"/>
                      <a:pt x="7769" y="561"/>
                    </a:cubicBezTo>
                    <a:cubicBezTo>
                      <a:pt x="9794" y="561"/>
                      <a:pt x="11817" y="796"/>
                      <a:pt x="13826" y="909"/>
                    </a:cubicBezTo>
                    <a:cubicBezTo>
                      <a:pt x="15270" y="995"/>
                      <a:pt x="16714" y="1029"/>
                      <a:pt x="18151" y="1029"/>
                    </a:cubicBezTo>
                    <a:cubicBezTo>
                      <a:pt x="18741" y="1029"/>
                      <a:pt x="19331" y="1023"/>
                      <a:pt x="19918" y="1013"/>
                    </a:cubicBezTo>
                    <a:cubicBezTo>
                      <a:pt x="20852" y="988"/>
                      <a:pt x="22162" y="754"/>
                      <a:pt x="23392" y="754"/>
                    </a:cubicBezTo>
                    <a:cubicBezTo>
                      <a:pt x="24687" y="754"/>
                      <a:pt x="25893" y="1013"/>
                      <a:pt x="26477" y="2049"/>
                    </a:cubicBezTo>
                    <a:cubicBezTo>
                      <a:pt x="27461" y="3826"/>
                      <a:pt x="26891" y="6709"/>
                      <a:pt x="26770" y="8624"/>
                    </a:cubicBezTo>
                    <a:lnTo>
                      <a:pt x="26373" y="15097"/>
                    </a:lnTo>
                    <a:cubicBezTo>
                      <a:pt x="26356" y="15304"/>
                      <a:pt x="26507" y="15408"/>
                      <a:pt x="26665" y="15408"/>
                    </a:cubicBezTo>
                    <a:cubicBezTo>
                      <a:pt x="26822" y="15408"/>
                      <a:pt x="26986" y="15304"/>
                      <a:pt x="26995" y="15097"/>
                    </a:cubicBezTo>
                    <a:cubicBezTo>
                      <a:pt x="27133" y="12629"/>
                      <a:pt x="27271" y="10161"/>
                      <a:pt x="27409" y="7692"/>
                    </a:cubicBezTo>
                    <a:cubicBezTo>
                      <a:pt x="27530" y="5673"/>
                      <a:pt x="27823" y="3308"/>
                      <a:pt x="26788" y="1462"/>
                    </a:cubicBezTo>
                    <a:cubicBezTo>
                      <a:pt x="26230" y="451"/>
                      <a:pt x="25106" y="229"/>
                      <a:pt x="23963" y="229"/>
                    </a:cubicBezTo>
                    <a:cubicBezTo>
                      <a:pt x="23194" y="229"/>
                      <a:pt x="22417" y="329"/>
                      <a:pt x="21799" y="357"/>
                    </a:cubicBezTo>
                    <a:cubicBezTo>
                      <a:pt x="20510" y="424"/>
                      <a:pt x="19220" y="459"/>
                      <a:pt x="17930" y="459"/>
                    </a:cubicBezTo>
                    <a:cubicBezTo>
                      <a:pt x="16562" y="459"/>
                      <a:pt x="15194" y="420"/>
                      <a:pt x="13826" y="340"/>
                    </a:cubicBezTo>
                    <a:cubicBezTo>
                      <a:pt x="11641" y="232"/>
                      <a:pt x="9456" y="1"/>
                      <a:pt x="72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135;p57">
                <a:extLst>
                  <a:ext uri="{FF2B5EF4-FFF2-40B4-BE49-F238E27FC236}">
                    <a16:creationId xmlns:a16="http://schemas.microsoft.com/office/drawing/2014/main" id="{D6D7CD50-65C1-4C87-9665-5A634DD1AC94}"/>
                  </a:ext>
                </a:extLst>
              </p:cNvPr>
              <p:cNvSpPr/>
              <p:nvPr/>
            </p:nvSpPr>
            <p:spPr>
              <a:xfrm>
                <a:off x="2739875" y="1173325"/>
                <a:ext cx="75325" cy="27500"/>
              </a:xfrm>
              <a:custGeom>
                <a:avLst/>
                <a:gdLst/>
                <a:ahLst/>
                <a:cxnLst/>
                <a:rect l="l" t="t" r="r" b="b"/>
                <a:pathLst>
                  <a:path w="3013" h="1100" extrusionOk="0">
                    <a:moveTo>
                      <a:pt x="1803" y="0"/>
                    </a:moveTo>
                    <a:cubicBezTo>
                      <a:pt x="1118" y="0"/>
                      <a:pt x="361" y="370"/>
                      <a:pt x="52" y="874"/>
                    </a:cubicBezTo>
                    <a:cubicBezTo>
                      <a:pt x="0" y="992"/>
                      <a:pt x="97" y="1100"/>
                      <a:pt x="207" y="1100"/>
                    </a:cubicBezTo>
                    <a:cubicBezTo>
                      <a:pt x="242" y="1100"/>
                      <a:pt x="278" y="1089"/>
                      <a:pt x="311" y="1064"/>
                    </a:cubicBezTo>
                    <a:cubicBezTo>
                      <a:pt x="605" y="736"/>
                      <a:pt x="1036" y="529"/>
                      <a:pt x="1485" y="494"/>
                    </a:cubicBezTo>
                    <a:cubicBezTo>
                      <a:pt x="1515" y="492"/>
                      <a:pt x="1544" y="491"/>
                      <a:pt x="1572" y="491"/>
                    </a:cubicBezTo>
                    <a:cubicBezTo>
                      <a:pt x="2009" y="491"/>
                      <a:pt x="2322" y="729"/>
                      <a:pt x="2710" y="891"/>
                    </a:cubicBezTo>
                    <a:cubicBezTo>
                      <a:pt x="2728" y="896"/>
                      <a:pt x="2745" y="899"/>
                      <a:pt x="2761" y="899"/>
                    </a:cubicBezTo>
                    <a:cubicBezTo>
                      <a:pt x="2908" y="899"/>
                      <a:pt x="3012" y="705"/>
                      <a:pt x="2935" y="581"/>
                    </a:cubicBezTo>
                    <a:cubicBezTo>
                      <a:pt x="2698" y="170"/>
                      <a:pt x="2267" y="0"/>
                      <a:pt x="18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136;p57">
                <a:extLst>
                  <a:ext uri="{FF2B5EF4-FFF2-40B4-BE49-F238E27FC236}">
                    <a16:creationId xmlns:a16="http://schemas.microsoft.com/office/drawing/2014/main" id="{2C779469-63E2-4C66-BE09-3B4C64F85BD9}"/>
                  </a:ext>
                </a:extLst>
              </p:cNvPr>
              <p:cNvSpPr/>
              <p:nvPr/>
            </p:nvSpPr>
            <p:spPr>
              <a:xfrm>
                <a:off x="2683875" y="1119100"/>
                <a:ext cx="188325" cy="53250"/>
              </a:xfrm>
              <a:custGeom>
                <a:avLst/>
                <a:gdLst/>
                <a:ahLst/>
                <a:cxnLst/>
                <a:rect l="l" t="t" r="r" b="b"/>
                <a:pathLst>
                  <a:path w="7533" h="2130" extrusionOk="0">
                    <a:moveTo>
                      <a:pt x="4494" y="0"/>
                    </a:moveTo>
                    <a:cubicBezTo>
                      <a:pt x="2770" y="0"/>
                      <a:pt x="842" y="821"/>
                      <a:pt x="66" y="1921"/>
                    </a:cubicBezTo>
                    <a:cubicBezTo>
                      <a:pt x="1" y="2026"/>
                      <a:pt x="93" y="2130"/>
                      <a:pt x="195" y="2130"/>
                    </a:cubicBezTo>
                    <a:cubicBezTo>
                      <a:pt x="227" y="2130"/>
                      <a:pt x="261" y="2119"/>
                      <a:pt x="290" y="2094"/>
                    </a:cubicBezTo>
                    <a:cubicBezTo>
                      <a:pt x="1171" y="1265"/>
                      <a:pt x="2292" y="782"/>
                      <a:pt x="3501" y="678"/>
                    </a:cubicBezTo>
                    <a:cubicBezTo>
                      <a:pt x="3712" y="656"/>
                      <a:pt x="3914" y="645"/>
                      <a:pt x="4109" y="645"/>
                    </a:cubicBezTo>
                    <a:cubicBezTo>
                      <a:pt x="5263" y="645"/>
                      <a:pt x="6145" y="1042"/>
                      <a:pt x="7091" y="1869"/>
                    </a:cubicBezTo>
                    <a:cubicBezTo>
                      <a:pt x="7134" y="1907"/>
                      <a:pt x="7188" y="1925"/>
                      <a:pt x="7243" y="1925"/>
                    </a:cubicBezTo>
                    <a:cubicBezTo>
                      <a:pt x="7387" y="1925"/>
                      <a:pt x="7533" y="1807"/>
                      <a:pt x="7470" y="1645"/>
                    </a:cubicBezTo>
                    <a:cubicBezTo>
                      <a:pt x="6987" y="470"/>
                      <a:pt x="5799" y="0"/>
                      <a:pt x="44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137;p57">
                <a:extLst>
                  <a:ext uri="{FF2B5EF4-FFF2-40B4-BE49-F238E27FC236}">
                    <a16:creationId xmlns:a16="http://schemas.microsoft.com/office/drawing/2014/main" id="{54AFD212-021E-4797-BEDC-DB4221A242D6}"/>
                  </a:ext>
                </a:extLst>
              </p:cNvPr>
              <p:cNvSpPr/>
              <p:nvPr/>
            </p:nvSpPr>
            <p:spPr>
              <a:xfrm>
                <a:off x="2639175" y="1040625"/>
                <a:ext cx="292800" cy="82575"/>
              </a:xfrm>
              <a:custGeom>
                <a:avLst/>
                <a:gdLst/>
                <a:ahLst/>
                <a:cxnLst/>
                <a:rect l="l" t="t" r="r" b="b"/>
                <a:pathLst>
                  <a:path w="11712" h="3303" extrusionOk="0">
                    <a:moveTo>
                      <a:pt x="6881" y="1"/>
                    </a:moveTo>
                    <a:cubicBezTo>
                      <a:pt x="6487" y="1"/>
                      <a:pt x="6106" y="27"/>
                      <a:pt x="5755" y="72"/>
                    </a:cubicBezTo>
                    <a:cubicBezTo>
                      <a:pt x="3822" y="331"/>
                      <a:pt x="905" y="1125"/>
                      <a:pt x="59" y="3110"/>
                    </a:cubicBezTo>
                    <a:cubicBezTo>
                      <a:pt x="1" y="3214"/>
                      <a:pt x="83" y="3303"/>
                      <a:pt x="164" y="3303"/>
                    </a:cubicBezTo>
                    <a:cubicBezTo>
                      <a:pt x="204" y="3303"/>
                      <a:pt x="243" y="3282"/>
                      <a:pt x="266" y="3231"/>
                    </a:cubicBezTo>
                    <a:lnTo>
                      <a:pt x="266" y="3248"/>
                    </a:lnTo>
                    <a:cubicBezTo>
                      <a:pt x="1371" y="1643"/>
                      <a:pt x="3597" y="1142"/>
                      <a:pt x="5392" y="780"/>
                    </a:cubicBezTo>
                    <a:cubicBezTo>
                      <a:pt x="5856" y="690"/>
                      <a:pt x="6326" y="644"/>
                      <a:pt x="6793" y="644"/>
                    </a:cubicBezTo>
                    <a:cubicBezTo>
                      <a:pt x="7490" y="644"/>
                      <a:pt x="8183" y="746"/>
                      <a:pt x="8844" y="952"/>
                    </a:cubicBezTo>
                    <a:cubicBezTo>
                      <a:pt x="9862" y="1263"/>
                      <a:pt x="10466" y="1971"/>
                      <a:pt x="11174" y="2678"/>
                    </a:cubicBezTo>
                    <a:cubicBezTo>
                      <a:pt x="11238" y="2746"/>
                      <a:pt x="11307" y="2775"/>
                      <a:pt x="11373" y="2775"/>
                    </a:cubicBezTo>
                    <a:cubicBezTo>
                      <a:pt x="11557" y="2775"/>
                      <a:pt x="11712" y="2549"/>
                      <a:pt x="11623" y="2333"/>
                    </a:cubicBezTo>
                    <a:cubicBezTo>
                      <a:pt x="10869" y="569"/>
                      <a:pt x="8731" y="1"/>
                      <a:pt x="6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138;p57">
                <a:extLst>
                  <a:ext uri="{FF2B5EF4-FFF2-40B4-BE49-F238E27FC236}">
                    <a16:creationId xmlns:a16="http://schemas.microsoft.com/office/drawing/2014/main" id="{F3DEDC86-751C-4E5A-A440-79C19AE179C6}"/>
                  </a:ext>
                </a:extLst>
              </p:cNvPr>
              <p:cNvSpPr/>
              <p:nvPr/>
            </p:nvSpPr>
            <p:spPr>
              <a:xfrm>
                <a:off x="2312350" y="862900"/>
                <a:ext cx="72050" cy="52825"/>
              </a:xfrm>
              <a:custGeom>
                <a:avLst/>
                <a:gdLst/>
                <a:ahLst/>
                <a:cxnLst/>
                <a:rect l="l" t="t" r="r" b="b"/>
                <a:pathLst>
                  <a:path w="2882" h="2113" extrusionOk="0">
                    <a:moveTo>
                      <a:pt x="255" y="0"/>
                    </a:moveTo>
                    <a:cubicBezTo>
                      <a:pt x="62" y="0"/>
                      <a:pt x="1" y="264"/>
                      <a:pt x="118" y="381"/>
                    </a:cubicBezTo>
                    <a:cubicBezTo>
                      <a:pt x="412" y="691"/>
                      <a:pt x="895" y="864"/>
                      <a:pt x="1257" y="1106"/>
                    </a:cubicBezTo>
                    <a:cubicBezTo>
                      <a:pt x="1723" y="1416"/>
                      <a:pt x="2103" y="1796"/>
                      <a:pt x="2552" y="2089"/>
                    </a:cubicBezTo>
                    <a:cubicBezTo>
                      <a:pt x="2584" y="2105"/>
                      <a:pt x="2616" y="2113"/>
                      <a:pt x="2646" y="2113"/>
                    </a:cubicBezTo>
                    <a:cubicBezTo>
                      <a:pt x="2779" y="2113"/>
                      <a:pt x="2881" y="1974"/>
                      <a:pt x="2811" y="1848"/>
                    </a:cubicBezTo>
                    <a:cubicBezTo>
                      <a:pt x="2483" y="1416"/>
                      <a:pt x="2086" y="1054"/>
                      <a:pt x="1654" y="760"/>
                    </a:cubicBezTo>
                    <a:cubicBezTo>
                      <a:pt x="1257" y="467"/>
                      <a:pt x="774" y="70"/>
                      <a:pt x="274" y="1"/>
                    </a:cubicBezTo>
                    <a:cubicBezTo>
                      <a:pt x="267" y="1"/>
                      <a:pt x="261" y="0"/>
                      <a:pt x="2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139;p57">
                <a:extLst>
                  <a:ext uri="{FF2B5EF4-FFF2-40B4-BE49-F238E27FC236}">
                    <a16:creationId xmlns:a16="http://schemas.microsoft.com/office/drawing/2014/main" id="{8AB0AE2B-C92C-4670-BA08-667276F05ADD}"/>
                  </a:ext>
                </a:extLst>
              </p:cNvPr>
              <p:cNvSpPr/>
              <p:nvPr/>
            </p:nvSpPr>
            <p:spPr>
              <a:xfrm>
                <a:off x="2245825" y="796200"/>
                <a:ext cx="94325" cy="83350"/>
              </a:xfrm>
              <a:custGeom>
                <a:avLst/>
                <a:gdLst/>
                <a:ahLst/>
                <a:cxnLst/>
                <a:rect l="l" t="t" r="r" b="b"/>
                <a:pathLst>
                  <a:path w="3773" h="3334" extrusionOk="0">
                    <a:moveTo>
                      <a:pt x="1998" y="462"/>
                    </a:moveTo>
                    <a:cubicBezTo>
                      <a:pt x="2235" y="462"/>
                      <a:pt x="2484" y="552"/>
                      <a:pt x="2727" y="753"/>
                    </a:cubicBezTo>
                    <a:cubicBezTo>
                      <a:pt x="3352" y="1256"/>
                      <a:pt x="3130" y="2107"/>
                      <a:pt x="2701" y="2668"/>
                    </a:cubicBezTo>
                    <a:lnTo>
                      <a:pt x="2701" y="2668"/>
                    </a:lnTo>
                    <a:cubicBezTo>
                      <a:pt x="2477" y="2780"/>
                      <a:pt x="2242" y="2846"/>
                      <a:pt x="1982" y="2846"/>
                    </a:cubicBezTo>
                    <a:cubicBezTo>
                      <a:pt x="1847" y="2846"/>
                      <a:pt x="1705" y="2829"/>
                      <a:pt x="1554" y="2790"/>
                    </a:cubicBezTo>
                    <a:cubicBezTo>
                      <a:pt x="1260" y="2686"/>
                      <a:pt x="1001" y="2514"/>
                      <a:pt x="812" y="2272"/>
                    </a:cubicBezTo>
                    <a:cubicBezTo>
                      <a:pt x="501" y="1944"/>
                      <a:pt x="725" y="1633"/>
                      <a:pt x="898" y="1288"/>
                    </a:cubicBezTo>
                    <a:cubicBezTo>
                      <a:pt x="1136" y="790"/>
                      <a:pt x="1545" y="462"/>
                      <a:pt x="1998" y="462"/>
                    </a:cubicBezTo>
                    <a:close/>
                    <a:moveTo>
                      <a:pt x="2035" y="0"/>
                    </a:moveTo>
                    <a:cubicBezTo>
                      <a:pt x="1590" y="0"/>
                      <a:pt x="1136" y="204"/>
                      <a:pt x="812" y="563"/>
                    </a:cubicBezTo>
                    <a:cubicBezTo>
                      <a:pt x="466" y="943"/>
                      <a:pt x="277" y="1461"/>
                      <a:pt x="121" y="1944"/>
                    </a:cubicBezTo>
                    <a:cubicBezTo>
                      <a:pt x="0" y="2307"/>
                      <a:pt x="674" y="2824"/>
                      <a:pt x="898" y="2997"/>
                    </a:cubicBezTo>
                    <a:cubicBezTo>
                      <a:pt x="1215" y="3223"/>
                      <a:pt x="1614" y="3333"/>
                      <a:pt x="2017" y="3333"/>
                    </a:cubicBezTo>
                    <a:cubicBezTo>
                      <a:pt x="2689" y="3333"/>
                      <a:pt x="3370" y="3027"/>
                      <a:pt x="3694" y="2445"/>
                    </a:cubicBezTo>
                    <a:cubicBezTo>
                      <a:pt x="3772" y="2302"/>
                      <a:pt x="3644" y="2149"/>
                      <a:pt x="3510" y="2149"/>
                    </a:cubicBezTo>
                    <a:cubicBezTo>
                      <a:pt x="3466" y="2149"/>
                      <a:pt x="3421" y="2165"/>
                      <a:pt x="3383" y="2203"/>
                    </a:cubicBezTo>
                    <a:cubicBezTo>
                      <a:pt x="3349" y="2231"/>
                      <a:pt x="3314" y="2259"/>
                      <a:pt x="3280" y="2287"/>
                    </a:cubicBezTo>
                    <a:lnTo>
                      <a:pt x="3280" y="2287"/>
                    </a:lnTo>
                    <a:cubicBezTo>
                      <a:pt x="3536" y="1771"/>
                      <a:pt x="3520" y="1136"/>
                      <a:pt x="3176" y="615"/>
                    </a:cubicBezTo>
                    <a:cubicBezTo>
                      <a:pt x="2888" y="191"/>
                      <a:pt x="2465" y="0"/>
                      <a:pt x="20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140;p57">
                <a:extLst>
                  <a:ext uri="{FF2B5EF4-FFF2-40B4-BE49-F238E27FC236}">
                    <a16:creationId xmlns:a16="http://schemas.microsoft.com/office/drawing/2014/main" id="{6750D2A8-F523-4C3F-91FA-AB54811E336E}"/>
                  </a:ext>
                </a:extLst>
              </p:cNvPr>
              <p:cNvSpPr/>
              <p:nvPr/>
            </p:nvSpPr>
            <p:spPr>
              <a:xfrm>
                <a:off x="2259625" y="1123125"/>
                <a:ext cx="78550" cy="13975"/>
              </a:xfrm>
              <a:custGeom>
                <a:avLst/>
                <a:gdLst/>
                <a:ahLst/>
                <a:cxnLst/>
                <a:rect l="l" t="t" r="r" b="b"/>
                <a:pathLst>
                  <a:path w="3142" h="559" extrusionOk="0">
                    <a:moveTo>
                      <a:pt x="2136" y="1"/>
                    </a:moveTo>
                    <a:cubicBezTo>
                      <a:pt x="2005" y="1"/>
                      <a:pt x="1875" y="6"/>
                      <a:pt x="1744" y="17"/>
                    </a:cubicBezTo>
                    <a:cubicBezTo>
                      <a:pt x="1658" y="14"/>
                      <a:pt x="1572" y="13"/>
                      <a:pt x="1486" y="13"/>
                    </a:cubicBezTo>
                    <a:cubicBezTo>
                      <a:pt x="1059" y="13"/>
                      <a:pt x="639" y="49"/>
                      <a:pt x="208" y="120"/>
                    </a:cubicBezTo>
                    <a:cubicBezTo>
                      <a:pt x="18" y="172"/>
                      <a:pt x="1" y="500"/>
                      <a:pt x="208" y="535"/>
                    </a:cubicBezTo>
                    <a:cubicBezTo>
                      <a:pt x="410" y="550"/>
                      <a:pt x="608" y="559"/>
                      <a:pt x="806" y="559"/>
                    </a:cubicBezTo>
                    <a:cubicBezTo>
                      <a:pt x="1048" y="559"/>
                      <a:pt x="1290" y="546"/>
                      <a:pt x="1537" y="517"/>
                    </a:cubicBezTo>
                    <a:cubicBezTo>
                      <a:pt x="2020" y="483"/>
                      <a:pt x="2572" y="500"/>
                      <a:pt x="3038" y="310"/>
                    </a:cubicBezTo>
                    <a:cubicBezTo>
                      <a:pt x="3142" y="276"/>
                      <a:pt x="3142" y="138"/>
                      <a:pt x="3038" y="103"/>
                    </a:cubicBezTo>
                    <a:cubicBezTo>
                      <a:pt x="2738" y="31"/>
                      <a:pt x="2437" y="1"/>
                      <a:pt x="21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141;p57">
                <a:extLst>
                  <a:ext uri="{FF2B5EF4-FFF2-40B4-BE49-F238E27FC236}">
                    <a16:creationId xmlns:a16="http://schemas.microsoft.com/office/drawing/2014/main" id="{8AACE34D-0B23-4D2B-9317-C5C7DAD1876D}"/>
                  </a:ext>
                </a:extLst>
              </p:cNvPr>
              <p:cNvSpPr/>
              <p:nvPr/>
            </p:nvSpPr>
            <p:spPr>
              <a:xfrm>
                <a:off x="2201850" y="1083825"/>
                <a:ext cx="82825" cy="92900"/>
              </a:xfrm>
              <a:custGeom>
                <a:avLst/>
                <a:gdLst/>
                <a:ahLst/>
                <a:cxnLst/>
                <a:rect l="l" t="t" r="r" b="b"/>
                <a:pathLst>
                  <a:path w="3313" h="3716" extrusionOk="0">
                    <a:moveTo>
                      <a:pt x="1941" y="1"/>
                    </a:moveTo>
                    <a:cubicBezTo>
                      <a:pt x="951" y="1"/>
                      <a:pt x="102" y="993"/>
                      <a:pt x="51" y="1951"/>
                    </a:cubicBezTo>
                    <a:cubicBezTo>
                      <a:pt x="1" y="2833"/>
                      <a:pt x="561" y="3716"/>
                      <a:pt x="1498" y="3716"/>
                    </a:cubicBezTo>
                    <a:cubicBezTo>
                      <a:pt x="1533" y="3716"/>
                      <a:pt x="1568" y="3714"/>
                      <a:pt x="1604" y="3712"/>
                    </a:cubicBezTo>
                    <a:cubicBezTo>
                      <a:pt x="2294" y="3677"/>
                      <a:pt x="2829" y="2797"/>
                      <a:pt x="2450" y="2193"/>
                    </a:cubicBezTo>
                    <a:cubicBezTo>
                      <a:pt x="2420" y="2145"/>
                      <a:pt x="2375" y="2124"/>
                      <a:pt x="2330" y="2124"/>
                    </a:cubicBezTo>
                    <a:cubicBezTo>
                      <a:pt x="2248" y="2124"/>
                      <a:pt x="2168" y="2196"/>
                      <a:pt x="2191" y="2297"/>
                    </a:cubicBezTo>
                    <a:lnTo>
                      <a:pt x="2208" y="2314"/>
                    </a:lnTo>
                    <a:cubicBezTo>
                      <a:pt x="2302" y="2835"/>
                      <a:pt x="1960" y="3232"/>
                      <a:pt x="1513" y="3232"/>
                    </a:cubicBezTo>
                    <a:cubicBezTo>
                      <a:pt x="1383" y="3232"/>
                      <a:pt x="1243" y="3199"/>
                      <a:pt x="1104" y="3125"/>
                    </a:cubicBezTo>
                    <a:cubicBezTo>
                      <a:pt x="551" y="2849"/>
                      <a:pt x="534" y="2141"/>
                      <a:pt x="689" y="1623"/>
                    </a:cubicBezTo>
                    <a:cubicBezTo>
                      <a:pt x="836" y="1155"/>
                      <a:pt x="1318" y="562"/>
                      <a:pt x="1861" y="562"/>
                    </a:cubicBezTo>
                    <a:cubicBezTo>
                      <a:pt x="1958" y="562"/>
                      <a:pt x="2057" y="581"/>
                      <a:pt x="2156" y="622"/>
                    </a:cubicBezTo>
                    <a:cubicBezTo>
                      <a:pt x="2640" y="829"/>
                      <a:pt x="2605" y="1468"/>
                      <a:pt x="2743" y="1882"/>
                    </a:cubicBezTo>
                    <a:cubicBezTo>
                      <a:pt x="2779" y="1981"/>
                      <a:pt x="2885" y="2038"/>
                      <a:pt x="2984" y="2038"/>
                    </a:cubicBezTo>
                    <a:cubicBezTo>
                      <a:pt x="3074" y="2038"/>
                      <a:pt x="3158" y="1990"/>
                      <a:pt x="3175" y="1882"/>
                    </a:cubicBezTo>
                    <a:cubicBezTo>
                      <a:pt x="3313" y="1157"/>
                      <a:pt x="2829" y="18"/>
                      <a:pt x="1966" y="1"/>
                    </a:cubicBezTo>
                    <a:cubicBezTo>
                      <a:pt x="1958" y="1"/>
                      <a:pt x="1949" y="1"/>
                      <a:pt x="19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142;p57">
                <a:extLst>
                  <a:ext uri="{FF2B5EF4-FFF2-40B4-BE49-F238E27FC236}">
                    <a16:creationId xmlns:a16="http://schemas.microsoft.com/office/drawing/2014/main" id="{D23006F5-C532-4684-BD2E-4047D1BC0423}"/>
                  </a:ext>
                </a:extLst>
              </p:cNvPr>
              <p:cNvSpPr/>
              <p:nvPr/>
            </p:nvSpPr>
            <p:spPr>
              <a:xfrm>
                <a:off x="2550175" y="722225"/>
                <a:ext cx="37850" cy="125975"/>
              </a:xfrm>
              <a:custGeom>
                <a:avLst/>
                <a:gdLst/>
                <a:ahLst/>
                <a:cxnLst/>
                <a:rect l="l" t="t" r="r" b="b"/>
                <a:pathLst>
                  <a:path w="1514" h="5039" extrusionOk="0">
                    <a:moveTo>
                      <a:pt x="250" y="1"/>
                    </a:moveTo>
                    <a:cubicBezTo>
                      <a:pt x="130" y="1"/>
                      <a:pt x="1" y="87"/>
                      <a:pt x="12" y="226"/>
                    </a:cubicBezTo>
                    <a:cubicBezTo>
                      <a:pt x="81" y="985"/>
                      <a:pt x="340" y="1727"/>
                      <a:pt x="547" y="2470"/>
                    </a:cubicBezTo>
                    <a:cubicBezTo>
                      <a:pt x="771" y="3298"/>
                      <a:pt x="944" y="4195"/>
                      <a:pt x="1323" y="4989"/>
                    </a:cubicBezTo>
                    <a:cubicBezTo>
                      <a:pt x="1344" y="5023"/>
                      <a:pt x="1377" y="5038"/>
                      <a:pt x="1410" y="5038"/>
                    </a:cubicBezTo>
                    <a:cubicBezTo>
                      <a:pt x="1462" y="5038"/>
                      <a:pt x="1513" y="5001"/>
                      <a:pt x="1513" y="4938"/>
                    </a:cubicBezTo>
                    <a:cubicBezTo>
                      <a:pt x="1496" y="4178"/>
                      <a:pt x="1272" y="3419"/>
                      <a:pt x="1099" y="2694"/>
                    </a:cubicBezTo>
                    <a:cubicBezTo>
                      <a:pt x="909" y="1831"/>
                      <a:pt x="771" y="933"/>
                      <a:pt x="426" y="105"/>
                    </a:cubicBezTo>
                    <a:cubicBezTo>
                      <a:pt x="393" y="33"/>
                      <a:pt x="323" y="1"/>
                      <a:pt x="2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143;p57">
                <a:extLst>
                  <a:ext uri="{FF2B5EF4-FFF2-40B4-BE49-F238E27FC236}">
                    <a16:creationId xmlns:a16="http://schemas.microsoft.com/office/drawing/2014/main" id="{AD00D1C6-45B5-4609-BAAD-06F4C508E506}"/>
                  </a:ext>
                </a:extLst>
              </p:cNvPr>
              <p:cNvSpPr/>
              <p:nvPr/>
            </p:nvSpPr>
            <p:spPr>
              <a:xfrm>
                <a:off x="2517225" y="653275"/>
                <a:ext cx="78400" cy="80425"/>
              </a:xfrm>
              <a:custGeom>
                <a:avLst/>
                <a:gdLst/>
                <a:ahLst/>
                <a:cxnLst/>
                <a:rect l="l" t="t" r="r" b="b"/>
                <a:pathLst>
                  <a:path w="3136" h="3217" extrusionOk="0">
                    <a:moveTo>
                      <a:pt x="1989" y="495"/>
                    </a:moveTo>
                    <a:cubicBezTo>
                      <a:pt x="2553" y="495"/>
                      <a:pt x="2713" y="1184"/>
                      <a:pt x="2469" y="1672"/>
                    </a:cubicBezTo>
                    <a:cubicBezTo>
                      <a:pt x="2193" y="2224"/>
                      <a:pt x="1571" y="2345"/>
                      <a:pt x="1174" y="2742"/>
                    </a:cubicBezTo>
                    <a:cubicBezTo>
                      <a:pt x="1164" y="2753"/>
                      <a:pt x="1155" y="2763"/>
                      <a:pt x="1147" y="2774"/>
                    </a:cubicBezTo>
                    <a:lnTo>
                      <a:pt x="1147" y="2774"/>
                    </a:lnTo>
                    <a:cubicBezTo>
                      <a:pt x="846" y="2584"/>
                      <a:pt x="635" y="2261"/>
                      <a:pt x="605" y="1879"/>
                    </a:cubicBezTo>
                    <a:cubicBezTo>
                      <a:pt x="553" y="1206"/>
                      <a:pt x="1157" y="705"/>
                      <a:pt x="1744" y="533"/>
                    </a:cubicBezTo>
                    <a:cubicBezTo>
                      <a:pt x="1833" y="507"/>
                      <a:pt x="1914" y="495"/>
                      <a:pt x="1989" y="495"/>
                    </a:cubicBezTo>
                    <a:close/>
                    <a:moveTo>
                      <a:pt x="1926" y="0"/>
                    </a:moveTo>
                    <a:cubicBezTo>
                      <a:pt x="1823" y="0"/>
                      <a:pt x="1716" y="11"/>
                      <a:pt x="1606" y="32"/>
                    </a:cubicBezTo>
                    <a:cubicBezTo>
                      <a:pt x="777" y="188"/>
                      <a:pt x="1" y="1085"/>
                      <a:pt x="139" y="1931"/>
                    </a:cubicBezTo>
                    <a:cubicBezTo>
                      <a:pt x="239" y="2633"/>
                      <a:pt x="815" y="3216"/>
                      <a:pt x="1492" y="3216"/>
                    </a:cubicBezTo>
                    <a:cubicBezTo>
                      <a:pt x="1630" y="3216"/>
                      <a:pt x="1773" y="3192"/>
                      <a:pt x="1916" y="3139"/>
                    </a:cubicBezTo>
                    <a:cubicBezTo>
                      <a:pt x="2003" y="3105"/>
                      <a:pt x="2003" y="2949"/>
                      <a:pt x="1899" y="2949"/>
                    </a:cubicBezTo>
                    <a:cubicBezTo>
                      <a:pt x="1857" y="2954"/>
                      <a:pt x="1816" y="2956"/>
                      <a:pt x="1774" y="2956"/>
                    </a:cubicBezTo>
                    <a:cubicBezTo>
                      <a:pt x="1737" y="2956"/>
                      <a:pt x="1700" y="2954"/>
                      <a:pt x="1663" y="2951"/>
                    </a:cubicBezTo>
                    <a:lnTo>
                      <a:pt x="1663" y="2951"/>
                    </a:lnTo>
                    <a:cubicBezTo>
                      <a:pt x="2364" y="2704"/>
                      <a:pt x="3060" y="2039"/>
                      <a:pt x="3090" y="1310"/>
                    </a:cubicBezTo>
                    <a:cubicBezTo>
                      <a:pt x="3135" y="510"/>
                      <a:pt x="2640" y="0"/>
                      <a:pt x="192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144;p57">
                <a:extLst>
                  <a:ext uri="{FF2B5EF4-FFF2-40B4-BE49-F238E27FC236}">
                    <a16:creationId xmlns:a16="http://schemas.microsoft.com/office/drawing/2014/main" id="{FBC60044-DD99-4853-ADB0-C308659AC7BA}"/>
                  </a:ext>
                </a:extLst>
              </p:cNvPr>
              <p:cNvSpPr/>
              <p:nvPr/>
            </p:nvSpPr>
            <p:spPr>
              <a:xfrm>
                <a:off x="2770950" y="690325"/>
                <a:ext cx="18150" cy="155250"/>
              </a:xfrm>
              <a:custGeom>
                <a:avLst/>
                <a:gdLst/>
                <a:ahLst/>
                <a:cxnLst/>
                <a:rect l="l" t="t" r="r" b="b"/>
                <a:pathLst>
                  <a:path w="726" h="6210" extrusionOk="0">
                    <a:moveTo>
                      <a:pt x="363" y="0"/>
                    </a:moveTo>
                    <a:cubicBezTo>
                      <a:pt x="233" y="0"/>
                      <a:pt x="104" y="86"/>
                      <a:pt x="104" y="259"/>
                    </a:cubicBezTo>
                    <a:cubicBezTo>
                      <a:pt x="18" y="2158"/>
                      <a:pt x="0" y="4246"/>
                      <a:pt x="259" y="6145"/>
                    </a:cubicBezTo>
                    <a:cubicBezTo>
                      <a:pt x="276" y="6188"/>
                      <a:pt x="320" y="6209"/>
                      <a:pt x="363" y="6209"/>
                    </a:cubicBezTo>
                    <a:cubicBezTo>
                      <a:pt x="406" y="6209"/>
                      <a:pt x="449" y="6188"/>
                      <a:pt x="466" y="6145"/>
                    </a:cubicBezTo>
                    <a:cubicBezTo>
                      <a:pt x="725" y="4246"/>
                      <a:pt x="708" y="2158"/>
                      <a:pt x="622" y="259"/>
                    </a:cubicBezTo>
                    <a:cubicBezTo>
                      <a:pt x="622" y="86"/>
                      <a:pt x="492" y="0"/>
                      <a:pt x="3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145;p57">
                <a:extLst>
                  <a:ext uri="{FF2B5EF4-FFF2-40B4-BE49-F238E27FC236}">
                    <a16:creationId xmlns:a16="http://schemas.microsoft.com/office/drawing/2014/main" id="{AA963229-289E-4773-9605-B6FA6D463547}"/>
                  </a:ext>
                </a:extLst>
              </p:cNvPr>
              <p:cNvSpPr/>
              <p:nvPr/>
            </p:nvSpPr>
            <p:spPr>
              <a:xfrm>
                <a:off x="2730500" y="617375"/>
                <a:ext cx="83125" cy="87900"/>
              </a:xfrm>
              <a:custGeom>
                <a:avLst/>
                <a:gdLst/>
                <a:ahLst/>
                <a:cxnLst/>
                <a:rect l="l" t="t" r="r" b="b"/>
                <a:pathLst>
                  <a:path w="3325" h="3516" extrusionOk="0">
                    <a:moveTo>
                      <a:pt x="1971" y="536"/>
                    </a:moveTo>
                    <a:cubicBezTo>
                      <a:pt x="2536" y="536"/>
                      <a:pt x="2620" y="1112"/>
                      <a:pt x="2671" y="1555"/>
                    </a:cubicBezTo>
                    <a:cubicBezTo>
                      <a:pt x="2740" y="2228"/>
                      <a:pt x="2481" y="2780"/>
                      <a:pt x="1739" y="2797"/>
                    </a:cubicBezTo>
                    <a:cubicBezTo>
                      <a:pt x="1536" y="2797"/>
                      <a:pt x="1466" y="3063"/>
                      <a:pt x="1626" y="3187"/>
                    </a:cubicBezTo>
                    <a:lnTo>
                      <a:pt x="1626" y="3187"/>
                    </a:lnTo>
                    <a:cubicBezTo>
                      <a:pt x="1176" y="2999"/>
                      <a:pt x="825" y="2725"/>
                      <a:pt x="635" y="2228"/>
                    </a:cubicBezTo>
                    <a:cubicBezTo>
                      <a:pt x="410" y="1641"/>
                      <a:pt x="773" y="1054"/>
                      <a:pt x="1256" y="726"/>
                    </a:cubicBezTo>
                    <a:cubicBezTo>
                      <a:pt x="1463" y="588"/>
                      <a:pt x="1705" y="536"/>
                      <a:pt x="1946" y="536"/>
                    </a:cubicBezTo>
                    <a:cubicBezTo>
                      <a:pt x="1955" y="536"/>
                      <a:pt x="1963" y="536"/>
                      <a:pt x="1971" y="536"/>
                    </a:cubicBezTo>
                    <a:close/>
                    <a:moveTo>
                      <a:pt x="1832" y="0"/>
                    </a:moveTo>
                    <a:cubicBezTo>
                      <a:pt x="1813" y="0"/>
                      <a:pt x="1793" y="1"/>
                      <a:pt x="1774" y="1"/>
                    </a:cubicBezTo>
                    <a:cubicBezTo>
                      <a:pt x="842" y="36"/>
                      <a:pt x="151" y="916"/>
                      <a:pt x="65" y="1779"/>
                    </a:cubicBezTo>
                    <a:cubicBezTo>
                      <a:pt x="0" y="2640"/>
                      <a:pt x="821" y="3516"/>
                      <a:pt x="1680" y="3516"/>
                    </a:cubicBezTo>
                    <a:cubicBezTo>
                      <a:pt x="1734" y="3516"/>
                      <a:pt x="1789" y="3512"/>
                      <a:pt x="1843" y="3505"/>
                    </a:cubicBezTo>
                    <a:cubicBezTo>
                      <a:pt x="1942" y="3505"/>
                      <a:pt x="1988" y="3398"/>
                      <a:pt x="1954" y="3325"/>
                    </a:cubicBezTo>
                    <a:lnTo>
                      <a:pt x="1954" y="3325"/>
                    </a:lnTo>
                    <a:cubicBezTo>
                      <a:pt x="1999" y="3333"/>
                      <a:pt x="2043" y="3337"/>
                      <a:pt x="2086" y="3337"/>
                    </a:cubicBezTo>
                    <a:cubicBezTo>
                      <a:pt x="2705" y="3337"/>
                      <a:pt x="3150" y="2510"/>
                      <a:pt x="3206" y="1934"/>
                    </a:cubicBezTo>
                    <a:cubicBezTo>
                      <a:pt x="3325" y="934"/>
                      <a:pt x="2894" y="0"/>
                      <a:pt x="18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146;p57">
                <a:extLst>
                  <a:ext uri="{FF2B5EF4-FFF2-40B4-BE49-F238E27FC236}">
                    <a16:creationId xmlns:a16="http://schemas.microsoft.com/office/drawing/2014/main" id="{9A9627CE-5064-42BF-96F5-7C5EDB89E4FB}"/>
                  </a:ext>
                </a:extLst>
              </p:cNvPr>
              <p:cNvSpPr/>
              <p:nvPr/>
            </p:nvSpPr>
            <p:spPr>
              <a:xfrm>
                <a:off x="2976375" y="722925"/>
                <a:ext cx="65125" cy="121950"/>
              </a:xfrm>
              <a:custGeom>
                <a:avLst/>
                <a:gdLst/>
                <a:ahLst/>
                <a:cxnLst/>
                <a:rect l="l" t="t" r="r" b="b"/>
                <a:pathLst>
                  <a:path w="2605" h="4878" extrusionOk="0">
                    <a:moveTo>
                      <a:pt x="2361" y="0"/>
                    </a:moveTo>
                    <a:cubicBezTo>
                      <a:pt x="2297" y="0"/>
                      <a:pt x="2233" y="29"/>
                      <a:pt x="2191" y="94"/>
                    </a:cubicBezTo>
                    <a:cubicBezTo>
                      <a:pt x="1742" y="733"/>
                      <a:pt x="1483" y="1544"/>
                      <a:pt x="1173" y="2269"/>
                    </a:cubicBezTo>
                    <a:cubicBezTo>
                      <a:pt x="1097" y="2420"/>
                      <a:pt x="410" y="4154"/>
                      <a:pt x="242" y="4576"/>
                    </a:cubicBezTo>
                    <a:lnTo>
                      <a:pt x="243" y="4576"/>
                    </a:lnTo>
                    <a:cubicBezTo>
                      <a:pt x="237" y="4571"/>
                      <a:pt x="231" y="4567"/>
                      <a:pt x="223" y="4564"/>
                    </a:cubicBezTo>
                    <a:lnTo>
                      <a:pt x="206" y="4564"/>
                    </a:lnTo>
                    <a:lnTo>
                      <a:pt x="154" y="4547"/>
                    </a:lnTo>
                    <a:cubicBezTo>
                      <a:pt x="149" y="4542"/>
                      <a:pt x="143" y="4540"/>
                      <a:pt x="136" y="4540"/>
                    </a:cubicBezTo>
                    <a:cubicBezTo>
                      <a:pt x="118" y="4540"/>
                      <a:pt x="97" y="4552"/>
                      <a:pt x="85" y="4564"/>
                    </a:cubicBezTo>
                    <a:cubicBezTo>
                      <a:pt x="51" y="4616"/>
                      <a:pt x="33" y="4651"/>
                      <a:pt x="16" y="4703"/>
                    </a:cubicBezTo>
                    <a:cubicBezTo>
                      <a:pt x="0" y="4797"/>
                      <a:pt x="71" y="4877"/>
                      <a:pt x="162" y="4877"/>
                    </a:cubicBezTo>
                    <a:cubicBezTo>
                      <a:pt x="171" y="4877"/>
                      <a:pt x="180" y="4877"/>
                      <a:pt x="189" y="4875"/>
                    </a:cubicBezTo>
                    <a:cubicBezTo>
                      <a:pt x="758" y="4754"/>
                      <a:pt x="1034" y="3581"/>
                      <a:pt x="1276" y="3115"/>
                    </a:cubicBezTo>
                    <a:cubicBezTo>
                      <a:pt x="1708" y="2200"/>
                      <a:pt x="2329" y="1233"/>
                      <a:pt x="2571" y="250"/>
                    </a:cubicBezTo>
                    <a:cubicBezTo>
                      <a:pt x="2604" y="103"/>
                      <a:pt x="2483" y="0"/>
                      <a:pt x="23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2147;p57">
                <a:extLst>
                  <a:ext uri="{FF2B5EF4-FFF2-40B4-BE49-F238E27FC236}">
                    <a16:creationId xmlns:a16="http://schemas.microsoft.com/office/drawing/2014/main" id="{C93F47D0-E636-4D6F-9BDE-AA7C9BD58898}"/>
                  </a:ext>
                </a:extLst>
              </p:cNvPr>
              <p:cNvSpPr/>
              <p:nvPr/>
            </p:nvSpPr>
            <p:spPr>
              <a:xfrm>
                <a:off x="3014750" y="667100"/>
                <a:ext cx="86750" cy="73150"/>
              </a:xfrm>
              <a:custGeom>
                <a:avLst/>
                <a:gdLst/>
                <a:ahLst/>
                <a:cxnLst/>
                <a:rect l="l" t="t" r="r" b="b"/>
                <a:pathLst>
                  <a:path w="3470" h="2926" extrusionOk="0">
                    <a:moveTo>
                      <a:pt x="1776" y="1"/>
                    </a:moveTo>
                    <a:cubicBezTo>
                      <a:pt x="1266" y="1"/>
                      <a:pt x="747" y="218"/>
                      <a:pt x="466" y="618"/>
                    </a:cubicBezTo>
                    <a:cubicBezTo>
                      <a:pt x="0" y="1309"/>
                      <a:pt x="69" y="2379"/>
                      <a:pt x="794" y="2880"/>
                    </a:cubicBezTo>
                    <a:cubicBezTo>
                      <a:pt x="817" y="2896"/>
                      <a:pt x="841" y="2903"/>
                      <a:pt x="864" y="2903"/>
                    </a:cubicBezTo>
                    <a:cubicBezTo>
                      <a:pt x="965" y="2903"/>
                      <a:pt x="1054" y="2771"/>
                      <a:pt x="984" y="2672"/>
                    </a:cubicBezTo>
                    <a:lnTo>
                      <a:pt x="1001" y="2672"/>
                    </a:lnTo>
                    <a:cubicBezTo>
                      <a:pt x="690" y="2224"/>
                      <a:pt x="535" y="1740"/>
                      <a:pt x="708" y="1188"/>
                    </a:cubicBezTo>
                    <a:cubicBezTo>
                      <a:pt x="866" y="739"/>
                      <a:pt x="1307" y="523"/>
                      <a:pt x="1745" y="523"/>
                    </a:cubicBezTo>
                    <a:cubicBezTo>
                      <a:pt x="1880" y="523"/>
                      <a:pt x="2014" y="543"/>
                      <a:pt x="2140" y="584"/>
                    </a:cubicBezTo>
                    <a:cubicBezTo>
                      <a:pt x="2693" y="757"/>
                      <a:pt x="2848" y="1395"/>
                      <a:pt x="2623" y="1896"/>
                    </a:cubicBezTo>
                    <a:cubicBezTo>
                      <a:pt x="2460" y="2263"/>
                      <a:pt x="2153" y="2377"/>
                      <a:pt x="1818" y="2377"/>
                    </a:cubicBezTo>
                    <a:cubicBezTo>
                      <a:pt x="1586" y="2377"/>
                      <a:pt x="1341" y="2322"/>
                      <a:pt x="1122" y="2258"/>
                    </a:cubicBezTo>
                    <a:cubicBezTo>
                      <a:pt x="1103" y="2253"/>
                      <a:pt x="1084" y="2251"/>
                      <a:pt x="1067" y="2251"/>
                    </a:cubicBezTo>
                    <a:cubicBezTo>
                      <a:pt x="910" y="2251"/>
                      <a:pt x="825" y="2445"/>
                      <a:pt x="949" y="2569"/>
                    </a:cubicBezTo>
                    <a:cubicBezTo>
                      <a:pt x="1212" y="2810"/>
                      <a:pt x="1538" y="2926"/>
                      <a:pt x="1863" y="2926"/>
                    </a:cubicBezTo>
                    <a:cubicBezTo>
                      <a:pt x="2329" y="2926"/>
                      <a:pt x="2791" y="2688"/>
                      <a:pt x="3055" y="2241"/>
                    </a:cubicBezTo>
                    <a:cubicBezTo>
                      <a:pt x="3469" y="1568"/>
                      <a:pt x="3279" y="688"/>
                      <a:pt x="2623" y="239"/>
                    </a:cubicBezTo>
                    <a:cubicBezTo>
                      <a:pt x="2379" y="78"/>
                      <a:pt x="2079" y="1"/>
                      <a:pt x="1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148;p57">
                <a:extLst>
                  <a:ext uri="{FF2B5EF4-FFF2-40B4-BE49-F238E27FC236}">
                    <a16:creationId xmlns:a16="http://schemas.microsoft.com/office/drawing/2014/main" id="{55F4F65D-C532-40C7-81FA-619B0E7F5E09}"/>
                  </a:ext>
                </a:extLst>
              </p:cNvPr>
              <p:cNvSpPr/>
              <p:nvPr/>
            </p:nvSpPr>
            <p:spPr>
              <a:xfrm>
                <a:off x="3207400" y="842375"/>
                <a:ext cx="75775" cy="81725"/>
              </a:xfrm>
              <a:custGeom>
                <a:avLst/>
                <a:gdLst/>
                <a:ahLst/>
                <a:cxnLst/>
                <a:rect l="l" t="t" r="r" b="b"/>
                <a:pathLst>
                  <a:path w="3031" h="3269" extrusionOk="0">
                    <a:moveTo>
                      <a:pt x="2796" y="0"/>
                    </a:moveTo>
                    <a:cubicBezTo>
                      <a:pt x="2766" y="0"/>
                      <a:pt x="2734" y="9"/>
                      <a:pt x="2702" y="28"/>
                    </a:cubicBezTo>
                    <a:cubicBezTo>
                      <a:pt x="2167" y="356"/>
                      <a:pt x="1787" y="960"/>
                      <a:pt x="1390" y="1426"/>
                    </a:cubicBezTo>
                    <a:cubicBezTo>
                      <a:pt x="924" y="1961"/>
                      <a:pt x="389" y="2479"/>
                      <a:pt x="44" y="3100"/>
                    </a:cubicBezTo>
                    <a:cubicBezTo>
                      <a:pt x="0" y="3172"/>
                      <a:pt x="65" y="3268"/>
                      <a:pt x="148" y="3268"/>
                    </a:cubicBezTo>
                    <a:cubicBezTo>
                      <a:pt x="164" y="3268"/>
                      <a:pt x="182" y="3264"/>
                      <a:pt x="199" y="3256"/>
                    </a:cubicBezTo>
                    <a:cubicBezTo>
                      <a:pt x="717" y="2893"/>
                      <a:pt x="1114" y="2393"/>
                      <a:pt x="1545" y="1927"/>
                    </a:cubicBezTo>
                    <a:cubicBezTo>
                      <a:pt x="2011" y="1426"/>
                      <a:pt x="2667" y="908"/>
                      <a:pt x="2960" y="304"/>
                    </a:cubicBezTo>
                    <a:cubicBezTo>
                      <a:pt x="3031" y="164"/>
                      <a:pt x="2929" y="0"/>
                      <a:pt x="27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149;p57">
                <a:extLst>
                  <a:ext uri="{FF2B5EF4-FFF2-40B4-BE49-F238E27FC236}">
                    <a16:creationId xmlns:a16="http://schemas.microsoft.com/office/drawing/2014/main" id="{1ED282BB-3611-4AF7-A031-C36980ACFBE6}"/>
                  </a:ext>
                </a:extLst>
              </p:cNvPr>
              <p:cNvSpPr/>
              <p:nvPr/>
            </p:nvSpPr>
            <p:spPr>
              <a:xfrm>
                <a:off x="3255625" y="789025"/>
                <a:ext cx="86200" cy="68300"/>
              </a:xfrm>
              <a:custGeom>
                <a:avLst/>
                <a:gdLst/>
                <a:ahLst/>
                <a:cxnLst/>
                <a:rect l="l" t="t" r="r" b="b"/>
                <a:pathLst>
                  <a:path w="3448" h="2732" extrusionOk="0">
                    <a:moveTo>
                      <a:pt x="1828" y="539"/>
                    </a:moveTo>
                    <a:cubicBezTo>
                      <a:pt x="2049" y="539"/>
                      <a:pt x="2276" y="624"/>
                      <a:pt x="2481" y="833"/>
                    </a:cubicBezTo>
                    <a:cubicBezTo>
                      <a:pt x="2861" y="1213"/>
                      <a:pt x="2826" y="1851"/>
                      <a:pt x="2395" y="2179"/>
                    </a:cubicBezTo>
                    <a:cubicBezTo>
                      <a:pt x="2223" y="2291"/>
                      <a:pt x="2029" y="2345"/>
                      <a:pt x="1836" y="2345"/>
                    </a:cubicBezTo>
                    <a:cubicBezTo>
                      <a:pt x="1583" y="2345"/>
                      <a:pt x="1331" y="2252"/>
                      <a:pt x="1135" y="2076"/>
                    </a:cubicBezTo>
                    <a:cubicBezTo>
                      <a:pt x="1111" y="2052"/>
                      <a:pt x="1083" y="2040"/>
                      <a:pt x="1056" y="2037"/>
                    </a:cubicBezTo>
                    <a:lnTo>
                      <a:pt x="1056" y="2037"/>
                    </a:lnTo>
                    <a:cubicBezTo>
                      <a:pt x="1041" y="2018"/>
                      <a:pt x="1022" y="2002"/>
                      <a:pt x="997" y="1990"/>
                    </a:cubicBezTo>
                    <a:cubicBezTo>
                      <a:pt x="307" y="1651"/>
                      <a:pt x="1027" y="539"/>
                      <a:pt x="1828" y="539"/>
                    </a:cubicBezTo>
                    <a:close/>
                    <a:moveTo>
                      <a:pt x="1846" y="1"/>
                    </a:moveTo>
                    <a:cubicBezTo>
                      <a:pt x="1354" y="1"/>
                      <a:pt x="852" y="260"/>
                      <a:pt x="531" y="643"/>
                    </a:cubicBezTo>
                    <a:cubicBezTo>
                      <a:pt x="156" y="1103"/>
                      <a:pt x="0" y="2353"/>
                      <a:pt x="858" y="2353"/>
                    </a:cubicBezTo>
                    <a:cubicBezTo>
                      <a:pt x="870" y="2353"/>
                      <a:pt x="881" y="2352"/>
                      <a:pt x="893" y="2352"/>
                    </a:cubicBezTo>
                    <a:cubicBezTo>
                      <a:pt x="935" y="2352"/>
                      <a:pt x="972" y="2338"/>
                      <a:pt x="1003" y="2316"/>
                    </a:cubicBezTo>
                    <a:lnTo>
                      <a:pt x="1003" y="2316"/>
                    </a:lnTo>
                    <a:cubicBezTo>
                      <a:pt x="1216" y="2599"/>
                      <a:pt x="1564" y="2731"/>
                      <a:pt x="1918" y="2731"/>
                    </a:cubicBezTo>
                    <a:cubicBezTo>
                      <a:pt x="2219" y="2731"/>
                      <a:pt x="2524" y="2636"/>
                      <a:pt x="2757" y="2456"/>
                    </a:cubicBezTo>
                    <a:cubicBezTo>
                      <a:pt x="3448" y="1920"/>
                      <a:pt x="3310" y="971"/>
                      <a:pt x="2757" y="384"/>
                    </a:cubicBezTo>
                    <a:cubicBezTo>
                      <a:pt x="2495" y="115"/>
                      <a:pt x="2173" y="1"/>
                      <a:pt x="18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150;p57">
                <a:extLst>
                  <a:ext uri="{FF2B5EF4-FFF2-40B4-BE49-F238E27FC236}">
                    <a16:creationId xmlns:a16="http://schemas.microsoft.com/office/drawing/2014/main" id="{52F81301-5757-4A4D-883D-2CD441EB9C69}"/>
                  </a:ext>
                </a:extLst>
              </p:cNvPr>
              <p:cNvSpPr/>
              <p:nvPr/>
            </p:nvSpPr>
            <p:spPr>
              <a:xfrm>
                <a:off x="3220550" y="1114950"/>
                <a:ext cx="75125" cy="12275"/>
              </a:xfrm>
              <a:custGeom>
                <a:avLst/>
                <a:gdLst/>
                <a:ahLst/>
                <a:cxnLst/>
                <a:rect l="l" t="t" r="r" b="b"/>
                <a:pathLst>
                  <a:path w="3005" h="491" extrusionOk="0">
                    <a:moveTo>
                      <a:pt x="2187" y="1"/>
                    </a:moveTo>
                    <a:cubicBezTo>
                      <a:pt x="1986" y="1"/>
                      <a:pt x="1784" y="16"/>
                      <a:pt x="1589" y="16"/>
                    </a:cubicBezTo>
                    <a:cubicBezTo>
                      <a:pt x="1396" y="9"/>
                      <a:pt x="1203" y="5"/>
                      <a:pt x="1008" y="5"/>
                    </a:cubicBezTo>
                    <a:cubicBezTo>
                      <a:pt x="734" y="5"/>
                      <a:pt x="457" y="13"/>
                      <a:pt x="173" y="33"/>
                    </a:cubicBezTo>
                    <a:cubicBezTo>
                      <a:pt x="53" y="50"/>
                      <a:pt x="1" y="258"/>
                      <a:pt x="156" y="275"/>
                    </a:cubicBezTo>
                    <a:cubicBezTo>
                      <a:pt x="553" y="344"/>
                      <a:pt x="967" y="378"/>
                      <a:pt x="1382" y="396"/>
                    </a:cubicBezTo>
                    <a:cubicBezTo>
                      <a:pt x="1710" y="419"/>
                      <a:pt x="2062" y="490"/>
                      <a:pt x="2395" y="490"/>
                    </a:cubicBezTo>
                    <a:cubicBezTo>
                      <a:pt x="2552" y="490"/>
                      <a:pt x="2705" y="474"/>
                      <a:pt x="2849" y="430"/>
                    </a:cubicBezTo>
                    <a:cubicBezTo>
                      <a:pt x="3004" y="378"/>
                      <a:pt x="3004" y="154"/>
                      <a:pt x="2849" y="102"/>
                    </a:cubicBezTo>
                    <a:cubicBezTo>
                      <a:pt x="2639" y="20"/>
                      <a:pt x="2414" y="1"/>
                      <a:pt x="21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151;p57">
                <a:extLst>
                  <a:ext uri="{FF2B5EF4-FFF2-40B4-BE49-F238E27FC236}">
                    <a16:creationId xmlns:a16="http://schemas.microsoft.com/office/drawing/2014/main" id="{1FAD7D01-FF52-4DA2-99D5-B00FA16ABEBD}"/>
                  </a:ext>
                </a:extLst>
              </p:cNvPr>
              <p:cNvSpPr/>
              <p:nvPr/>
            </p:nvSpPr>
            <p:spPr>
              <a:xfrm>
                <a:off x="3287450" y="1093700"/>
                <a:ext cx="83300" cy="72125"/>
              </a:xfrm>
              <a:custGeom>
                <a:avLst/>
                <a:gdLst/>
                <a:ahLst/>
                <a:cxnLst/>
                <a:rect l="l" t="t" r="r" b="b"/>
                <a:pathLst>
                  <a:path w="3332" h="2885" extrusionOk="0">
                    <a:moveTo>
                      <a:pt x="1397" y="449"/>
                    </a:moveTo>
                    <a:cubicBezTo>
                      <a:pt x="1465" y="449"/>
                      <a:pt x="1535" y="456"/>
                      <a:pt x="1605" y="469"/>
                    </a:cubicBezTo>
                    <a:cubicBezTo>
                      <a:pt x="1847" y="538"/>
                      <a:pt x="2054" y="642"/>
                      <a:pt x="2261" y="780"/>
                    </a:cubicBezTo>
                    <a:cubicBezTo>
                      <a:pt x="2624" y="1021"/>
                      <a:pt x="2624" y="1349"/>
                      <a:pt x="2451" y="1694"/>
                    </a:cubicBezTo>
                    <a:cubicBezTo>
                      <a:pt x="2247" y="2117"/>
                      <a:pt x="1859" y="2483"/>
                      <a:pt x="1390" y="2483"/>
                    </a:cubicBezTo>
                    <a:cubicBezTo>
                      <a:pt x="1342" y="2483"/>
                      <a:pt x="1293" y="2479"/>
                      <a:pt x="1243" y="2471"/>
                    </a:cubicBezTo>
                    <a:cubicBezTo>
                      <a:pt x="731" y="2402"/>
                      <a:pt x="518" y="1944"/>
                      <a:pt x="552" y="1490"/>
                    </a:cubicBezTo>
                    <a:lnTo>
                      <a:pt x="552" y="1490"/>
                    </a:lnTo>
                    <a:cubicBezTo>
                      <a:pt x="637" y="1472"/>
                      <a:pt x="711" y="1391"/>
                      <a:pt x="690" y="1280"/>
                    </a:cubicBezTo>
                    <a:cubicBezTo>
                      <a:pt x="555" y="753"/>
                      <a:pt x="932" y="449"/>
                      <a:pt x="1397" y="449"/>
                    </a:cubicBezTo>
                    <a:close/>
                    <a:moveTo>
                      <a:pt x="1303" y="1"/>
                    </a:moveTo>
                    <a:cubicBezTo>
                      <a:pt x="690" y="1"/>
                      <a:pt x="0" y="689"/>
                      <a:pt x="294" y="1284"/>
                    </a:cubicBezTo>
                    <a:lnTo>
                      <a:pt x="294" y="1284"/>
                    </a:lnTo>
                    <a:cubicBezTo>
                      <a:pt x="93" y="1892"/>
                      <a:pt x="408" y="2569"/>
                      <a:pt x="1036" y="2799"/>
                    </a:cubicBezTo>
                    <a:cubicBezTo>
                      <a:pt x="1176" y="2858"/>
                      <a:pt x="1314" y="2885"/>
                      <a:pt x="1449" y="2885"/>
                    </a:cubicBezTo>
                    <a:cubicBezTo>
                      <a:pt x="2139" y="2885"/>
                      <a:pt x="2723" y="2183"/>
                      <a:pt x="2969" y="1591"/>
                    </a:cubicBezTo>
                    <a:cubicBezTo>
                      <a:pt x="3331" y="659"/>
                      <a:pt x="2106" y="55"/>
                      <a:pt x="1364" y="3"/>
                    </a:cubicBezTo>
                    <a:cubicBezTo>
                      <a:pt x="1343" y="1"/>
                      <a:pt x="1323" y="1"/>
                      <a:pt x="13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152;p57">
                <a:extLst>
                  <a:ext uri="{FF2B5EF4-FFF2-40B4-BE49-F238E27FC236}">
                    <a16:creationId xmlns:a16="http://schemas.microsoft.com/office/drawing/2014/main" id="{10AF2C4F-C7BA-4671-981B-A5E7729F6125}"/>
                  </a:ext>
                </a:extLst>
              </p:cNvPr>
              <p:cNvSpPr/>
              <p:nvPr/>
            </p:nvSpPr>
            <p:spPr>
              <a:xfrm>
                <a:off x="2500825" y="984700"/>
                <a:ext cx="33075" cy="103800"/>
              </a:xfrm>
              <a:custGeom>
                <a:avLst/>
                <a:gdLst/>
                <a:ahLst/>
                <a:cxnLst/>
                <a:rect l="l" t="t" r="r" b="b"/>
                <a:pathLst>
                  <a:path w="1323" h="4152" extrusionOk="0">
                    <a:moveTo>
                      <a:pt x="1070" y="1"/>
                    </a:moveTo>
                    <a:cubicBezTo>
                      <a:pt x="1029" y="1"/>
                      <a:pt x="987" y="15"/>
                      <a:pt x="950" y="48"/>
                    </a:cubicBezTo>
                    <a:cubicBezTo>
                      <a:pt x="225" y="721"/>
                      <a:pt x="1" y="1809"/>
                      <a:pt x="35" y="2758"/>
                    </a:cubicBezTo>
                    <a:cubicBezTo>
                      <a:pt x="35" y="3211"/>
                      <a:pt x="172" y="4151"/>
                      <a:pt x="759" y="4151"/>
                    </a:cubicBezTo>
                    <a:cubicBezTo>
                      <a:pt x="798" y="4151"/>
                      <a:pt x="839" y="4147"/>
                      <a:pt x="881" y="4139"/>
                    </a:cubicBezTo>
                    <a:cubicBezTo>
                      <a:pt x="985" y="4121"/>
                      <a:pt x="950" y="3966"/>
                      <a:pt x="847" y="3949"/>
                    </a:cubicBezTo>
                    <a:cubicBezTo>
                      <a:pt x="242" y="3880"/>
                      <a:pt x="467" y="2257"/>
                      <a:pt x="536" y="1895"/>
                    </a:cubicBezTo>
                    <a:cubicBezTo>
                      <a:pt x="639" y="1308"/>
                      <a:pt x="985" y="825"/>
                      <a:pt x="1244" y="290"/>
                    </a:cubicBezTo>
                    <a:cubicBezTo>
                      <a:pt x="1322" y="145"/>
                      <a:pt x="1201" y="1"/>
                      <a:pt x="10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153;p57">
                <a:extLst>
                  <a:ext uri="{FF2B5EF4-FFF2-40B4-BE49-F238E27FC236}">
                    <a16:creationId xmlns:a16="http://schemas.microsoft.com/office/drawing/2014/main" id="{DF3FC39D-A226-425D-8DC7-64DFCB03A734}"/>
                  </a:ext>
                </a:extLst>
              </p:cNvPr>
              <p:cNvSpPr/>
              <p:nvPr/>
            </p:nvSpPr>
            <p:spPr>
              <a:xfrm>
                <a:off x="2554350" y="968025"/>
                <a:ext cx="40625" cy="10075"/>
              </a:xfrm>
              <a:custGeom>
                <a:avLst/>
                <a:gdLst/>
                <a:ahLst/>
                <a:cxnLst/>
                <a:rect l="l" t="t" r="r" b="b"/>
                <a:pathLst>
                  <a:path w="1625" h="403" extrusionOk="0">
                    <a:moveTo>
                      <a:pt x="1442" y="1"/>
                    </a:moveTo>
                    <a:cubicBezTo>
                      <a:pt x="1428" y="1"/>
                      <a:pt x="1414" y="3"/>
                      <a:pt x="1398" y="7"/>
                    </a:cubicBezTo>
                    <a:cubicBezTo>
                      <a:pt x="1156" y="42"/>
                      <a:pt x="898" y="94"/>
                      <a:pt x="656" y="128"/>
                    </a:cubicBezTo>
                    <a:cubicBezTo>
                      <a:pt x="449" y="128"/>
                      <a:pt x="242" y="145"/>
                      <a:pt x="52" y="180"/>
                    </a:cubicBezTo>
                    <a:cubicBezTo>
                      <a:pt x="0" y="197"/>
                      <a:pt x="0" y="249"/>
                      <a:pt x="35" y="266"/>
                    </a:cubicBezTo>
                    <a:cubicBezTo>
                      <a:pt x="227" y="363"/>
                      <a:pt x="461" y="403"/>
                      <a:pt x="697" y="403"/>
                    </a:cubicBezTo>
                    <a:cubicBezTo>
                      <a:pt x="969" y="403"/>
                      <a:pt x="1245" y="349"/>
                      <a:pt x="1467" y="266"/>
                    </a:cubicBezTo>
                    <a:cubicBezTo>
                      <a:pt x="1624" y="219"/>
                      <a:pt x="1581" y="1"/>
                      <a:pt x="1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154;p57">
                <a:extLst>
                  <a:ext uri="{FF2B5EF4-FFF2-40B4-BE49-F238E27FC236}">
                    <a16:creationId xmlns:a16="http://schemas.microsoft.com/office/drawing/2014/main" id="{79369650-8026-4720-802E-8F1F704D71DC}"/>
                  </a:ext>
                </a:extLst>
              </p:cNvPr>
              <p:cNvSpPr/>
              <p:nvPr/>
            </p:nvSpPr>
            <p:spPr>
              <a:xfrm>
                <a:off x="3009275" y="1243825"/>
                <a:ext cx="49675" cy="33575"/>
              </a:xfrm>
              <a:custGeom>
                <a:avLst/>
                <a:gdLst/>
                <a:ahLst/>
                <a:cxnLst/>
                <a:rect l="l" t="t" r="r" b="b"/>
                <a:pathLst>
                  <a:path w="1987" h="1343" extrusionOk="0">
                    <a:moveTo>
                      <a:pt x="1776" y="1"/>
                    </a:moveTo>
                    <a:cubicBezTo>
                      <a:pt x="1764" y="1"/>
                      <a:pt x="1751" y="2"/>
                      <a:pt x="1738" y="4"/>
                    </a:cubicBezTo>
                    <a:cubicBezTo>
                      <a:pt x="1375" y="73"/>
                      <a:pt x="1047" y="246"/>
                      <a:pt x="754" y="470"/>
                    </a:cubicBezTo>
                    <a:cubicBezTo>
                      <a:pt x="495" y="660"/>
                      <a:pt x="167" y="902"/>
                      <a:pt x="29" y="1213"/>
                    </a:cubicBezTo>
                    <a:cubicBezTo>
                      <a:pt x="1" y="1283"/>
                      <a:pt x="77" y="1342"/>
                      <a:pt x="143" y="1342"/>
                    </a:cubicBezTo>
                    <a:cubicBezTo>
                      <a:pt x="158" y="1342"/>
                      <a:pt x="172" y="1340"/>
                      <a:pt x="185" y="1333"/>
                    </a:cubicBezTo>
                    <a:cubicBezTo>
                      <a:pt x="461" y="1195"/>
                      <a:pt x="685" y="954"/>
                      <a:pt x="944" y="781"/>
                    </a:cubicBezTo>
                    <a:cubicBezTo>
                      <a:pt x="1237" y="591"/>
                      <a:pt x="1565" y="453"/>
                      <a:pt x="1859" y="263"/>
                    </a:cubicBezTo>
                    <a:cubicBezTo>
                      <a:pt x="1986" y="183"/>
                      <a:pt x="1922" y="1"/>
                      <a:pt x="1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155;p57">
                <a:extLst>
                  <a:ext uri="{FF2B5EF4-FFF2-40B4-BE49-F238E27FC236}">
                    <a16:creationId xmlns:a16="http://schemas.microsoft.com/office/drawing/2014/main" id="{27F8A0E2-8B40-4F9A-A7F6-5656CF7759A5}"/>
                  </a:ext>
                </a:extLst>
              </p:cNvPr>
              <p:cNvSpPr/>
              <p:nvPr/>
            </p:nvSpPr>
            <p:spPr>
              <a:xfrm>
                <a:off x="3054200" y="1253450"/>
                <a:ext cx="26175" cy="20200"/>
              </a:xfrm>
              <a:custGeom>
                <a:avLst/>
                <a:gdLst/>
                <a:ahLst/>
                <a:cxnLst/>
                <a:rect l="l" t="t" r="r" b="b"/>
                <a:pathLst>
                  <a:path w="1047" h="808" extrusionOk="0">
                    <a:moveTo>
                      <a:pt x="861" y="1"/>
                    </a:moveTo>
                    <a:cubicBezTo>
                      <a:pt x="842" y="1"/>
                      <a:pt x="823" y="5"/>
                      <a:pt x="804" y="16"/>
                    </a:cubicBezTo>
                    <a:cubicBezTo>
                      <a:pt x="562" y="172"/>
                      <a:pt x="338" y="327"/>
                      <a:pt x="113" y="517"/>
                    </a:cubicBezTo>
                    <a:cubicBezTo>
                      <a:pt x="0" y="616"/>
                      <a:pt x="119" y="807"/>
                      <a:pt x="241" y="807"/>
                    </a:cubicBezTo>
                    <a:cubicBezTo>
                      <a:pt x="268" y="807"/>
                      <a:pt x="296" y="798"/>
                      <a:pt x="321" y="776"/>
                    </a:cubicBezTo>
                    <a:cubicBezTo>
                      <a:pt x="545" y="603"/>
                      <a:pt x="752" y="431"/>
                      <a:pt x="959" y="241"/>
                    </a:cubicBezTo>
                    <a:cubicBezTo>
                      <a:pt x="1046" y="139"/>
                      <a:pt x="962" y="1"/>
                      <a:pt x="8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5" name="Google Shape;767;p33">
            <a:extLst>
              <a:ext uri="{FF2B5EF4-FFF2-40B4-BE49-F238E27FC236}">
                <a16:creationId xmlns:a16="http://schemas.microsoft.com/office/drawing/2014/main" id="{48B1019A-14A0-48D6-802D-B9FDAE98185A}"/>
              </a:ext>
            </a:extLst>
          </p:cNvPr>
          <p:cNvSpPr txBox="1">
            <a:spLocks noGrp="1"/>
          </p:cNvSpPr>
          <p:nvPr>
            <p:ph type="ctrTitle" idx="2"/>
          </p:nvPr>
        </p:nvSpPr>
        <p:spPr>
          <a:xfrm>
            <a:off x="2304695" y="3040403"/>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rgbClr val="7030A0"/>
                </a:solidFill>
              </a:rPr>
              <a:t>Client &amp; Server Validations</a:t>
            </a:r>
            <a:endParaRPr sz="2000" dirty="0">
              <a:solidFill>
                <a:srgbClr val="7030A0"/>
              </a:solidFill>
            </a:endParaRPr>
          </a:p>
        </p:txBody>
      </p:sp>
      <p:grpSp>
        <p:nvGrpSpPr>
          <p:cNvPr id="86" name="Google Shape;2156;p57">
            <a:extLst>
              <a:ext uri="{FF2B5EF4-FFF2-40B4-BE49-F238E27FC236}">
                <a16:creationId xmlns:a16="http://schemas.microsoft.com/office/drawing/2014/main" id="{F97ECE3B-0A4D-4828-89C3-0AB591D115D6}"/>
              </a:ext>
            </a:extLst>
          </p:cNvPr>
          <p:cNvGrpSpPr/>
          <p:nvPr/>
        </p:nvGrpSpPr>
        <p:grpSpPr>
          <a:xfrm>
            <a:off x="3135158" y="2528528"/>
            <a:ext cx="334726" cy="325972"/>
            <a:chOff x="1217575" y="2355450"/>
            <a:chExt cx="874650" cy="851775"/>
          </a:xfrm>
          <a:solidFill>
            <a:srgbClr val="7030A0"/>
          </a:solidFill>
        </p:grpSpPr>
        <p:sp>
          <p:nvSpPr>
            <p:cNvPr id="87" name="Google Shape;2157;p57">
              <a:extLst>
                <a:ext uri="{FF2B5EF4-FFF2-40B4-BE49-F238E27FC236}">
                  <a16:creationId xmlns:a16="http://schemas.microsoft.com/office/drawing/2014/main" id="{1DAB71B2-E647-4D90-B249-875D0713B003}"/>
                </a:ext>
              </a:extLst>
            </p:cNvPr>
            <p:cNvSpPr/>
            <p:nvPr/>
          </p:nvSpPr>
          <p:spPr>
            <a:xfrm>
              <a:off x="1238725" y="2378875"/>
              <a:ext cx="373700" cy="335600"/>
            </a:xfrm>
            <a:custGeom>
              <a:avLst/>
              <a:gdLst/>
              <a:ahLst/>
              <a:cxnLst/>
              <a:rect l="l" t="t" r="r" b="b"/>
              <a:pathLst>
                <a:path w="14948" h="13424" extrusionOk="0">
                  <a:moveTo>
                    <a:pt x="14036" y="1"/>
                  </a:moveTo>
                  <a:cubicBezTo>
                    <a:pt x="13228" y="1"/>
                    <a:pt x="12385" y="369"/>
                    <a:pt x="11651" y="755"/>
                  </a:cubicBezTo>
                  <a:cubicBezTo>
                    <a:pt x="9649" y="1790"/>
                    <a:pt x="7715" y="2964"/>
                    <a:pt x="5869" y="4241"/>
                  </a:cubicBezTo>
                  <a:cubicBezTo>
                    <a:pt x="4315" y="5311"/>
                    <a:pt x="2779" y="6502"/>
                    <a:pt x="1692" y="8038"/>
                  </a:cubicBezTo>
                  <a:cubicBezTo>
                    <a:pt x="605" y="9592"/>
                    <a:pt x="0" y="11577"/>
                    <a:pt x="484" y="13423"/>
                  </a:cubicBezTo>
                  <a:cubicBezTo>
                    <a:pt x="3193" y="11093"/>
                    <a:pt x="6645" y="9799"/>
                    <a:pt x="10218" y="9747"/>
                  </a:cubicBezTo>
                  <a:cubicBezTo>
                    <a:pt x="10960" y="6209"/>
                    <a:pt x="12583" y="2930"/>
                    <a:pt x="14947" y="185"/>
                  </a:cubicBezTo>
                  <a:cubicBezTo>
                    <a:pt x="14654" y="55"/>
                    <a:pt x="14348" y="1"/>
                    <a:pt x="140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158;p57">
              <a:extLst>
                <a:ext uri="{FF2B5EF4-FFF2-40B4-BE49-F238E27FC236}">
                  <a16:creationId xmlns:a16="http://schemas.microsoft.com/office/drawing/2014/main" id="{E85B1F10-0975-465D-87B7-712D9C1CDDD7}"/>
                </a:ext>
              </a:extLst>
            </p:cNvPr>
            <p:cNvSpPr/>
            <p:nvPr/>
          </p:nvSpPr>
          <p:spPr>
            <a:xfrm>
              <a:off x="1226650" y="2835700"/>
              <a:ext cx="384050" cy="371525"/>
            </a:xfrm>
            <a:custGeom>
              <a:avLst/>
              <a:gdLst/>
              <a:ahLst/>
              <a:cxnLst/>
              <a:rect l="l" t="t" r="r" b="b"/>
              <a:pathLst>
                <a:path w="15362" h="14861" extrusionOk="0">
                  <a:moveTo>
                    <a:pt x="207" y="0"/>
                  </a:moveTo>
                  <a:lnTo>
                    <a:pt x="207" y="0"/>
                  </a:lnTo>
                  <a:cubicBezTo>
                    <a:pt x="0" y="3798"/>
                    <a:pt x="2261" y="7388"/>
                    <a:pt x="5213" y="9769"/>
                  </a:cubicBezTo>
                  <a:cubicBezTo>
                    <a:pt x="8181" y="12151"/>
                    <a:pt x="11806" y="13515"/>
                    <a:pt x="15361" y="14861"/>
                  </a:cubicBezTo>
                  <a:cubicBezTo>
                    <a:pt x="12375" y="11875"/>
                    <a:pt x="11081" y="7612"/>
                    <a:pt x="11909" y="3470"/>
                  </a:cubicBezTo>
                  <a:lnTo>
                    <a:pt x="11909" y="3470"/>
                  </a:lnTo>
                  <a:cubicBezTo>
                    <a:pt x="11188" y="3579"/>
                    <a:pt x="10465" y="3632"/>
                    <a:pt x="9747" y="3632"/>
                  </a:cubicBezTo>
                  <a:cubicBezTo>
                    <a:pt x="6252" y="3632"/>
                    <a:pt x="2856" y="2363"/>
                    <a:pt x="20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159;p57">
              <a:extLst>
                <a:ext uri="{FF2B5EF4-FFF2-40B4-BE49-F238E27FC236}">
                  <a16:creationId xmlns:a16="http://schemas.microsoft.com/office/drawing/2014/main" id="{A6F10F23-08B0-4E6F-9633-9FE4E07DFB94}"/>
                </a:ext>
              </a:extLst>
            </p:cNvPr>
            <p:cNvSpPr/>
            <p:nvPr/>
          </p:nvSpPr>
          <p:spPr>
            <a:xfrm>
              <a:off x="1681000" y="2355450"/>
              <a:ext cx="383200" cy="413400"/>
            </a:xfrm>
            <a:custGeom>
              <a:avLst/>
              <a:gdLst/>
              <a:ahLst/>
              <a:cxnLst/>
              <a:rect l="l" t="t" r="r" b="b"/>
              <a:pathLst>
                <a:path w="15328" h="16536" extrusionOk="0">
                  <a:moveTo>
                    <a:pt x="1" y="0"/>
                  </a:moveTo>
                  <a:lnTo>
                    <a:pt x="1" y="0"/>
                  </a:lnTo>
                  <a:cubicBezTo>
                    <a:pt x="967" y="2917"/>
                    <a:pt x="1934" y="5851"/>
                    <a:pt x="2900" y="8768"/>
                  </a:cubicBezTo>
                  <a:cubicBezTo>
                    <a:pt x="3004" y="9183"/>
                    <a:pt x="3194" y="9562"/>
                    <a:pt x="3470" y="9890"/>
                  </a:cubicBezTo>
                  <a:cubicBezTo>
                    <a:pt x="3798" y="10166"/>
                    <a:pt x="4195" y="10373"/>
                    <a:pt x="4609" y="10494"/>
                  </a:cubicBezTo>
                  <a:cubicBezTo>
                    <a:pt x="8423" y="11858"/>
                    <a:pt x="11944" y="13912"/>
                    <a:pt x="15034" y="16535"/>
                  </a:cubicBezTo>
                  <a:cubicBezTo>
                    <a:pt x="15327" y="7854"/>
                    <a:pt x="8665" y="518"/>
                    <a:pt x="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2160;p57">
              <a:extLst>
                <a:ext uri="{FF2B5EF4-FFF2-40B4-BE49-F238E27FC236}">
                  <a16:creationId xmlns:a16="http://schemas.microsoft.com/office/drawing/2014/main" id="{1EACAA9B-1C6E-4275-86D8-D4AE007D91AE}"/>
                </a:ext>
              </a:extLst>
            </p:cNvPr>
            <p:cNvSpPr/>
            <p:nvPr/>
          </p:nvSpPr>
          <p:spPr>
            <a:xfrm>
              <a:off x="1679275" y="2836125"/>
              <a:ext cx="366800" cy="356450"/>
            </a:xfrm>
            <a:custGeom>
              <a:avLst/>
              <a:gdLst/>
              <a:ahLst/>
              <a:cxnLst/>
              <a:rect l="l" t="t" r="r" b="b"/>
              <a:pathLst>
                <a:path w="14672" h="14258" extrusionOk="0">
                  <a:moveTo>
                    <a:pt x="14671" y="1"/>
                  </a:moveTo>
                  <a:lnTo>
                    <a:pt x="14671" y="1"/>
                  </a:lnTo>
                  <a:cubicBezTo>
                    <a:pt x="11495" y="1882"/>
                    <a:pt x="7923" y="3004"/>
                    <a:pt x="4246" y="3315"/>
                  </a:cubicBezTo>
                  <a:cubicBezTo>
                    <a:pt x="4229" y="7353"/>
                    <a:pt x="2710" y="11254"/>
                    <a:pt x="0" y="14257"/>
                  </a:cubicBezTo>
                  <a:cubicBezTo>
                    <a:pt x="7629" y="13532"/>
                    <a:pt x="13722" y="7595"/>
                    <a:pt x="146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161;p57">
              <a:extLst>
                <a:ext uri="{FF2B5EF4-FFF2-40B4-BE49-F238E27FC236}">
                  <a16:creationId xmlns:a16="http://schemas.microsoft.com/office/drawing/2014/main" id="{F5EB0717-4DAB-4E30-BFC9-DC0733A7EAF8}"/>
                </a:ext>
              </a:extLst>
            </p:cNvPr>
            <p:cNvSpPr/>
            <p:nvPr/>
          </p:nvSpPr>
          <p:spPr>
            <a:xfrm>
              <a:off x="1217575" y="2358650"/>
              <a:ext cx="874650" cy="844500"/>
            </a:xfrm>
            <a:custGeom>
              <a:avLst/>
              <a:gdLst/>
              <a:ahLst/>
              <a:cxnLst/>
              <a:rect l="l" t="t" r="r" b="b"/>
              <a:pathLst>
                <a:path w="34986" h="33780" extrusionOk="0">
                  <a:moveTo>
                    <a:pt x="17661" y="670"/>
                  </a:moveTo>
                  <a:cubicBezTo>
                    <a:pt x="22505" y="670"/>
                    <a:pt x="27228" y="2985"/>
                    <a:pt x="30188" y="6932"/>
                  </a:cubicBezTo>
                  <a:cubicBezTo>
                    <a:pt x="33985" y="11971"/>
                    <a:pt x="34037" y="19290"/>
                    <a:pt x="31033" y="24692"/>
                  </a:cubicBezTo>
                  <a:cubicBezTo>
                    <a:pt x="29325" y="27747"/>
                    <a:pt x="26356" y="29939"/>
                    <a:pt x="23508" y="31837"/>
                  </a:cubicBezTo>
                  <a:cubicBezTo>
                    <a:pt x="21944" y="32869"/>
                    <a:pt x="20274" y="33118"/>
                    <a:pt x="18456" y="33118"/>
                  </a:cubicBezTo>
                  <a:cubicBezTo>
                    <a:pt x="18329" y="33118"/>
                    <a:pt x="18201" y="33117"/>
                    <a:pt x="18072" y="33115"/>
                  </a:cubicBezTo>
                  <a:cubicBezTo>
                    <a:pt x="16018" y="33045"/>
                    <a:pt x="13981" y="32890"/>
                    <a:pt x="11996" y="32355"/>
                  </a:cubicBezTo>
                  <a:cubicBezTo>
                    <a:pt x="5903" y="30750"/>
                    <a:pt x="2003" y="24485"/>
                    <a:pt x="1502" y="18478"/>
                  </a:cubicBezTo>
                  <a:cubicBezTo>
                    <a:pt x="850" y="10435"/>
                    <a:pt x="6873" y="3137"/>
                    <a:pt x="14407" y="1026"/>
                  </a:cubicBezTo>
                  <a:lnTo>
                    <a:pt x="14407" y="1026"/>
                  </a:lnTo>
                  <a:cubicBezTo>
                    <a:pt x="15485" y="786"/>
                    <a:pt x="16576" y="670"/>
                    <a:pt x="17661" y="670"/>
                  </a:cubicBezTo>
                  <a:close/>
                  <a:moveTo>
                    <a:pt x="17869" y="0"/>
                  </a:moveTo>
                  <a:cubicBezTo>
                    <a:pt x="16475" y="0"/>
                    <a:pt x="15083" y="188"/>
                    <a:pt x="13739" y="580"/>
                  </a:cubicBezTo>
                  <a:cubicBezTo>
                    <a:pt x="13620" y="620"/>
                    <a:pt x="13557" y="702"/>
                    <a:pt x="13539" y="793"/>
                  </a:cubicBezTo>
                  <a:lnTo>
                    <a:pt x="13539" y="793"/>
                  </a:lnTo>
                  <a:cubicBezTo>
                    <a:pt x="8695" y="2066"/>
                    <a:pt x="4711" y="5662"/>
                    <a:pt x="2503" y="10125"/>
                  </a:cubicBezTo>
                  <a:cubicBezTo>
                    <a:pt x="1" y="15164"/>
                    <a:pt x="415" y="21067"/>
                    <a:pt x="3125" y="25917"/>
                  </a:cubicBezTo>
                  <a:cubicBezTo>
                    <a:pt x="4436" y="28247"/>
                    <a:pt x="6318" y="30198"/>
                    <a:pt x="8596" y="31613"/>
                  </a:cubicBezTo>
                  <a:cubicBezTo>
                    <a:pt x="11323" y="33287"/>
                    <a:pt x="14533" y="33615"/>
                    <a:pt x="17657" y="33753"/>
                  </a:cubicBezTo>
                  <a:cubicBezTo>
                    <a:pt x="18017" y="33769"/>
                    <a:pt x="18376" y="33779"/>
                    <a:pt x="18733" y="33779"/>
                  </a:cubicBezTo>
                  <a:cubicBezTo>
                    <a:pt x="19953" y="33779"/>
                    <a:pt x="21156" y="33659"/>
                    <a:pt x="22317" y="33218"/>
                  </a:cubicBezTo>
                  <a:cubicBezTo>
                    <a:pt x="23871" y="32631"/>
                    <a:pt x="25234" y="31458"/>
                    <a:pt x="26546" y="30474"/>
                  </a:cubicBezTo>
                  <a:cubicBezTo>
                    <a:pt x="28962" y="28662"/>
                    <a:pt x="30964" y="26556"/>
                    <a:pt x="32276" y="23794"/>
                  </a:cubicBezTo>
                  <a:cubicBezTo>
                    <a:pt x="34986" y="18064"/>
                    <a:pt x="34261" y="10919"/>
                    <a:pt x="30326" y="5930"/>
                  </a:cubicBezTo>
                  <a:cubicBezTo>
                    <a:pt x="27377" y="2181"/>
                    <a:pt x="22614" y="0"/>
                    <a:pt x="178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162;p57">
              <a:extLst>
                <a:ext uri="{FF2B5EF4-FFF2-40B4-BE49-F238E27FC236}">
                  <a16:creationId xmlns:a16="http://schemas.microsoft.com/office/drawing/2014/main" id="{DD669191-8D08-4196-818D-BF9343518470}"/>
                </a:ext>
              </a:extLst>
            </p:cNvPr>
            <p:cNvSpPr/>
            <p:nvPr/>
          </p:nvSpPr>
          <p:spPr>
            <a:xfrm>
              <a:off x="1480800" y="2365700"/>
              <a:ext cx="157925" cy="818825"/>
            </a:xfrm>
            <a:custGeom>
              <a:avLst/>
              <a:gdLst/>
              <a:ahLst/>
              <a:cxnLst/>
              <a:rect l="l" t="t" r="r" b="b"/>
              <a:pathLst>
                <a:path w="6317" h="32753" extrusionOk="0">
                  <a:moveTo>
                    <a:pt x="6120" y="0"/>
                  </a:moveTo>
                  <a:cubicBezTo>
                    <a:pt x="6095" y="0"/>
                    <a:pt x="6068" y="7"/>
                    <a:pt x="6041" y="22"/>
                  </a:cubicBezTo>
                  <a:cubicBezTo>
                    <a:pt x="3883" y="1178"/>
                    <a:pt x="2589" y="3612"/>
                    <a:pt x="1761" y="5821"/>
                  </a:cubicBezTo>
                  <a:cubicBezTo>
                    <a:pt x="639" y="8807"/>
                    <a:pt x="293" y="12104"/>
                    <a:pt x="155" y="15279"/>
                  </a:cubicBezTo>
                  <a:cubicBezTo>
                    <a:pt x="0" y="18887"/>
                    <a:pt x="293" y="22494"/>
                    <a:pt x="1053" y="26032"/>
                  </a:cubicBezTo>
                  <a:cubicBezTo>
                    <a:pt x="1536" y="28397"/>
                    <a:pt x="2468" y="31383"/>
                    <a:pt x="4695" y="32712"/>
                  </a:cubicBezTo>
                  <a:cubicBezTo>
                    <a:pt x="4746" y="32740"/>
                    <a:pt x="4797" y="32753"/>
                    <a:pt x="4845" y="32753"/>
                  </a:cubicBezTo>
                  <a:cubicBezTo>
                    <a:pt x="5092" y="32753"/>
                    <a:pt x="5276" y="32428"/>
                    <a:pt x="5074" y="32211"/>
                  </a:cubicBezTo>
                  <a:cubicBezTo>
                    <a:pt x="3072" y="30330"/>
                    <a:pt x="2227" y="28121"/>
                    <a:pt x="1674" y="25480"/>
                  </a:cubicBezTo>
                  <a:cubicBezTo>
                    <a:pt x="1036" y="22270"/>
                    <a:pt x="759" y="19008"/>
                    <a:pt x="846" y="15745"/>
                  </a:cubicBezTo>
                  <a:cubicBezTo>
                    <a:pt x="880" y="12811"/>
                    <a:pt x="1295" y="9894"/>
                    <a:pt x="2054" y="7047"/>
                  </a:cubicBezTo>
                  <a:cubicBezTo>
                    <a:pt x="2831" y="4302"/>
                    <a:pt x="4194" y="2214"/>
                    <a:pt x="6231" y="246"/>
                  </a:cubicBezTo>
                  <a:cubicBezTo>
                    <a:pt x="6316" y="147"/>
                    <a:pt x="6237" y="0"/>
                    <a:pt x="6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163;p57">
              <a:extLst>
                <a:ext uri="{FF2B5EF4-FFF2-40B4-BE49-F238E27FC236}">
                  <a16:creationId xmlns:a16="http://schemas.microsoft.com/office/drawing/2014/main" id="{6A75504B-DC5A-454C-AF97-9CA7359293C7}"/>
                </a:ext>
              </a:extLst>
            </p:cNvPr>
            <p:cNvSpPr/>
            <p:nvPr/>
          </p:nvSpPr>
          <p:spPr>
            <a:xfrm>
              <a:off x="1677750" y="2367625"/>
              <a:ext cx="133150" cy="810875"/>
            </a:xfrm>
            <a:custGeom>
              <a:avLst/>
              <a:gdLst/>
              <a:ahLst/>
              <a:cxnLst/>
              <a:rect l="l" t="t" r="r" b="b"/>
              <a:pathLst>
                <a:path w="5326" h="32435" extrusionOk="0">
                  <a:moveTo>
                    <a:pt x="250" y="1"/>
                  </a:moveTo>
                  <a:cubicBezTo>
                    <a:pt x="130" y="1"/>
                    <a:pt x="0" y="142"/>
                    <a:pt x="79" y="273"/>
                  </a:cubicBezTo>
                  <a:lnTo>
                    <a:pt x="79" y="256"/>
                  </a:lnTo>
                  <a:cubicBezTo>
                    <a:pt x="3030" y="4829"/>
                    <a:pt x="3651" y="10059"/>
                    <a:pt x="3807" y="15375"/>
                  </a:cubicBezTo>
                  <a:cubicBezTo>
                    <a:pt x="3962" y="20864"/>
                    <a:pt x="4618" y="27698"/>
                    <a:pt x="303" y="31858"/>
                  </a:cubicBezTo>
                  <a:cubicBezTo>
                    <a:pt x="62" y="32099"/>
                    <a:pt x="289" y="32434"/>
                    <a:pt x="556" y="32434"/>
                  </a:cubicBezTo>
                  <a:cubicBezTo>
                    <a:pt x="633" y="32434"/>
                    <a:pt x="713" y="32407"/>
                    <a:pt x="786" y="32341"/>
                  </a:cubicBezTo>
                  <a:cubicBezTo>
                    <a:pt x="5326" y="28303"/>
                    <a:pt x="4808" y="21278"/>
                    <a:pt x="4653" y="15789"/>
                  </a:cubicBezTo>
                  <a:cubicBezTo>
                    <a:pt x="4497" y="10387"/>
                    <a:pt x="3893" y="4381"/>
                    <a:pt x="355" y="48"/>
                  </a:cubicBezTo>
                  <a:cubicBezTo>
                    <a:pt x="326" y="15"/>
                    <a:pt x="289" y="1"/>
                    <a:pt x="2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164;p57">
              <a:extLst>
                <a:ext uri="{FF2B5EF4-FFF2-40B4-BE49-F238E27FC236}">
                  <a16:creationId xmlns:a16="http://schemas.microsoft.com/office/drawing/2014/main" id="{EEDB85E8-CCEF-49C1-A018-1D4DCC66D54E}"/>
                </a:ext>
              </a:extLst>
            </p:cNvPr>
            <p:cNvSpPr/>
            <p:nvPr/>
          </p:nvSpPr>
          <p:spPr>
            <a:xfrm>
              <a:off x="1244975" y="2610200"/>
              <a:ext cx="814025" cy="161450"/>
            </a:xfrm>
            <a:custGeom>
              <a:avLst/>
              <a:gdLst/>
              <a:ahLst/>
              <a:cxnLst/>
              <a:rect l="l" t="t" r="r" b="b"/>
              <a:pathLst>
                <a:path w="32561" h="6458" extrusionOk="0">
                  <a:moveTo>
                    <a:pt x="15525" y="0"/>
                  </a:moveTo>
                  <a:cubicBezTo>
                    <a:pt x="12576" y="0"/>
                    <a:pt x="9635" y="336"/>
                    <a:pt x="6741" y="977"/>
                  </a:cubicBezTo>
                  <a:cubicBezTo>
                    <a:pt x="4341" y="1512"/>
                    <a:pt x="1425" y="2531"/>
                    <a:pt x="130" y="4809"/>
                  </a:cubicBezTo>
                  <a:cubicBezTo>
                    <a:pt x="0" y="5030"/>
                    <a:pt x="212" y="5280"/>
                    <a:pt x="428" y="5280"/>
                  </a:cubicBezTo>
                  <a:cubicBezTo>
                    <a:pt x="499" y="5280"/>
                    <a:pt x="571" y="5253"/>
                    <a:pt x="631" y="5189"/>
                  </a:cubicBezTo>
                  <a:cubicBezTo>
                    <a:pt x="2460" y="3118"/>
                    <a:pt x="4618" y="2186"/>
                    <a:pt x="7293" y="1599"/>
                  </a:cubicBezTo>
                  <a:cubicBezTo>
                    <a:pt x="10092" y="1018"/>
                    <a:pt x="12958" y="721"/>
                    <a:pt x="15820" y="721"/>
                  </a:cubicBezTo>
                  <a:cubicBezTo>
                    <a:pt x="16188" y="721"/>
                    <a:pt x="16556" y="726"/>
                    <a:pt x="16924" y="736"/>
                  </a:cubicBezTo>
                  <a:cubicBezTo>
                    <a:pt x="19841" y="788"/>
                    <a:pt x="22740" y="1202"/>
                    <a:pt x="25536" y="2013"/>
                  </a:cubicBezTo>
                  <a:cubicBezTo>
                    <a:pt x="28298" y="2841"/>
                    <a:pt x="30352" y="4291"/>
                    <a:pt x="32268" y="6414"/>
                  </a:cubicBezTo>
                  <a:cubicBezTo>
                    <a:pt x="32298" y="6444"/>
                    <a:pt x="32332" y="6457"/>
                    <a:pt x="32366" y="6457"/>
                  </a:cubicBezTo>
                  <a:cubicBezTo>
                    <a:pt x="32467" y="6457"/>
                    <a:pt x="32561" y="6341"/>
                    <a:pt x="32509" y="6224"/>
                  </a:cubicBezTo>
                  <a:cubicBezTo>
                    <a:pt x="31387" y="4015"/>
                    <a:pt x="28988" y="2617"/>
                    <a:pt x="26762" y="1737"/>
                  </a:cubicBezTo>
                  <a:cubicBezTo>
                    <a:pt x="23810" y="563"/>
                    <a:pt x="20531" y="201"/>
                    <a:pt x="17390" y="45"/>
                  </a:cubicBezTo>
                  <a:cubicBezTo>
                    <a:pt x="16768" y="15"/>
                    <a:pt x="16147" y="0"/>
                    <a:pt x="15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165;p57">
              <a:extLst>
                <a:ext uri="{FF2B5EF4-FFF2-40B4-BE49-F238E27FC236}">
                  <a16:creationId xmlns:a16="http://schemas.microsoft.com/office/drawing/2014/main" id="{0F5082EF-1212-41B6-A2C2-450908FC1F4E}"/>
                </a:ext>
              </a:extLst>
            </p:cNvPr>
            <p:cNvSpPr/>
            <p:nvPr/>
          </p:nvSpPr>
          <p:spPr>
            <a:xfrm>
              <a:off x="1250275" y="2815650"/>
              <a:ext cx="807650" cy="122500"/>
            </a:xfrm>
            <a:custGeom>
              <a:avLst/>
              <a:gdLst/>
              <a:ahLst/>
              <a:cxnLst/>
              <a:rect l="l" t="t" r="r" b="b"/>
              <a:pathLst>
                <a:path w="32306" h="4900" extrusionOk="0">
                  <a:moveTo>
                    <a:pt x="32067" y="1"/>
                  </a:moveTo>
                  <a:cubicBezTo>
                    <a:pt x="32040" y="1"/>
                    <a:pt x="32013" y="8"/>
                    <a:pt x="31987" y="26"/>
                  </a:cubicBezTo>
                  <a:cubicBezTo>
                    <a:pt x="27516" y="3098"/>
                    <a:pt x="22338" y="3788"/>
                    <a:pt x="17005" y="3961"/>
                  </a:cubicBezTo>
                  <a:cubicBezTo>
                    <a:pt x="15527" y="4007"/>
                    <a:pt x="13957" y="4084"/>
                    <a:pt x="12372" y="4084"/>
                  </a:cubicBezTo>
                  <a:cubicBezTo>
                    <a:pt x="8075" y="4084"/>
                    <a:pt x="3671" y="3521"/>
                    <a:pt x="695" y="267"/>
                  </a:cubicBezTo>
                  <a:cubicBezTo>
                    <a:pt x="626" y="190"/>
                    <a:pt x="547" y="158"/>
                    <a:pt x="471" y="158"/>
                  </a:cubicBezTo>
                  <a:cubicBezTo>
                    <a:pt x="223" y="158"/>
                    <a:pt x="0" y="500"/>
                    <a:pt x="212" y="751"/>
                  </a:cubicBezTo>
                  <a:cubicBezTo>
                    <a:pt x="3211" y="4329"/>
                    <a:pt x="7965" y="4899"/>
                    <a:pt x="12495" y="4899"/>
                  </a:cubicBezTo>
                  <a:cubicBezTo>
                    <a:pt x="13908" y="4899"/>
                    <a:pt x="15299" y="4844"/>
                    <a:pt x="16608" y="4807"/>
                  </a:cubicBezTo>
                  <a:cubicBezTo>
                    <a:pt x="21993" y="4634"/>
                    <a:pt x="27948" y="3961"/>
                    <a:pt x="32176" y="285"/>
                  </a:cubicBezTo>
                  <a:cubicBezTo>
                    <a:pt x="32305" y="184"/>
                    <a:pt x="32196" y="1"/>
                    <a:pt x="320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166;p57">
              <a:extLst>
                <a:ext uri="{FF2B5EF4-FFF2-40B4-BE49-F238E27FC236}">
                  <a16:creationId xmlns:a16="http://schemas.microsoft.com/office/drawing/2014/main" id="{6D055364-6A32-42F5-B082-DE62935DFD6F}"/>
                </a:ext>
              </a:extLst>
            </p:cNvPr>
            <p:cNvSpPr/>
            <p:nvPr/>
          </p:nvSpPr>
          <p:spPr>
            <a:xfrm>
              <a:off x="1390775" y="2528025"/>
              <a:ext cx="63000" cy="62600"/>
            </a:xfrm>
            <a:custGeom>
              <a:avLst/>
              <a:gdLst/>
              <a:ahLst/>
              <a:cxnLst/>
              <a:rect l="l" t="t" r="r" b="b"/>
              <a:pathLst>
                <a:path w="2520" h="2504" extrusionOk="0">
                  <a:moveTo>
                    <a:pt x="2286" y="0"/>
                  </a:moveTo>
                  <a:cubicBezTo>
                    <a:pt x="2250" y="0"/>
                    <a:pt x="2215" y="11"/>
                    <a:pt x="2186" y="36"/>
                  </a:cubicBezTo>
                  <a:cubicBezTo>
                    <a:pt x="1789" y="381"/>
                    <a:pt x="1426" y="761"/>
                    <a:pt x="1098" y="1158"/>
                  </a:cubicBezTo>
                  <a:cubicBezTo>
                    <a:pt x="753" y="1537"/>
                    <a:pt x="391" y="1917"/>
                    <a:pt x="80" y="2314"/>
                  </a:cubicBezTo>
                  <a:cubicBezTo>
                    <a:pt x="1" y="2394"/>
                    <a:pt x="74" y="2504"/>
                    <a:pt x="159" y="2504"/>
                  </a:cubicBezTo>
                  <a:cubicBezTo>
                    <a:pt x="185" y="2504"/>
                    <a:pt x="211" y="2493"/>
                    <a:pt x="235" y="2469"/>
                  </a:cubicBezTo>
                  <a:lnTo>
                    <a:pt x="253" y="2469"/>
                  </a:lnTo>
                  <a:cubicBezTo>
                    <a:pt x="632" y="2124"/>
                    <a:pt x="995" y="1762"/>
                    <a:pt x="1357" y="1399"/>
                  </a:cubicBezTo>
                  <a:cubicBezTo>
                    <a:pt x="1737" y="1037"/>
                    <a:pt x="2099" y="640"/>
                    <a:pt x="2427" y="243"/>
                  </a:cubicBezTo>
                  <a:cubicBezTo>
                    <a:pt x="2519" y="111"/>
                    <a:pt x="2401" y="0"/>
                    <a:pt x="22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167;p57">
              <a:extLst>
                <a:ext uri="{FF2B5EF4-FFF2-40B4-BE49-F238E27FC236}">
                  <a16:creationId xmlns:a16="http://schemas.microsoft.com/office/drawing/2014/main" id="{D61F60D6-5F31-4950-AE6B-05DBA1E2487C}"/>
                </a:ext>
              </a:extLst>
            </p:cNvPr>
            <p:cNvSpPr/>
            <p:nvPr/>
          </p:nvSpPr>
          <p:spPr>
            <a:xfrm>
              <a:off x="1432200" y="2581725"/>
              <a:ext cx="29275" cy="19025"/>
            </a:xfrm>
            <a:custGeom>
              <a:avLst/>
              <a:gdLst/>
              <a:ahLst/>
              <a:cxnLst/>
              <a:rect l="l" t="t" r="r" b="b"/>
              <a:pathLst>
                <a:path w="1171" h="761" extrusionOk="0">
                  <a:moveTo>
                    <a:pt x="987" y="0"/>
                  </a:moveTo>
                  <a:cubicBezTo>
                    <a:pt x="972" y="0"/>
                    <a:pt x="957" y="4"/>
                    <a:pt x="943" y="11"/>
                  </a:cubicBezTo>
                  <a:cubicBezTo>
                    <a:pt x="650" y="166"/>
                    <a:pt x="373" y="321"/>
                    <a:pt x="115" y="511"/>
                  </a:cubicBezTo>
                  <a:cubicBezTo>
                    <a:pt x="0" y="583"/>
                    <a:pt x="63" y="761"/>
                    <a:pt x="177" y="761"/>
                  </a:cubicBezTo>
                  <a:cubicBezTo>
                    <a:pt x="200" y="761"/>
                    <a:pt x="226" y="753"/>
                    <a:pt x="253" y="736"/>
                  </a:cubicBezTo>
                  <a:cubicBezTo>
                    <a:pt x="529" y="580"/>
                    <a:pt x="822" y="390"/>
                    <a:pt x="1081" y="201"/>
                  </a:cubicBezTo>
                  <a:cubicBezTo>
                    <a:pt x="1170" y="126"/>
                    <a:pt x="1080" y="0"/>
                    <a:pt x="9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168;p57">
              <a:extLst>
                <a:ext uri="{FF2B5EF4-FFF2-40B4-BE49-F238E27FC236}">
                  <a16:creationId xmlns:a16="http://schemas.microsoft.com/office/drawing/2014/main" id="{D3387EB7-B9B0-472C-8224-913469232C27}"/>
                </a:ext>
              </a:extLst>
            </p:cNvPr>
            <p:cNvSpPr/>
            <p:nvPr/>
          </p:nvSpPr>
          <p:spPr>
            <a:xfrm>
              <a:off x="1645000" y="2842800"/>
              <a:ext cx="53450" cy="50550"/>
            </a:xfrm>
            <a:custGeom>
              <a:avLst/>
              <a:gdLst/>
              <a:ahLst/>
              <a:cxnLst/>
              <a:rect l="l" t="t" r="r" b="b"/>
              <a:pathLst>
                <a:path w="2138" h="2022" extrusionOk="0">
                  <a:moveTo>
                    <a:pt x="1961" y="0"/>
                  </a:moveTo>
                  <a:cubicBezTo>
                    <a:pt x="1944" y="0"/>
                    <a:pt x="1926" y="3"/>
                    <a:pt x="1907" y="10"/>
                  </a:cubicBezTo>
                  <a:cubicBezTo>
                    <a:pt x="1510" y="113"/>
                    <a:pt x="1182" y="459"/>
                    <a:pt x="888" y="752"/>
                  </a:cubicBezTo>
                  <a:cubicBezTo>
                    <a:pt x="578" y="1080"/>
                    <a:pt x="301" y="1442"/>
                    <a:pt x="60" y="1839"/>
                  </a:cubicBezTo>
                  <a:cubicBezTo>
                    <a:pt x="0" y="1934"/>
                    <a:pt x="88" y="2021"/>
                    <a:pt x="177" y="2021"/>
                  </a:cubicBezTo>
                  <a:cubicBezTo>
                    <a:pt x="217" y="2021"/>
                    <a:pt x="257" y="2003"/>
                    <a:pt x="284" y="1960"/>
                  </a:cubicBezTo>
                  <a:lnTo>
                    <a:pt x="301" y="1960"/>
                  </a:lnTo>
                  <a:cubicBezTo>
                    <a:pt x="560" y="1615"/>
                    <a:pt x="836" y="1304"/>
                    <a:pt x="1164" y="1011"/>
                  </a:cubicBezTo>
                  <a:cubicBezTo>
                    <a:pt x="1441" y="752"/>
                    <a:pt x="1803" y="545"/>
                    <a:pt x="2062" y="251"/>
                  </a:cubicBezTo>
                  <a:cubicBezTo>
                    <a:pt x="2137" y="146"/>
                    <a:pt x="2081" y="0"/>
                    <a:pt x="19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169;p57">
              <a:extLst>
                <a:ext uri="{FF2B5EF4-FFF2-40B4-BE49-F238E27FC236}">
                  <a16:creationId xmlns:a16="http://schemas.microsoft.com/office/drawing/2014/main" id="{0DDA4F1C-F918-455C-AA5D-376CE302CE1A}"/>
                </a:ext>
              </a:extLst>
            </p:cNvPr>
            <p:cNvSpPr/>
            <p:nvPr/>
          </p:nvSpPr>
          <p:spPr>
            <a:xfrm>
              <a:off x="1678000" y="2883300"/>
              <a:ext cx="24700" cy="19000"/>
            </a:xfrm>
            <a:custGeom>
              <a:avLst/>
              <a:gdLst/>
              <a:ahLst/>
              <a:cxnLst/>
              <a:rect l="l" t="t" r="r" b="b"/>
              <a:pathLst>
                <a:path w="988" h="760" extrusionOk="0">
                  <a:moveTo>
                    <a:pt x="824" y="1"/>
                  </a:moveTo>
                  <a:cubicBezTo>
                    <a:pt x="808" y="1"/>
                    <a:pt x="792" y="4"/>
                    <a:pt x="776" y="12"/>
                  </a:cubicBezTo>
                  <a:cubicBezTo>
                    <a:pt x="535" y="185"/>
                    <a:pt x="310" y="357"/>
                    <a:pt x="86" y="547"/>
                  </a:cubicBezTo>
                  <a:cubicBezTo>
                    <a:pt x="1" y="618"/>
                    <a:pt x="91" y="759"/>
                    <a:pt x="183" y="759"/>
                  </a:cubicBezTo>
                  <a:cubicBezTo>
                    <a:pt x="203" y="759"/>
                    <a:pt x="223" y="752"/>
                    <a:pt x="241" y="737"/>
                  </a:cubicBezTo>
                  <a:cubicBezTo>
                    <a:pt x="466" y="565"/>
                    <a:pt x="690" y="375"/>
                    <a:pt x="914" y="185"/>
                  </a:cubicBezTo>
                  <a:cubicBezTo>
                    <a:pt x="988" y="112"/>
                    <a:pt x="912" y="1"/>
                    <a:pt x="8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170;p57">
              <a:extLst>
                <a:ext uri="{FF2B5EF4-FFF2-40B4-BE49-F238E27FC236}">
                  <a16:creationId xmlns:a16="http://schemas.microsoft.com/office/drawing/2014/main" id="{7291F4B0-99F1-4DBE-A808-3D095FE124C6}"/>
                </a:ext>
              </a:extLst>
            </p:cNvPr>
            <p:cNvSpPr/>
            <p:nvPr/>
          </p:nvSpPr>
          <p:spPr>
            <a:xfrm>
              <a:off x="1791925" y="3062575"/>
              <a:ext cx="50275" cy="36050"/>
            </a:xfrm>
            <a:custGeom>
              <a:avLst/>
              <a:gdLst/>
              <a:ahLst/>
              <a:cxnLst/>
              <a:rect l="l" t="t" r="r" b="b"/>
              <a:pathLst>
                <a:path w="2011" h="1442" extrusionOk="0">
                  <a:moveTo>
                    <a:pt x="1855" y="1"/>
                  </a:moveTo>
                  <a:cubicBezTo>
                    <a:pt x="1847" y="1"/>
                    <a:pt x="1838" y="2"/>
                    <a:pt x="1829" y="4"/>
                  </a:cubicBezTo>
                  <a:cubicBezTo>
                    <a:pt x="1069" y="142"/>
                    <a:pt x="431" y="608"/>
                    <a:pt x="51" y="1264"/>
                  </a:cubicBezTo>
                  <a:cubicBezTo>
                    <a:pt x="0" y="1353"/>
                    <a:pt x="71" y="1441"/>
                    <a:pt x="152" y="1441"/>
                  </a:cubicBezTo>
                  <a:cubicBezTo>
                    <a:pt x="182" y="1441"/>
                    <a:pt x="213" y="1430"/>
                    <a:pt x="241" y="1402"/>
                  </a:cubicBezTo>
                  <a:cubicBezTo>
                    <a:pt x="707" y="919"/>
                    <a:pt x="1276" y="539"/>
                    <a:pt x="1898" y="263"/>
                  </a:cubicBezTo>
                  <a:cubicBezTo>
                    <a:pt x="2011" y="215"/>
                    <a:pt x="1973" y="1"/>
                    <a:pt x="18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171;p57">
              <a:extLst>
                <a:ext uri="{FF2B5EF4-FFF2-40B4-BE49-F238E27FC236}">
                  <a16:creationId xmlns:a16="http://schemas.microsoft.com/office/drawing/2014/main" id="{1C4D0558-7402-4639-B424-A2D64E350DDE}"/>
                </a:ext>
              </a:extLst>
            </p:cNvPr>
            <p:cNvSpPr/>
            <p:nvPr/>
          </p:nvSpPr>
          <p:spPr>
            <a:xfrm>
              <a:off x="1799150" y="3097075"/>
              <a:ext cx="25975" cy="19425"/>
            </a:xfrm>
            <a:custGeom>
              <a:avLst/>
              <a:gdLst/>
              <a:ahLst/>
              <a:cxnLst/>
              <a:rect l="l" t="t" r="r" b="b"/>
              <a:pathLst>
                <a:path w="1039" h="777" extrusionOk="0">
                  <a:moveTo>
                    <a:pt x="872" y="0"/>
                  </a:moveTo>
                  <a:cubicBezTo>
                    <a:pt x="853" y="0"/>
                    <a:pt x="833" y="7"/>
                    <a:pt x="815" y="22"/>
                  </a:cubicBezTo>
                  <a:cubicBezTo>
                    <a:pt x="573" y="195"/>
                    <a:pt x="349" y="367"/>
                    <a:pt x="124" y="557"/>
                  </a:cubicBezTo>
                  <a:cubicBezTo>
                    <a:pt x="1" y="640"/>
                    <a:pt x="107" y="777"/>
                    <a:pt x="225" y="777"/>
                  </a:cubicBezTo>
                  <a:cubicBezTo>
                    <a:pt x="255" y="777"/>
                    <a:pt x="286" y="768"/>
                    <a:pt x="314" y="747"/>
                  </a:cubicBezTo>
                  <a:cubicBezTo>
                    <a:pt x="521" y="574"/>
                    <a:pt x="746" y="402"/>
                    <a:pt x="953" y="212"/>
                  </a:cubicBezTo>
                  <a:cubicBezTo>
                    <a:pt x="1038" y="141"/>
                    <a:pt x="960" y="0"/>
                    <a:pt x="8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789;p33">
            <a:extLst>
              <a:ext uri="{FF2B5EF4-FFF2-40B4-BE49-F238E27FC236}">
                <a16:creationId xmlns:a16="http://schemas.microsoft.com/office/drawing/2014/main" id="{110AD2F7-D80B-4CC1-AB1E-097F0D03F9F4}"/>
              </a:ext>
            </a:extLst>
          </p:cNvPr>
          <p:cNvGrpSpPr/>
          <p:nvPr/>
        </p:nvGrpSpPr>
        <p:grpSpPr>
          <a:xfrm>
            <a:off x="6818631" y="2605960"/>
            <a:ext cx="203029" cy="412460"/>
            <a:chOff x="2156885" y="3868275"/>
            <a:chExt cx="155375" cy="315650"/>
          </a:xfrm>
          <a:solidFill>
            <a:srgbClr val="FF6600"/>
          </a:solidFill>
        </p:grpSpPr>
        <p:sp>
          <p:nvSpPr>
            <p:cNvPr id="529" name="Google Shape;790;p33">
              <a:extLst>
                <a:ext uri="{FF2B5EF4-FFF2-40B4-BE49-F238E27FC236}">
                  <a16:creationId xmlns:a16="http://schemas.microsoft.com/office/drawing/2014/main" id="{231F098A-A305-4B45-AB51-5144326C7BC4}"/>
                </a:ext>
              </a:extLst>
            </p:cNvPr>
            <p:cNvSpPr/>
            <p:nvPr/>
          </p:nvSpPr>
          <p:spPr>
            <a:xfrm>
              <a:off x="2200850" y="3874350"/>
              <a:ext cx="67950" cy="28025"/>
            </a:xfrm>
            <a:custGeom>
              <a:avLst/>
              <a:gdLst/>
              <a:ahLst/>
              <a:cxnLst/>
              <a:rect l="l" t="t" r="r" b="b"/>
              <a:pathLst>
                <a:path w="2718" h="1121" extrusionOk="0">
                  <a:moveTo>
                    <a:pt x="1176" y="1"/>
                  </a:moveTo>
                  <a:cubicBezTo>
                    <a:pt x="1115" y="1"/>
                    <a:pt x="1055" y="3"/>
                    <a:pt x="997" y="9"/>
                  </a:cubicBezTo>
                  <a:cubicBezTo>
                    <a:pt x="527" y="47"/>
                    <a:pt x="135" y="363"/>
                    <a:pt x="0" y="804"/>
                  </a:cubicBezTo>
                  <a:cubicBezTo>
                    <a:pt x="240" y="449"/>
                    <a:pt x="738" y="287"/>
                    <a:pt x="1160" y="267"/>
                  </a:cubicBezTo>
                  <a:cubicBezTo>
                    <a:pt x="1171" y="267"/>
                    <a:pt x="1182" y="267"/>
                    <a:pt x="1194" y="267"/>
                  </a:cubicBezTo>
                  <a:cubicBezTo>
                    <a:pt x="1751" y="267"/>
                    <a:pt x="2382" y="498"/>
                    <a:pt x="2635" y="1024"/>
                  </a:cubicBezTo>
                  <a:cubicBezTo>
                    <a:pt x="2654" y="1053"/>
                    <a:pt x="2664" y="1082"/>
                    <a:pt x="2673" y="1120"/>
                  </a:cubicBezTo>
                  <a:cubicBezTo>
                    <a:pt x="2717" y="361"/>
                    <a:pt x="1884" y="1"/>
                    <a:pt x="11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791;p33">
              <a:extLst>
                <a:ext uri="{FF2B5EF4-FFF2-40B4-BE49-F238E27FC236}">
                  <a16:creationId xmlns:a16="http://schemas.microsoft.com/office/drawing/2014/main" id="{D885B886-EF41-40C7-8ED0-E072F34C7435}"/>
                </a:ext>
              </a:extLst>
            </p:cNvPr>
            <p:cNvSpPr/>
            <p:nvPr/>
          </p:nvSpPr>
          <p:spPr>
            <a:xfrm>
              <a:off x="2201575" y="3888200"/>
              <a:ext cx="62525" cy="35475"/>
            </a:xfrm>
            <a:custGeom>
              <a:avLst/>
              <a:gdLst/>
              <a:ahLst/>
              <a:cxnLst/>
              <a:rect l="l" t="t" r="r" b="b"/>
              <a:pathLst>
                <a:path w="2501" h="1419" extrusionOk="0">
                  <a:moveTo>
                    <a:pt x="1198" y="1"/>
                  </a:moveTo>
                  <a:cubicBezTo>
                    <a:pt x="786" y="1"/>
                    <a:pt x="249" y="154"/>
                    <a:pt x="106" y="595"/>
                  </a:cubicBezTo>
                  <a:cubicBezTo>
                    <a:pt x="0" y="892"/>
                    <a:pt x="115" y="1208"/>
                    <a:pt x="383" y="1371"/>
                  </a:cubicBezTo>
                  <a:cubicBezTo>
                    <a:pt x="403" y="1256"/>
                    <a:pt x="431" y="1150"/>
                    <a:pt x="451" y="1045"/>
                  </a:cubicBezTo>
                  <a:cubicBezTo>
                    <a:pt x="460" y="997"/>
                    <a:pt x="489" y="949"/>
                    <a:pt x="537" y="940"/>
                  </a:cubicBezTo>
                  <a:cubicBezTo>
                    <a:pt x="702" y="662"/>
                    <a:pt x="1047" y="506"/>
                    <a:pt x="1380" y="506"/>
                  </a:cubicBezTo>
                  <a:cubicBezTo>
                    <a:pt x="1643" y="506"/>
                    <a:pt x="1898" y="604"/>
                    <a:pt x="2050" y="815"/>
                  </a:cubicBezTo>
                  <a:cubicBezTo>
                    <a:pt x="2060" y="825"/>
                    <a:pt x="2060" y="834"/>
                    <a:pt x="2070" y="853"/>
                  </a:cubicBezTo>
                  <a:cubicBezTo>
                    <a:pt x="2127" y="873"/>
                    <a:pt x="2165" y="921"/>
                    <a:pt x="2165" y="988"/>
                  </a:cubicBezTo>
                  <a:cubicBezTo>
                    <a:pt x="2175" y="1131"/>
                    <a:pt x="2194" y="1275"/>
                    <a:pt x="2204" y="1419"/>
                  </a:cubicBezTo>
                  <a:cubicBezTo>
                    <a:pt x="2501" y="1150"/>
                    <a:pt x="2462" y="710"/>
                    <a:pt x="2223" y="413"/>
                  </a:cubicBezTo>
                  <a:cubicBezTo>
                    <a:pt x="1974" y="125"/>
                    <a:pt x="1571" y="10"/>
                    <a:pt x="11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792;p33">
              <a:extLst>
                <a:ext uri="{FF2B5EF4-FFF2-40B4-BE49-F238E27FC236}">
                  <a16:creationId xmlns:a16="http://schemas.microsoft.com/office/drawing/2014/main" id="{DEC3132A-571B-4327-89F9-7278775EE26F}"/>
                </a:ext>
              </a:extLst>
            </p:cNvPr>
            <p:cNvSpPr/>
            <p:nvPr/>
          </p:nvSpPr>
          <p:spPr>
            <a:xfrm>
              <a:off x="2156885" y="3868275"/>
              <a:ext cx="155375" cy="315650"/>
            </a:xfrm>
            <a:custGeom>
              <a:avLst/>
              <a:gdLst/>
              <a:ahLst/>
              <a:cxnLst/>
              <a:rect l="l" t="t" r="r" b="b"/>
              <a:pathLst>
                <a:path w="6215" h="12626" extrusionOk="0">
                  <a:moveTo>
                    <a:pt x="2951" y="242"/>
                  </a:moveTo>
                  <a:cubicBezTo>
                    <a:pt x="3648" y="242"/>
                    <a:pt x="4467" y="610"/>
                    <a:pt x="4432" y="1354"/>
                  </a:cubicBezTo>
                  <a:lnTo>
                    <a:pt x="4432" y="1363"/>
                  </a:lnTo>
                  <a:cubicBezTo>
                    <a:pt x="4423" y="1325"/>
                    <a:pt x="4413" y="1296"/>
                    <a:pt x="4394" y="1267"/>
                  </a:cubicBezTo>
                  <a:cubicBezTo>
                    <a:pt x="4145" y="742"/>
                    <a:pt x="3533" y="509"/>
                    <a:pt x="2984" y="509"/>
                  </a:cubicBezTo>
                  <a:cubicBezTo>
                    <a:pt x="2962" y="509"/>
                    <a:pt x="2940" y="510"/>
                    <a:pt x="2919" y="510"/>
                  </a:cubicBezTo>
                  <a:cubicBezTo>
                    <a:pt x="2497" y="520"/>
                    <a:pt x="1999" y="692"/>
                    <a:pt x="1759" y="1047"/>
                  </a:cubicBezTo>
                  <a:cubicBezTo>
                    <a:pt x="1894" y="606"/>
                    <a:pt x="2286" y="290"/>
                    <a:pt x="2756" y="252"/>
                  </a:cubicBezTo>
                  <a:cubicBezTo>
                    <a:pt x="2819" y="245"/>
                    <a:pt x="2884" y="242"/>
                    <a:pt x="2951" y="242"/>
                  </a:cubicBezTo>
                  <a:close/>
                  <a:moveTo>
                    <a:pt x="2976" y="798"/>
                  </a:moveTo>
                  <a:cubicBezTo>
                    <a:pt x="3350" y="798"/>
                    <a:pt x="3762" y="922"/>
                    <a:pt x="4011" y="1210"/>
                  </a:cubicBezTo>
                  <a:cubicBezTo>
                    <a:pt x="4250" y="1497"/>
                    <a:pt x="4289" y="1947"/>
                    <a:pt x="3992" y="2206"/>
                  </a:cubicBezTo>
                  <a:cubicBezTo>
                    <a:pt x="3982" y="2062"/>
                    <a:pt x="3963" y="1919"/>
                    <a:pt x="3953" y="1775"/>
                  </a:cubicBezTo>
                  <a:cubicBezTo>
                    <a:pt x="3953" y="1708"/>
                    <a:pt x="3905" y="1660"/>
                    <a:pt x="3848" y="1641"/>
                  </a:cubicBezTo>
                  <a:cubicBezTo>
                    <a:pt x="3848" y="1622"/>
                    <a:pt x="3838" y="1612"/>
                    <a:pt x="3838" y="1603"/>
                  </a:cubicBezTo>
                  <a:cubicBezTo>
                    <a:pt x="3681" y="1394"/>
                    <a:pt x="3422" y="1297"/>
                    <a:pt x="3157" y="1297"/>
                  </a:cubicBezTo>
                  <a:cubicBezTo>
                    <a:pt x="2825" y="1297"/>
                    <a:pt x="2485" y="1450"/>
                    <a:pt x="2325" y="1727"/>
                  </a:cubicBezTo>
                  <a:cubicBezTo>
                    <a:pt x="2277" y="1737"/>
                    <a:pt x="2239" y="1785"/>
                    <a:pt x="2239" y="1833"/>
                  </a:cubicBezTo>
                  <a:cubicBezTo>
                    <a:pt x="2210" y="1938"/>
                    <a:pt x="2191" y="2043"/>
                    <a:pt x="2162" y="2158"/>
                  </a:cubicBezTo>
                  <a:cubicBezTo>
                    <a:pt x="1903" y="2005"/>
                    <a:pt x="1779" y="1679"/>
                    <a:pt x="1884" y="1382"/>
                  </a:cubicBezTo>
                  <a:cubicBezTo>
                    <a:pt x="2028" y="942"/>
                    <a:pt x="2574" y="798"/>
                    <a:pt x="2976" y="798"/>
                  </a:cubicBezTo>
                  <a:close/>
                  <a:moveTo>
                    <a:pt x="3048" y="1563"/>
                  </a:moveTo>
                  <a:cubicBezTo>
                    <a:pt x="3264" y="1563"/>
                    <a:pt x="3477" y="1630"/>
                    <a:pt x="3656" y="1756"/>
                  </a:cubicBezTo>
                  <a:lnTo>
                    <a:pt x="3656" y="1775"/>
                  </a:lnTo>
                  <a:cubicBezTo>
                    <a:pt x="3656" y="1928"/>
                    <a:pt x="3656" y="2082"/>
                    <a:pt x="3666" y="2235"/>
                  </a:cubicBezTo>
                  <a:lnTo>
                    <a:pt x="3666" y="2244"/>
                  </a:lnTo>
                  <a:cubicBezTo>
                    <a:pt x="3714" y="3097"/>
                    <a:pt x="3867" y="3940"/>
                    <a:pt x="4135" y="4745"/>
                  </a:cubicBezTo>
                  <a:lnTo>
                    <a:pt x="4145" y="4755"/>
                  </a:lnTo>
                  <a:cubicBezTo>
                    <a:pt x="3858" y="4652"/>
                    <a:pt x="3557" y="4601"/>
                    <a:pt x="3256" y="4601"/>
                  </a:cubicBezTo>
                  <a:cubicBezTo>
                    <a:pt x="3105" y="4601"/>
                    <a:pt x="2954" y="4614"/>
                    <a:pt x="2804" y="4640"/>
                  </a:cubicBezTo>
                  <a:cubicBezTo>
                    <a:pt x="2516" y="4687"/>
                    <a:pt x="2229" y="4764"/>
                    <a:pt x="1961" y="4879"/>
                  </a:cubicBezTo>
                  <a:cubicBezTo>
                    <a:pt x="2114" y="4467"/>
                    <a:pt x="2152" y="3998"/>
                    <a:pt x="2229" y="3557"/>
                  </a:cubicBezTo>
                  <a:cubicBezTo>
                    <a:pt x="2325" y="3011"/>
                    <a:pt x="2430" y="2465"/>
                    <a:pt x="2535" y="1909"/>
                  </a:cubicBezTo>
                  <a:cubicBezTo>
                    <a:pt x="2535" y="1871"/>
                    <a:pt x="2526" y="1823"/>
                    <a:pt x="2507" y="1794"/>
                  </a:cubicBezTo>
                  <a:cubicBezTo>
                    <a:pt x="2641" y="1670"/>
                    <a:pt x="2823" y="1583"/>
                    <a:pt x="3005" y="1564"/>
                  </a:cubicBezTo>
                  <a:cubicBezTo>
                    <a:pt x="3019" y="1564"/>
                    <a:pt x="3034" y="1563"/>
                    <a:pt x="3048" y="1563"/>
                  </a:cubicBezTo>
                  <a:close/>
                  <a:moveTo>
                    <a:pt x="3323" y="4911"/>
                  </a:moveTo>
                  <a:cubicBezTo>
                    <a:pt x="3649" y="4911"/>
                    <a:pt x="3974" y="4967"/>
                    <a:pt x="4270" y="5099"/>
                  </a:cubicBezTo>
                  <a:cubicBezTo>
                    <a:pt x="4289" y="5119"/>
                    <a:pt x="4317" y="5138"/>
                    <a:pt x="4346" y="5138"/>
                  </a:cubicBezTo>
                  <a:cubicBezTo>
                    <a:pt x="4822" y="5376"/>
                    <a:pt x="5184" y="5812"/>
                    <a:pt x="5499" y="6259"/>
                  </a:cubicBezTo>
                  <a:lnTo>
                    <a:pt x="5499" y="6259"/>
                  </a:lnTo>
                  <a:cubicBezTo>
                    <a:pt x="5098" y="6030"/>
                    <a:pt x="4603" y="5979"/>
                    <a:pt x="4105" y="5979"/>
                  </a:cubicBezTo>
                  <a:cubicBezTo>
                    <a:pt x="3772" y="5979"/>
                    <a:pt x="3438" y="6002"/>
                    <a:pt x="3129" y="6010"/>
                  </a:cubicBezTo>
                  <a:cubicBezTo>
                    <a:pt x="3072" y="6010"/>
                    <a:pt x="3013" y="6010"/>
                    <a:pt x="2954" y="6010"/>
                  </a:cubicBezTo>
                  <a:cubicBezTo>
                    <a:pt x="2845" y="6010"/>
                    <a:pt x="2734" y="6010"/>
                    <a:pt x="2622" y="6010"/>
                  </a:cubicBezTo>
                  <a:cubicBezTo>
                    <a:pt x="1892" y="6010"/>
                    <a:pt x="1111" y="6040"/>
                    <a:pt x="562" y="6489"/>
                  </a:cubicBezTo>
                  <a:cubicBezTo>
                    <a:pt x="552" y="6469"/>
                    <a:pt x="533" y="6460"/>
                    <a:pt x="514" y="6450"/>
                  </a:cubicBezTo>
                  <a:cubicBezTo>
                    <a:pt x="983" y="5741"/>
                    <a:pt x="1702" y="5224"/>
                    <a:pt x="2535" y="5013"/>
                  </a:cubicBezTo>
                  <a:cubicBezTo>
                    <a:pt x="2789" y="4949"/>
                    <a:pt x="3057" y="4911"/>
                    <a:pt x="3323" y="4911"/>
                  </a:cubicBezTo>
                  <a:close/>
                  <a:moveTo>
                    <a:pt x="4076" y="6267"/>
                  </a:moveTo>
                  <a:cubicBezTo>
                    <a:pt x="4762" y="6267"/>
                    <a:pt x="5441" y="6380"/>
                    <a:pt x="5802" y="6987"/>
                  </a:cubicBezTo>
                  <a:cubicBezTo>
                    <a:pt x="5802" y="6996"/>
                    <a:pt x="5812" y="7006"/>
                    <a:pt x="5812" y="7006"/>
                  </a:cubicBezTo>
                  <a:cubicBezTo>
                    <a:pt x="5420" y="7429"/>
                    <a:pt x="4878" y="7661"/>
                    <a:pt x="4315" y="7661"/>
                  </a:cubicBezTo>
                  <a:cubicBezTo>
                    <a:pt x="4163" y="7661"/>
                    <a:pt x="4010" y="7644"/>
                    <a:pt x="3858" y="7609"/>
                  </a:cubicBezTo>
                  <a:cubicBezTo>
                    <a:pt x="3867" y="7418"/>
                    <a:pt x="3886" y="7226"/>
                    <a:pt x="3896" y="7035"/>
                  </a:cubicBezTo>
                  <a:cubicBezTo>
                    <a:pt x="3911" y="6959"/>
                    <a:pt x="3855" y="6895"/>
                    <a:pt x="3788" y="6895"/>
                  </a:cubicBezTo>
                  <a:cubicBezTo>
                    <a:pt x="3770" y="6895"/>
                    <a:pt x="3751" y="6900"/>
                    <a:pt x="3733" y="6910"/>
                  </a:cubicBezTo>
                  <a:cubicBezTo>
                    <a:pt x="3569" y="6730"/>
                    <a:pt x="3344" y="6638"/>
                    <a:pt x="3119" y="6638"/>
                  </a:cubicBezTo>
                  <a:cubicBezTo>
                    <a:pt x="2936" y="6638"/>
                    <a:pt x="2753" y="6699"/>
                    <a:pt x="2603" y="6824"/>
                  </a:cubicBezTo>
                  <a:cubicBezTo>
                    <a:pt x="2593" y="6833"/>
                    <a:pt x="2583" y="6853"/>
                    <a:pt x="2574" y="6862"/>
                  </a:cubicBezTo>
                  <a:cubicBezTo>
                    <a:pt x="2561" y="6856"/>
                    <a:pt x="2547" y="6853"/>
                    <a:pt x="2533" y="6853"/>
                  </a:cubicBezTo>
                  <a:cubicBezTo>
                    <a:pt x="2486" y="6853"/>
                    <a:pt x="2440" y="6889"/>
                    <a:pt x="2440" y="6948"/>
                  </a:cubicBezTo>
                  <a:lnTo>
                    <a:pt x="2440" y="7475"/>
                  </a:lnTo>
                  <a:cubicBezTo>
                    <a:pt x="2393" y="7477"/>
                    <a:pt x="2346" y="7477"/>
                    <a:pt x="2299" y="7477"/>
                  </a:cubicBezTo>
                  <a:cubicBezTo>
                    <a:pt x="1971" y="7477"/>
                    <a:pt x="1637" y="7448"/>
                    <a:pt x="1319" y="7389"/>
                  </a:cubicBezTo>
                  <a:cubicBezTo>
                    <a:pt x="1108" y="7341"/>
                    <a:pt x="35" y="7063"/>
                    <a:pt x="533" y="6709"/>
                  </a:cubicBezTo>
                  <a:cubicBezTo>
                    <a:pt x="543" y="6699"/>
                    <a:pt x="552" y="6690"/>
                    <a:pt x="562" y="6680"/>
                  </a:cubicBezTo>
                  <a:cubicBezTo>
                    <a:pt x="1064" y="6346"/>
                    <a:pt x="1682" y="6300"/>
                    <a:pt x="2291" y="6300"/>
                  </a:cubicBezTo>
                  <a:cubicBezTo>
                    <a:pt x="2520" y="6300"/>
                    <a:pt x="2747" y="6307"/>
                    <a:pt x="2967" y="6307"/>
                  </a:cubicBezTo>
                  <a:cubicBezTo>
                    <a:pt x="3301" y="6303"/>
                    <a:pt x="3690" y="6267"/>
                    <a:pt x="4076" y="6267"/>
                  </a:cubicBezTo>
                  <a:close/>
                  <a:moveTo>
                    <a:pt x="3046" y="6866"/>
                  </a:moveTo>
                  <a:cubicBezTo>
                    <a:pt x="3241" y="6866"/>
                    <a:pt x="3433" y="6947"/>
                    <a:pt x="3570" y="7102"/>
                  </a:cubicBezTo>
                  <a:cubicBezTo>
                    <a:pt x="3580" y="7111"/>
                    <a:pt x="3589" y="7121"/>
                    <a:pt x="3599" y="7121"/>
                  </a:cubicBezTo>
                  <a:cubicBezTo>
                    <a:pt x="3446" y="8625"/>
                    <a:pt x="3513" y="10330"/>
                    <a:pt x="3129" y="11815"/>
                  </a:cubicBezTo>
                  <a:cubicBezTo>
                    <a:pt x="2909" y="10206"/>
                    <a:pt x="2785" y="8587"/>
                    <a:pt x="2631" y="6958"/>
                  </a:cubicBezTo>
                  <a:lnTo>
                    <a:pt x="2631" y="6958"/>
                  </a:lnTo>
                  <a:cubicBezTo>
                    <a:pt x="2641" y="6963"/>
                    <a:pt x="2653" y="6965"/>
                    <a:pt x="2665" y="6965"/>
                  </a:cubicBezTo>
                  <a:cubicBezTo>
                    <a:pt x="2677" y="6965"/>
                    <a:pt x="2689" y="6963"/>
                    <a:pt x="2698" y="6958"/>
                  </a:cubicBezTo>
                  <a:cubicBezTo>
                    <a:pt x="2807" y="6896"/>
                    <a:pt x="2927" y="6866"/>
                    <a:pt x="3046" y="6866"/>
                  </a:cubicBezTo>
                  <a:close/>
                  <a:moveTo>
                    <a:pt x="2923" y="1"/>
                  </a:moveTo>
                  <a:cubicBezTo>
                    <a:pt x="2850" y="1"/>
                    <a:pt x="2778" y="5"/>
                    <a:pt x="2708" y="12"/>
                  </a:cubicBezTo>
                  <a:cubicBezTo>
                    <a:pt x="1874" y="108"/>
                    <a:pt x="1348" y="874"/>
                    <a:pt x="1606" y="1603"/>
                  </a:cubicBezTo>
                  <a:cubicBezTo>
                    <a:pt x="1597" y="1938"/>
                    <a:pt x="1807" y="2235"/>
                    <a:pt x="2133" y="2350"/>
                  </a:cubicBezTo>
                  <a:cubicBezTo>
                    <a:pt x="1951" y="3183"/>
                    <a:pt x="1740" y="4151"/>
                    <a:pt x="1855" y="4937"/>
                  </a:cubicBezTo>
                  <a:cubicBezTo>
                    <a:pt x="1003" y="5320"/>
                    <a:pt x="342" y="6038"/>
                    <a:pt x="25" y="6920"/>
                  </a:cubicBezTo>
                  <a:cubicBezTo>
                    <a:pt x="1" y="6986"/>
                    <a:pt x="62" y="7038"/>
                    <a:pt x="117" y="7038"/>
                  </a:cubicBezTo>
                  <a:cubicBezTo>
                    <a:pt x="125" y="7038"/>
                    <a:pt x="133" y="7037"/>
                    <a:pt x="140" y="7035"/>
                  </a:cubicBezTo>
                  <a:cubicBezTo>
                    <a:pt x="188" y="7178"/>
                    <a:pt x="284" y="7312"/>
                    <a:pt x="409" y="7399"/>
                  </a:cubicBezTo>
                  <a:cubicBezTo>
                    <a:pt x="760" y="7643"/>
                    <a:pt x="1250" y="7736"/>
                    <a:pt x="1724" y="7736"/>
                  </a:cubicBezTo>
                  <a:cubicBezTo>
                    <a:pt x="1975" y="7736"/>
                    <a:pt x="2221" y="7710"/>
                    <a:pt x="2440" y="7667"/>
                  </a:cubicBezTo>
                  <a:cubicBezTo>
                    <a:pt x="2478" y="9296"/>
                    <a:pt x="2689" y="10924"/>
                    <a:pt x="2928" y="12524"/>
                  </a:cubicBezTo>
                  <a:cubicBezTo>
                    <a:pt x="2942" y="12595"/>
                    <a:pt x="2994" y="12625"/>
                    <a:pt x="3052" y="12625"/>
                  </a:cubicBezTo>
                  <a:cubicBezTo>
                    <a:pt x="3118" y="12625"/>
                    <a:pt x="3190" y="12586"/>
                    <a:pt x="3216" y="12524"/>
                  </a:cubicBezTo>
                  <a:cubicBezTo>
                    <a:pt x="3494" y="11758"/>
                    <a:pt x="3541" y="10953"/>
                    <a:pt x="3618" y="10139"/>
                  </a:cubicBezTo>
                  <a:cubicBezTo>
                    <a:pt x="3685" y="9363"/>
                    <a:pt x="3771" y="8596"/>
                    <a:pt x="3838" y="7820"/>
                  </a:cubicBezTo>
                  <a:cubicBezTo>
                    <a:pt x="4053" y="7895"/>
                    <a:pt x="4274" y="7931"/>
                    <a:pt x="4493" y="7931"/>
                  </a:cubicBezTo>
                  <a:cubicBezTo>
                    <a:pt x="5145" y="7931"/>
                    <a:pt x="5779" y="7613"/>
                    <a:pt x="6166" y="7054"/>
                  </a:cubicBezTo>
                  <a:cubicBezTo>
                    <a:pt x="6214" y="6958"/>
                    <a:pt x="6157" y="6843"/>
                    <a:pt x="6051" y="6833"/>
                  </a:cubicBezTo>
                  <a:cubicBezTo>
                    <a:pt x="6042" y="6805"/>
                    <a:pt x="6023" y="6795"/>
                    <a:pt x="6023" y="6766"/>
                  </a:cubicBezTo>
                  <a:cubicBezTo>
                    <a:pt x="6109" y="6738"/>
                    <a:pt x="6138" y="6642"/>
                    <a:pt x="6090" y="6565"/>
                  </a:cubicBezTo>
                  <a:cubicBezTo>
                    <a:pt x="5582" y="5837"/>
                    <a:pt x="5074" y="5205"/>
                    <a:pt x="4413" y="4869"/>
                  </a:cubicBezTo>
                  <a:cubicBezTo>
                    <a:pt x="4241" y="4103"/>
                    <a:pt x="4116" y="3327"/>
                    <a:pt x="4030" y="2541"/>
                  </a:cubicBezTo>
                  <a:cubicBezTo>
                    <a:pt x="4040" y="2541"/>
                    <a:pt x="4059" y="2532"/>
                    <a:pt x="4078" y="2522"/>
                  </a:cubicBezTo>
                  <a:cubicBezTo>
                    <a:pt x="4327" y="2359"/>
                    <a:pt x="4480" y="2082"/>
                    <a:pt x="4499" y="1785"/>
                  </a:cubicBezTo>
                  <a:cubicBezTo>
                    <a:pt x="4505" y="1786"/>
                    <a:pt x="4511" y="1786"/>
                    <a:pt x="4517" y="1786"/>
                  </a:cubicBezTo>
                  <a:cubicBezTo>
                    <a:pt x="4567" y="1786"/>
                    <a:pt x="4607" y="1751"/>
                    <a:pt x="4624" y="1708"/>
                  </a:cubicBezTo>
                  <a:cubicBezTo>
                    <a:pt x="5006" y="616"/>
                    <a:pt x="3856" y="1"/>
                    <a:pt x="29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793;p33">
              <a:extLst>
                <a:ext uri="{FF2B5EF4-FFF2-40B4-BE49-F238E27FC236}">
                  <a16:creationId xmlns:a16="http://schemas.microsoft.com/office/drawing/2014/main" id="{5048DB17-2E90-4962-84D3-2991E979135E}"/>
                </a:ext>
              </a:extLst>
            </p:cNvPr>
            <p:cNvSpPr/>
            <p:nvPr/>
          </p:nvSpPr>
          <p:spPr>
            <a:xfrm>
              <a:off x="2157750" y="4025000"/>
              <a:ext cx="144425" cy="34800"/>
            </a:xfrm>
            <a:custGeom>
              <a:avLst/>
              <a:gdLst/>
              <a:ahLst/>
              <a:cxnLst/>
              <a:rect l="l" t="t" r="r" b="b"/>
              <a:pathLst>
                <a:path w="5777" h="1392" extrusionOk="0">
                  <a:moveTo>
                    <a:pt x="4020" y="1"/>
                  </a:moveTo>
                  <a:cubicBezTo>
                    <a:pt x="3638" y="1"/>
                    <a:pt x="3255" y="34"/>
                    <a:pt x="2922" y="38"/>
                  </a:cubicBezTo>
                  <a:cubicBezTo>
                    <a:pt x="2878" y="38"/>
                    <a:pt x="2833" y="38"/>
                    <a:pt x="2789" y="38"/>
                  </a:cubicBezTo>
                  <a:cubicBezTo>
                    <a:pt x="2618" y="38"/>
                    <a:pt x="2444" y="35"/>
                    <a:pt x="2269" y="35"/>
                  </a:cubicBezTo>
                  <a:cubicBezTo>
                    <a:pt x="1653" y="35"/>
                    <a:pt x="1028" y="73"/>
                    <a:pt x="527" y="411"/>
                  </a:cubicBezTo>
                  <a:cubicBezTo>
                    <a:pt x="517" y="430"/>
                    <a:pt x="508" y="430"/>
                    <a:pt x="498" y="440"/>
                  </a:cubicBezTo>
                  <a:cubicBezTo>
                    <a:pt x="0" y="794"/>
                    <a:pt x="1073" y="1072"/>
                    <a:pt x="1274" y="1120"/>
                  </a:cubicBezTo>
                  <a:cubicBezTo>
                    <a:pt x="1610" y="1180"/>
                    <a:pt x="1945" y="1217"/>
                    <a:pt x="2288" y="1217"/>
                  </a:cubicBezTo>
                  <a:cubicBezTo>
                    <a:pt x="2327" y="1217"/>
                    <a:pt x="2366" y="1217"/>
                    <a:pt x="2405" y="1216"/>
                  </a:cubicBezTo>
                  <a:lnTo>
                    <a:pt x="2405" y="679"/>
                  </a:lnTo>
                  <a:cubicBezTo>
                    <a:pt x="2405" y="620"/>
                    <a:pt x="2451" y="584"/>
                    <a:pt x="2498" y="584"/>
                  </a:cubicBezTo>
                  <a:cubicBezTo>
                    <a:pt x="2512" y="584"/>
                    <a:pt x="2526" y="587"/>
                    <a:pt x="2539" y="593"/>
                  </a:cubicBezTo>
                  <a:cubicBezTo>
                    <a:pt x="2539" y="584"/>
                    <a:pt x="2548" y="564"/>
                    <a:pt x="2558" y="555"/>
                  </a:cubicBezTo>
                  <a:cubicBezTo>
                    <a:pt x="2713" y="430"/>
                    <a:pt x="2898" y="369"/>
                    <a:pt x="3082" y="369"/>
                  </a:cubicBezTo>
                  <a:cubicBezTo>
                    <a:pt x="3307" y="369"/>
                    <a:pt x="3530" y="461"/>
                    <a:pt x="3688" y="641"/>
                  </a:cubicBezTo>
                  <a:cubicBezTo>
                    <a:pt x="3707" y="631"/>
                    <a:pt x="3726" y="626"/>
                    <a:pt x="3744" y="626"/>
                  </a:cubicBezTo>
                  <a:cubicBezTo>
                    <a:pt x="3814" y="626"/>
                    <a:pt x="3876" y="690"/>
                    <a:pt x="3861" y="766"/>
                  </a:cubicBezTo>
                  <a:cubicBezTo>
                    <a:pt x="3851" y="957"/>
                    <a:pt x="3832" y="1149"/>
                    <a:pt x="3813" y="1340"/>
                  </a:cubicBezTo>
                  <a:lnTo>
                    <a:pt x="3823" y="1340"/>
                  </a:lnTo>
                  <a:cubicBezTo>
                    <a:pt x="3975" y="1375"/>
                    <a:pt x="4128" y="1392"/>
                    <a:pt x="4280" y="1392"/>
                  </a:cubicBezTo>
                  <a:cubicBezTo>
                    <a:pt x="4843" y="1392"/>
                    <a:pt x="5385" y="1160"/>
                    <a:pt x="5777" y="737"/>
                  </a:cubicBezTo>
                  <a:cubicBezTo>
                    <a:pt x="5777" y="727"/>
                    <a:pt x="5767" y="727"/>
                    <a:pt x="5767" y="718"/>
                  </a:cubicBezTo>
                  <a:cubicBezTo>
                    <a:pt x="5403" y="112"/>
                    <a:pt x="4714" y="1"/>
                    <a:pt x="40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794;p33">
              <a:extLst>
                <a:ext uri="{FF2B5EF4-FFF2-40B4-BE49-F238E27FC236}">
                  <a16:creationId xmlns:a16="http://schemas.microsoft.com/office/drawing/2014/main" id="{8394C92A-72F8-42C9-A5BF-E00614A658DA}"/>
                </a:ext>
              </a:extLst>
            </p:cNvPr>
            <p:cNvSpPr/>
            <p:nvPr/>
          </p:nvSpPr>
          <p:spPr>
            <a:xfrm>
              <a:off x="2169725" y="3990800"/>
              <a:ext cx="124800" cy="39450"/>
            </a:xfrm>
            <a:custGeom>
              <a:avLst/>
              <a:gdLst/>
              <a:ahLst/>
              <a:cxnLst/>
              <a:rect l="l" t="t" r="r" b="b"/>
              <a:pathLst>
                <a:path w="4992" h="1578" extrusionOk="0">
                  <a:moveTo>
                    <a:pt x="2809" y="1"/>
                  </a:moveTo>
                  <a:cubicBezTo>
                    <a:pt x="2543" y="1"/>
                    <a:pt x="2275" y="38"/>
                    <a:pt x="2021" y="103"/>
                  </a:cubicBezTo>
                  <a:cubicBezTo>
                    <a:pt x="1188" y="313"/>
                    <a:pt x="469" y="831"/>
                    <a:pt x="0" y="1540"/>
                  </a:cubicBezTo>
                  <a:cubicBezTo>
                    <a:pt x="19" y="1549"/>
                    <a:pt x="38" y="1559"/>
                    <a:pt x="48" y="1578"/>
                  </a:cubicBezTo>
                  <a:cubicBezTo>
                    <a:pt x="621" y="1118"/>
                    <a:pt x="1446" y="1100"/>
                    <a:pt x="2201" y="1100"/>
                  </a:cubicBezTo>
                  <a:cubicBezTo>
                    <a:pt x="2266" y="1100"/>
                    <a:pt x="2329" y="1100"/>
                    <a:pt x="2392" y="1100"/>
                  </a:cubicBezTo>
                  <a:cubicBezTo>
                    <a:pt x="2468" y="1100"/>
                    <a:pt x="2542" y="1100"/>
                    <a:pt x="2615" y="1099"/>
                  </a:cubicBezTo>
                  <a:cubicBezTo>
                    <a:pt x="2914" y="1095"/>
                    <a:pt x="3236" y="1076"/>
                    <a:pt x="3558" y="1076"/>
                  </a:cubicBezTo>
                  <a:cubicBezTo>
                    <a:pt x="4072" y="1076"/>
                    <a:pt x="4584" y="1125"/>
                    <a:pt x="4991" y="1367"/>
                  </a:cubicBezTo>
                  <a:cubicBezTo>
                    <a:pt x="4666" y="917"/>
                    <a:pt x="4311" y="476"/>
                    <a:pt x="3832" y="237"/>
                  </a:cubicBezTo>
                  <a:cubicBezTo>
                    <a:pt x="3803" y="237"/>
                    <a:pt x="3775" y="218"/>
                    <a:pt x="3756" y="189"/>
                  </a:cubicBezTo>
                  <a:cubicBezTo>
                    <a:pt x="3460" y="57"/>
                    <a:pt x="3135" y="1"/>
                    <a:pt x="28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795;p33">
              <a:extLst>
                <a:ext uri="{FF2B5EF4-FFF2-40B4-BE49-F238E27FC236}">
                  <a16:creationId xmlns:a16="http://schemas.microsoft.com/office/drawing/2014/main" id="{0160A457-6797-41F5-A2E2-9CE547988E4A}"/>
                </a:ext>
              </a:extLst>
            </p:cNvPr>
            <p:cNvSpPr/>
            <p:nvPr/>
          </p:nvSpPr>
          <p:spPr>
            <a:xfrm>
              <a:off x="2206125" y="3907575"/>
              <a:ext cx="54375" cy="82925"/>
            </a:xfrm>
            <a:custGeom>
              <a:avLst/>
              <a:gdLst/>
              <a:ahLst/>
              <a:cxnLst/>
              <a:rect l="l" t="t" r="r" b="b"/>
              <a:pathLst>
                <a:path w="2175" h="3317" extrusionOk="0">
                  <a:moveTo>
                    <a:pt x="1097" y="1"/>
                  </a:moveTo>
                  <a:cubicBezTo>
                    <a:pt x="1083" y="1"/>
                    <a:pt x="1069" y="1"/>
                    <a:pt x="1054" y="2"/>
                  </a:cubicBezTo>
                  <a:cubicBezTo>
                    <a:pt x="862" y="21"/>
                    <a:pt x="690" y="107"/>
                    <a:pt x="546" y="232"/>
                  </a:cubicBezTo>
                  <a:cubicBezTo>
                    <a:pt x="575" y="261"/>
                    <a:pt x="585" y="308"/>
                    <a:pt x="575" y="347"/>
                  </a:cubicBezTo>
                  <a:cubicBezTo>
                    <a:pt x="470" y="893"/>
                    <a:pt x="364" y="1448"/>
                    <a:pt x="269" y="1995"/>
                  </a:cubicBezTo>
                  <a:cubicBezTo>
                    <a:pt x="192" y="2435"/>
                    <a:pt x="163" y="2895"/>
                    <a:pt x="0" y="3317"/>
                  </a:cubicBezTo>
                  <a:cubicBezTo>
                    <a:pt x="269" y="3202"/>
                    <a:pt x="556" y="3115"/>
                    <a:pt x="843" y="3077"/>
                  </a:cubicBezTo>
                  <a:cubicBezTo>
                    <a:pt x="998" y="3047"/>
                    <a:pt x="1155" y="3032"/>
                    <a:pt x="1312" y="3032"/>
                  </a:cubicBezTo>
                  <a:cubicBezTo>
                    <a:pt x="1603" y="3032"/>
                    <a:pt x="1895" y="3083"/>
                    <a:pt x="2175" y="3183"/>
                  </a:cubicBezTo>
                  <a:cubicBezTo>
                    <a:pt x="1907" y="2368"/>
                    <a:pt x="1744" y="1525"/>
                    <a:pt x="1706" y="682"/>
                  </a:cubicBezTo>
                  <a:lnTo>
                    <a:pt x="1706" y="672"/>
                  </a:lnTo>
                  <a:cubicBezTo>
                    <a:pt x="1706" y="519"/>
                    <a:pt x="1696" y="366"/>
                    <a:pt x="1696" y="213"/>
                  </a:cubicBezTo>
                  <a:lnTo>
                    <a:pt x="1696" y="193"/>
                  </a:lnTo>
                  <a:cubicBezTo>
                    <a:pt x="1516" y="68"/>
                    <a:pt x="1312" y="1"/>
                    <a:pt x="1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 name="Google Shape;767;p33">
            <a:extLst>
              <a:ext uri="{FF2B5EF4-FFF2-40B4-BE49-F238E27FC236}">
                <a16:creationId xmlns:a16="http://schemas.microsoft.com/office/drawing/2014/main" id="{0C008F40-F85E-4339-87DC-99B815CF63F1}"/>
              </a:ext>
            </a:extLst>
          </p:cNvPr>
          <p:cNvSpPr txBox="1">
            <a:spLocks/>
          </p:cNvSpPr>
          <p:nvPr/>
        </p:nvSpPr>
        <p:spPr>
          <a:xfrm>
            <a:off x="5871366" y="2902477"/>
            <a:ext cx="21360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2000" dirty="0">
                <a:solidFill>
                  <a:srgbClr val="FF6600"/>
                </a:solidFill>
              </a:rPr>
              <a:t>TempData / </a:t>
            </a:r>
            <a:r>
              <a:rPr lang="en-US" sz="2000" dirty="0" err="1">
                <a:solidFill>
                  <a:srgbClr val="FF6600"/>
                </a:solidFill>
              </a:rPr>
              <a:t>Toastr</a:t>
            </a:r>
            <a:endParaRPr lang="en-US" sz="2000" dirty="0">
              <a:solidFill>
                <a:srgbClr val="FF6600"/>
              </a:solidFill>
            </a:endParaRPr>
          </a:p>
        </p:txBody>
      </p:sp>
    </p:spTree>
    <p:extLst>
      <p:ext uri="{BB962C8B-B14F-4D97-AF65-F5344CB8AC3E}">
        <p14:creationId xmlns:p14="http://schemas.microsoft.com/office/powerpoint/2010/main" val="1971093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72"/>
                                        </p:tgtEl>
                                        <p:attrNameLst>
                                          <p:attrName>style.visibility</p:attrName>
                                        </p:attrNameLst>
                                      </p:cBhvr>
                                      <p:to>
                                        <p:strVal val="visible"/>
                                      </p:to>
                                    </p:set>
                                    <p:animEffect transition="in" filter="randombar(horizontal)">
                                      <p:cBhvr>
                                        <p:cTn id="7" dur="500"/>
                                        <p:tgtEl>
                                          <p:spTgt spid="772"/>
                                        </p:tgtEl>
                                      </p:cBhvr>
                                    </p:animEffect>
                                  </p:childTnLst>
                                </p:cTn>
                              </p:par>
                              <p:par>
                                <p:cTn id="8" presetID="14" presetClass="entr" presetSubtype="10" fill="hold" nodeType="withEffect">
                                  <p:stCondLst>
                                    <p:cond delay="0"/>
                                  </p:stCondLst>
                                  <p:childTnLst>
                                    <p:set>
                                      <p:cBhvr>
                                        <p:cTn id="9" dur="1" fill="hold">
                                          <p:stCondLst>
                                            <p:cond delay="0"/>
                                          </p:stCondLst>
                                        </p:cTn>
                                        <p:tgtEl>
                                          <p:spTgt spid="796"/>
                                        </p:tgtEl>
                                        <p:attrNameLst>
                                          <p:attrName>style.visibility</p:attrName>
                                        </p:attrNameLst>
                                      </p:cBhvr>
                                      <p:to>
                                        <p:strVal val="visible"/>
                                      </p:to>
                                    </p:set>
                                    <p:animEffect transition="in" filter="randombar(horizontal)">
                                      <p:cBhvr>
                                        <p:cTn id="10" dur="500"/>
                                        <p:tgtEl>
                                          <p:spTgt spid="796"/>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101"/>
                                        </p:tgtEl>
                                        <p:attrNameLst>
                                          <p:attrName>style.visibility</p:attrName>
                                        </p:attrNameLst>
                                      </p:cBhvr>
                                      <p:to>
                                        <p:strVal val="visible"/>
                                      </p:to>
                                    </p:set>
                                    <p:animEffect transition="in" filter="randombar(horizontal)">
                                      <p:cBhvr>
                                        <p:cTn id="15" dur="500"/>
                                        <p:tgtEl>
                                          <p:spTgt spid="101"/>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764"/>
                                        </p:tgtEl>
                                        <p:attrNameLst>
                                          <p:attrName>style.visibility</p:attrName>
                                        </p:attrNameLst>
                                      </p:cBhvr>
                                      <p:to>
                                        <p:strVal val="visible"/>
                                      </p:to>
                                    </p:set>
                                    <p:animEffect transition="in" filter="randombar(horizontal)">
                                      <p:cBhvr>
                                        <p:cTn id="18" dur="500"/>
                                        <p:tgtEl>
                                          <p:spTgt spid="764"/>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nodeType="clickEffect">
                                  <p:stCondLst>
                                    <p:cond delay="0"/>
                                  </p:stCondLst>
                                  <p:childTnLst>
                                    <p:set>
                                      <p:cBhvr>
                                        <p:cTn id="22" dur="1" fill="hold">
                                          <p:stCondLst>
                                            <p:cond delay="0"/>
                                          </p:stCondLst>
                                        </p:cTn>
                                        <p:tgtEl>
                                          <p:spTgt spid="784"/>
                                        </p:tgtEl>
                                        <p:attrNameLst>
                                          <p:attrName>style.visibility</p:attrName>
                                        </p:attrNameLst>
                                      </p:cBhvr>
                                      <p:to>
                                        <p:strVal val="visible"/>
                                      </p:to>
                                    </p:set>
                                    <p:animEffect transition="in" filter="randombar(horizontal)">
                                      <p:cBhvr>
                                        <p:cTn id="23" dur="500"/>
                                        <p:tgtEl>
                                          <p:spTgt spid="784"/>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770"/>
                                        </p:tgtEl>
                                        <p:attrNameLst>
                                          <p:attrName>style.visibility</p:attrName>
                                        </p:attrNameLst>
                                      </p:cBhvr>
                                      <p:to>
                                        <p:strVal val="visible"/>
                                      </p:to>
                                    </p:set>
                                    <p:animEffect transition="in" filter="randombar(horizontal)">
                                      <p:cBhvr>
                                        <p:cTn id="26" dur="500"/>
                                        <p:tgtEl>
                                          <p:spTgt spid="770"/>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grpId="0" nodeType="clickEffect">
                                  <p:stCondLst>
                                    <p:cond delay="0"/>
                                  </p:stCondLst>
                                  <p:childTnLst>
                                    <p:set>
                                      <p:cBhvr>
                                        <p:cTn id="30" dur="1" fill="hold">
                                          <p:stCondLst>
                                            <p:cond delay="0"/>
                                          </p:stCondLst>
                                        </p:cTn>
                                        <p:tgtEl>
                                          <p:spTgt spid="85"/>
                                        </p:tgtEl>
                                        <p:attrNameLst>
                                          <p:attrName>style.visibility</p:attrName>
                                        </p:attrNameLst>
                                      </p:cBhvr>
                                      <p:to>
                                        <p:strVal val="visible"/>
                                      </p:to>
                                    </p:set>
                                    <p:animEffect transition="in" filter="randombar(horizontal)">
                                      <p:cBhvr>
                                        <p:cTn id="31" dur="500"/>
                                        <p:tgtEl>
                                          <p:spTgt spid="85"/>
                                        </p:tgtEl>
                                      </p:cBhvr>
                                    </p:animEffect>
                                  </p:childTnLst>
                                </p:cTn>
                              </p:par>
                              <p:par>
                                <p:cTn id="32" presetID="14" presetClass="entr" presetSubtype="10" fill="hold" nodeType="withEffect">
                                  <p:stCondLst>
                                    <p:cond delay="0"/>
                                  </p:stCondLst>
                                  <p:childTnLst>
                                    <p:set>
                                      <p:cBhvr>
                                        <p:cTn id="33" dur="1" fill="hold">
                                          <p:stCondLst>
                                            <p:cond delay="0"/>
                                          </p:stCondLst>
                                        </p:cTn>
                                        <p:tgtEl>
                                          <p:spTgt spid="86"/>
                                        </p:tgtEl>
                                        <p:attrNameLst>
                                          <p:attrName>style.visibility</p:attrName>
                                        </p:attrNameLst>
                                      </p:cBhvr>
                                      <p:to>
                                        <p:strVal val="visible"/>
                                      </p:to>
                                    </p:set>
                                    <p:animEffect transition="in" filter="randombar(horizontal)">
                                      <p:cBhvr>
                                        <p:cTn id="34" dur="500"/>
                                        <p:tgtEl>
                                          <p:spTgt spid="86"/>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nodeType="clickEffect">
                                  <p:stCondLst>
                                    <p:cond delay="0"/>
                                  </p:stCondLst>
                                  <p:childTnLst>
                                    <p:set>
                                      <p:cBhvr>
                                        <p:cTn id="38" dur="1" fill="hold">
                                          <p:stCondLst>
                                            <p:cond delay="0"/>
                                          </p:stCondLst>
                                        </p:cTn>
                                        <p:tgtEl>
                                          <p:spTgt spid="779"/>
                                        </p:tgtEl>
                                        <p:attrNameLst>
                                          <p:attrName>style.visibility</p:attrName>
                                        </p:attrNameLst>
                                      </p:cBhvr>
                                      <p:to>
                                        <p:strVal val="visible"/>
                                      </p:to>
                                    </p:set>
                                    <p:animEffect transition="in" filter="randombar(horizontal)">
                                      <p:cBhvr>
                                        <p:cTn id="39" dur="500"/>
                                        <p:tgtEl>
                                          <p:spTgt spid="779"/>
                                        </p:tgtEl>
                                      </p:cBhvr>
                                    </p:animEffect>
                                  </p:childTnLst>
                                </p:cTn>
                              </p:par>
                              <p:par>
                                <p:cTn id="40" presetID="14" presetClass="entr" presetSubtype="10" fill="hold" grpId="0" nodeType="withEffect">
                                  <p:stCondLst>
                                    <p:cond delay="0"/>
                                  </p:stCondLst>
                                  <p:childTnLst>
                                    <p:set>
                                      <p:cBhvr>
                                        <p:cTn id="41" dur="1" fill="hold">
                                          <p:stCondLst>
                                            <p:cond delay="0"/>
                                          </p:stCondLst>
                                        </p:cTn>
                                        <p:tgtEl>
                                          <p:spTgt spid="774"/>
                                        </p:tgtEl>
                                        <p:attrNameLst>
                                          <p:attrName>style.visibility</p:attrName>
                                        </p:attrNameLst>
                                      </p:cBhvr>
                                      <p:to>
                                        <p:strVal val="visible"/>
                                      </p:to>
                                    </p:set>
                                    <p:animEffect transition="in" filter="randombar(horizontal)">
                                      <p:cBhvr>
                                        <p:cTn id="42" dur="500"/>
                                        <p:tgtEl>
                                          <p:spTgt spid="774"/>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nodeType="clickEffect">
                                  <p:stCondLst>
                                    <p:cond delay="0"/>
                                  </p:stCondLst>
                                  <p:childTnLst>
                                    <p:set>
                                      <p:cBhvr>
                                        <p:cTn id="46" dur="1" fill="hold">
                                          <p:stCondLst>
                                            <p:cond delay="0"/>
                                          </p:stCondLst>
                                        </p:cTn>
                                        <p:tgtEl>
                                          <p:spTgt spid="776"/>
                                        </p:tgtEl>
                                        <p:attrNameLst>
                                          <p:attrName>style.visibility</p:attrName>
                                        </p:attrNameLst>
                                      </p:cBhvr>
                                      <p:to>
                                        <p:strVal val="visible"/>
                                      </p:to>
                                    </p:set>
                                    <p:animEffect transition="in" filter="randombar(horizontal)">
                                      <p:cBhvr>
                                        <p:cTn id="47" dur="500"/>
                                        <p:tgtEl>
                                          <p:spTgt spid="776"/>
                                        </p:tgtEl>
                                      </p:cBhvr>
                                    </p:animEffect>
                                  </p:childTnLst>
                                </p:cTn>
                              </p:par>
                              <p:par>
                                <p:cTn id="48" presetID="14" presetClass="entr" presetSubtype="10" fill="hold" grpId="0" nodeType="withEffect">
                                  <p:stCondLst>
                                    <p:cond delay="0"/>
                                  </p:stCondLst>
                                  <p:childTnLst>
                                    <p:set>
                                      <p:cBhvr>
                                        <p:cTn id="49" dur="1" fill="hold">
                                          <p:stCondLst>
                                            <p:cond delay="0"/>
                                          </p:stCondLst>
                                        </p:cTn>
                                        <p:tgtEl>
                                          <p:spTgt spid="765"/>
                                        </p:tgtEl>
                                        <p:attrNameLst>
                                          <p:attrName>style.visibility</p:attrName>
                                        </p:attrNameLst>
                                      </p:cBhvr>
                                      <p:to>
                                        <p:strVal val="visible"/>
                                      </p:to>
                                    </p:set>
                                    <p:animEffect transition="in" filter="randombar(horizontal)">
                                      <p:cBhvr>
                                        <p:cTn id="50" dur="500"/>
                                        <p:tgtEl>
                                          <p:spTgt spid="765"/>
                                        </p:tgtEl>
                                      </p:cBhvr>
                                    </p:animEffect>
                                  </p:childTnLst>
                                </p:cTn>
                              </p:par>
                            </p:childTnLst>
                          </p:cTn>
                        </p:par>
                      </p:childTnLst>
                    </p:cTn>
                  </p:par>
                  <p:par>
                    <p:cTn id="51" fill="hold">
                      <p:stCondLst>
                        <p:cond delay="indefinite"/>
                      </p:stCondLst>
                      <p:childTnLst>
                        <p:par>
                          <p:cTn id="52" fill="hold">
                            <p:stCondLst>
                              <p:cond delay="0"/>
                            </p:stCondLst>
                            <p:childTnLst>
                              <p:par>
                                <p:cTn id="53" presetID="14" presetClass="entr" presetSubtype="10" fill="hold" nodeType="clickEffect">
                                  <p:stCondLst>
                                    <p:cond delay="0"/>
                                  </p:stCondLst>
                                  <p:childTnLst>
                                    <p:set>
                                      <p:cBhvr>
                                        <p:cTn id="54" dur="1" fill="hold">
                                          <p:stCondLst>
                                            <p:cond delay="0"/>
                                          </p:stCondLst>
                                        </p:cTn>
                                        <p:tgtEl>
                                          <p:spTgt spid="528"/>
                                        </p:tgtEl>
                                        <p:attrNameLst>
                                          <p:attrName>style.visibility</p:attrName>
                                        </p:attrNameLst>
                                      </p:cBhvr>
                                      <p:to>
                                        <p:strVal val="visible"/>
                                      </p:to>
                                    </p:set>
                                    <p:animEffect transition="in" filter="randombar(horizontal)">
                                      <p:cBhvr>
                                        <p:cTn id="55" dur="500"/>
                                        <p:tgtEl>
                                          <p:spTgt spid="528"/>
                                        </p:tgtEl>
                                      </p:cBhvr>
                                    </p:animEffect>
                                  </p:childTnLst>
                                </p:cTn>
                              </p:par>
                              <p:par>
                                <p:cTn id="56" presetID="14" presetClass="entr" presetSubtype="10" fill="hold" grpId="0" nodeType="withEffect">
                                  <p:stCondLst>
                                    <p:cond delay="0"/>
                                  </p:stCondLst>
                                  <p:childTnLst>
                                    <p:set>
                                      <p:cBhvr>
                                        <p:cTn id="57" dur="1" fill="hold">
                                          <p:stCondLst>
                                            <p:cond delay="0"/>
                                          </p:stCondLst>
                                        </p:cTn>
                                        <p:tgtEl>
                                          <p:spTgt spid="535"/>
                                        </p:tgtEl>
                                        <p:attrNameLst>
                                          <p:attrName>style.visibility</p:attrName>
                                        </p:attrNameLst>
                                      </p:cBhvr>
                                      <p:to>
                                        <p:strVal val="visible"/>
                                      </p:to>
                                    </p:set>
                                    <p:animEffect transition="in" filter="randombar(horizontal)">
                                      <p:cBhvr>
                                        <p:cTn id="58" dur="500"/>
                                        <p:tgtEl>
                                          <p:spTgt spid="535"/>
                                        </p:tgtEl>
                                      </p:cBhvr>
                                    </p:animEffect>
                                  </p:childTnLst>
                                </p:cTn>
                              </p:par>
                            </p:childTnLst>
                          </p:cTn>
                        </p:par>
                      </p:childTnLst>
                    </p:cTn>
                  </p:par>
                  <p:par>
                    <p:cTn id="59" fill="hold">
                      <p:stCondLst>
                        <p:cond delay="indefinite"/>
                      </p:stCondLst>
                      <p:childTnLst>
                        <p:par>
                          <p:cTn id="60" fill="hold">
                            <p:stCondLst>
                              <p:cond delay="0"/>
                            </p:stCondLst>
                            <p:childTnLst>
                              <p:par>
                                <p:cTn id="61" presetID="14" presetClass="entr" presetSubtype="10" fill="hold" nodeType="clickEffect">
                                  <p:stCondLst>
                                    <p:cond delay="0"/>
                                  </p:stCondLst>
                                  <p:childTnLst>
                                    <p:set>
                                      <p:cBhvr>
                                        <p:cTn id="62" dur="1" fill="hold">
                                          <p:stCondLst>
                                            <p:cond delay="0"/>
                                          </p:stCondLst>
                                        </p:cTn>
                                        <p:tgtEl>
                                          <p:spTgt spid="67"/>
                                        </p:tgtEl>
                                        <p:attrNameLst>
                                          <p:attrName>style.visibility</p:attrName>
                                        </p:attrNameLst>
                                      </p:cBhvr>
                                      <p:to>
                                        <p:strVal val="visible"/>
                                      </p:to>
                                    </p:set>
                                    <p:animEffect transition="in" filter="randombar(horizontal)">
                                      <p:cBhvr>
                                        <p:cTn id="63" dur="500"/>
                                        <p:tgtEl>
                                          <p:spTgt spid="67"/>
                                        </p:tgtEl>
                                      </p:cBhvr>
                                    </p:animEffect>
                                  </p:childTnLst>
                                </p:cTn>
                              </p:par>
                              <p:par>
                                <p:cTn id="64" presetID="14" presetClass="entr" presetSubtype="10" fill="hold" grpId="0" nodeType="withEffect">
                                  <p:stCondLst>
                                    <p:cond delay="0"/>
                                  </p:stCondLst>
                                  <p:childTnLst>
                                    <p:set>
                                      <p:cBhvr>
                                        <p:cTn id="65" dur="1" fill="hold">
                                          <p:stCondLst>
                                            <p:cond delay="0"/>
                                          </p:stCondLst>
                                        </p:cTn>
                                        <p:tgtEl>
                                          <p:spTgt spid="66"/>
                                        </p:tgtEl>
                                        <p:attrNameLst>
                                          <p:attrName>style.visibility</p:attrName>
                                        </p:attrNameLst>
                                      </p:cBhvr>
                                      <p:to>
                                        <p:strVal val="visible"/>
                                      </p:to>
                                    </p:set>
                                    <p:animEffect transition="in" filter="randombar(horizontal)">
                                      <p:cBhvr>
                                        <p:cTn id="66"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4" grpId="0"/>
      <p:bldP spid="765" grpId="0"/>
      <p:bldP spid="770" grpId="0"/>
      <p:bldP spid="772" grpId="0"/>
      <p:bldP spid="774" grpId="0"/>
      <p:bldP spid="66" grpId="0"/>
      <p:bldP spid="85" grpId="0"/>
      <p:bldP spid="53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29"/>
          <p:cNvSpPr txBox="1">
            <a:spLocks noGrp="1"/>
          </p:cNvSpPr>
          <p:nvPr>
            <p:ph type="ctrTitle"/>
          </p:nvPr>
        </p:nvSpPr>
        <p:spPr>
          <a:xfrm>
            <a:off x="2543025" y="1286413"/>
            <a:ext cx="4057800" cy="9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ASSIGNMENT - 2</a:t>
            </a:r>
            <a:endParaRPr dirty="0"/>
          </a:p>
        </p:txBody>
      </p:sp>
      <p:sp>
        <p:nvSpPr>
          <p:cNvPr id="617" name="Google Shape;617;p29"/>
          <p:cNvSpPr txBox="1">
            <a:spLocks noGrp="1"/>
          </p:cNvSpPr>
          <p:nvPr>
            <p:ph type="subTitle" idx="1"/>
          </p:nvPr>
        </p:nvSpPr>
        <p:spPr>
          <a:xfrm>
            <a:off x="2714625" y="2728262"/>
            <a:ext cx="6062280" cy="1983901"/>
          </a:xfrm>
          <a:prstGeom prst="rect">
            <a:avLst/>
          </a:prstGeom>
        </p:spPr>
        <p:txBody>
          <a:bodyPr spcFirstLastPara="1" wrap="square" lIns="91425" tIns="91425" rIns="91425" bIns="91425" anchor="t" anchorCtr="0">
            <a:noAutofit/>
          </a:bodyPr>
          <a:lstStyle/>
          <a:p>
            <a:pPr marL="457200" lvl="1" indent="0"/>
            <a:endParaRPr lang="en-US" dirty="0">
              <a:solidFill>
                <a:schemeClr val="accent1">
                  <a:lumMod val="50000"/>
                </a:schemeClr>
              </a:solidFill>
            </a:endParaRPr>
          </a:p>
          <a:p>
            <a:pPr marL="342900" algn="l">
              <a:buFont typeface="+mj-lt"/>
              <a:buAutoNum type="arabicPeriod"/>
            </a:pPr>
            <a:r>
              <a:rPr lang="en-US">
                <a:solidFill>
                  <a:srgbClr val="FF3399"/>
                </a:solidFill>
              </a:rPr>
              <a:t>Create Product </a:t>
            </a:r>
            <a:r>
              <a:rPr lang="en-US" dirty="0">
                <a:solidFill>
                  <a:srgbClr val="FF3399"/>
                </a:solidFill>
              </a:rPr>
              <a:t>Controller &amp; Action Methods (Create/Edit/Delete/Index)</a:t>
            </a:r>
          </a:p>
          <a:p>
            <a:pPr marL="342900" algn="l">
              <a:buFont typeface="+mj-lt"/>
              <a:buAutoNum type="arabicPeriod"/>
            </a:pPr>
            <a:r>
              <a:rPr lang="en-US" dirty="0">
                <a:solidFill>
                  <a:srgbClr val="FF3399"/>
                </a:solidFill>
              </a:rPr>
              <a:t>Create Views for Create/Edit/Delete/Index</a:t>
            </a:r>
          </a:p>
          <a:p>
            <a:pPr marL="342900" algn="l">
              <a:buFont typeface="+mj-lt"/>
              <a:buAutoNum type="arabicPeriod"/>
            </a:pPr>
            <a:r>
              <a:rPr lang="en-US" dirty="0">
                <a:solidFill>
                  <a:srgbClr val="FF3399"/>
                </a:solidFill>
              </a:rPr>
              <a:t>Add Client Side and Server-Side Validations.</a:t>
            </a:r>
          </a:p>
          <a:p>
            <a:pPr marL="342900" algn="l">
              <a:buFont typeface="+mj-lt"/>
              <a:buAutoNum type="arabicPeriod"/>
            </a:pPr>
            <a:endParaRPr lang="en-US" dirty="0">
              <a:solidFill>
                <a:srgbClr val="FF3399"/>
              </a:solidFill>
            </a:endParaRPr>
          </a:p>
          <a:p>
            <a:pPr marL="742950" lvl="1" indent="-285750">
              <a:buFont typeface="Arial" panose="020B0604020202020204" pitchFamily="34" charset="0"/>
              <a:buChar char="•"/>
            </a:pPr>
            <a:endParaRPr lang="en-US" dirty="0"/>
          </a:p>
        </p:txBody>
      </p:sp>
      <p:sp>
        <p:nvSpPr>
          <p:cNvPr id="618" name="Google Shape;618;p29"/>
          <p:cNvSpPr/>
          <p:nvPr/>
        </p:nvSpPr>
        <p:spPr>
          <a:xfrm rot="7917476" flipH="1">
            <a:off x="3430770" y="1335112"/>
            <a:ext cx="2226644" cy="2317220"/>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29"/>
          <p:cNvGrpSpPr/>
          <p:nvPr/>
        </p:nvGrpSpPr>
        <p:grpSpPr>
          <a:xfrm>
            <a:off x="1099986" y="1881370"/>
            <a:ext cx="933720" cy="3302647"/>
            <a:chOff x="1529502" y="2594527"/>
            <a:chExt cx="732157" cy="2589702"/>
          </a:xfrm>
        </p:grpSpPr>
        <p:sp>
          <p:nvSpPr>
            <p:cNvPr id="620" name="Google Shape;620;p29"/>
            <p:cNvSpPr/>
            <p:nvPr/>
          </p:nvSpPr>
          <p:spPr>
            <a:xfrm>
              <a:off x="1692125" y="2720725"/>
              <a:ext cx="488120" cy="707775"/>
            </a:xfrm>
            <a:custGeom>
              <a:avLst/>
              <a:gdLst/>
              <a:ahLst/>
              <a:cxnLst/>
              <a:rect l="l" t="t" r="r" b="b"/>
              <a:pathLst>
                <a:path w="5701" h="9112" extrusionOk="0">
                  <a:moveTo>
                    <a:pt x="2693" y="1428"/>
                  </a:moveTo>
                  <a:cubicBezTo>
                    <a:pt x="2683" y="1476"/>
                    <a:pt x="2673" y="1514"/>
                    <a:pt x="2673" y="1552"/>
                  </a:cubicBezTo>
                  <a:lnTo>
                    <a:pt x="2664" y="1619"/>
                  </a:lnTo>
                  <a:cubicBezTo>
                    <a:pt x="2616" y="1552"/>
                    <a:pt x="2568" y="1485"/>
                    <a:pt x="2520" y="1428"/>
                  </a:cubicBezTo>
                  <a:close/>
                  <a:moveTo>
                    <a:pt x="2235" y="0"/>
                  </a:moveTo>
                  <a:cubicBezTo>
                    <a:pt x="1812" y="0"/>
                    <a:pt x="1390" y="13"/>
                    <a:pt x="968" y="39"/>
                  </a:cubicBezTo>
                  <a:cubicBezTo>
                    <a:pt x="575" y="48"/>
                    <a:pt x="259" y="364"/>
                    <a:pt x="250" y="757"/>
                  </a:cubicBezTo>
                  <a:cubicBezTo>
                    <a:pt x="173" y="3286"/>
                    <a:pt x="1" y="5854"/>
                    <a:pt x="77" y="8393"/>
                  </a:cubicBezTo>
                  <a:cubicBezTo>
                    <a:pt x="59" y="8731"/>
                    <a:pt x="337" y="9008"/>
                    <a:pt x="670" y="9008"/>
                  </a:cubicBezTo>
                  <a:cubicBezTo>
                    <a:pt x="686" y="9008"/>
                    <a:pt x="703" y="9007"/>
                    <a:pt x="719" y="9006"/>
                  </a:cubicBezTo>
                  <a:cubicBezTo>
                    <a:pt x="824" y="9073"/>
                    <a:pt x="949" y="9101"/>
                    <a:pt x="1074" y="9111"/>
                  </a:cubicBezTo>
                  <a:lnTo>
                    <a:pt x="4369" y="9101"/>
                  </a:lnTo>
                  <a:cubicBezTo>
                    <a:pt x="4666" y="9101"/>
                    <a:pt x="4992" y="8881"/>
                    <a:pt x="5059" y="8575"/>
                  </a:cubicBezTo>
                  <a:cubicBezTo>
                    <a:pt x="5500" y="6390"/>
                    <a:pt x="5701" y="4168"/>
                    <a:pt x="5663" y="1935"/>
                  </a:cubicBezTo>
                  <a:cubicBezTo>
                    <a:pt x="5653" y="1504"/>
                    <a:pt x="5701" y="949"/>
                    <a:pt x="5442" y="575"/>
                  </a:cubicBezTo>
                  <a:cubicBezTo>
                    <a:pt x="5174" y="201"/>
                    <a:pt x="4791" y="163"/>
                    <a:pt x="4360" y="115"/>
                  </a:cubicBezTo>
                  <a:cubicBezTo>
                    <a:pt x="3651" y="37"/>
                    <a:pt x="2943" y="0"/>
                    <a:pt x="2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 name="Google Shape;621;p29"/>
            <p:cNvGrpSpPr/>
            <p:nvPr/>
          </p:nvGrpSpPr>
          <p:grpSpPr>
            <a:xfrm>
              <a:off x="1529502" y="2594527"/>
              <a:ext cx="732157" cy="2589702"/>
              <a:chOff x="2668375" y="1357050"/>
              <a:chExt cx="378200" cy="1337725"/>
            </a:xfrm>
          </p:grpSpPr>
          <p:sp>
            <p:nvSpPr>
              <p:cNvPr id="622" name="Google Shape;622;p29"/>
              <p:cNvSpPr/>
              <p:nvPr/>
            </p:nvSpPr>
            <p:spPr>
              <a:xfrm>
                <a:off x="2840325" y="1385350"/>
                <a:ext cx="69250" cy="14400"/>
              </a:xfrm>
              <a:custGeom>
                <a:avLst/>
                <a:gdLst/>
                <a:ahLst/>
                <a:cxnLst/>
                <a:rect l="l" t="t" r="r" b="b"/>
                <a:pathLst>
                  <a:path w="2770" h="576" extrusionOk="0">
                    <a:moveTo>
                      <a:pt x="2453" y="1"/>
                    </a:moveTo>
                    <a:cubicBezTo>
                      <a:pt x="2450" y="1"/>
                      <a:pt x="2447" y="1"/>
                      <a:pt x="2444" y="1"/>
                    </a:cubicBezTo>
                    <a:cubicBezTo>
                      <a:pt x="1716" y="39"/>
                      <a:pt x="978" y="106"/>
                      <a:pt x="250" y="192"/>
                    </a:cubicBezTo>
                    <a:cubicBezTo>
                      <a:pt x="10" y="221"/>
                      <a:pt x="1" y="575"/>
                      <a:pt x="250" y="575"/>
                    </a:cubicBezTo>
                    <a:cubicBezTo>
                      <a:pt x="978" y="575"/>
                      <a:pt x="1716" y="556"/>
                      <a:pt x="2444" y="508"/>
                    </a:cubicBezTo>
                    <a:cubicBezTo>
                      <a:pt x="2757" y="489"/>
                      <a:pt x="2769" y="1"/>
                      <a:pt x="2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 name="Google Shape;623;p29"/>
              <p:cNvGrpSpPr/>
              <p:nvPr/>
            </p:nvGrpSpPr>
            <p:grpSpPr>
              <a:xfrm>
                <a:off x="2668375" y="1357050"/>
                <a:ext cx="378200" cy="1337725"/>
                <a:chOff x="2668375" y="1357050"/>
                <a:chExt cx="378200" cy="1337725"/>
              </a:xfrm>
            </p:grpSpPr>
            <p:sp>
              <p:nvSpPr>
                <p:cNvPr id="624" name="Google Shape;624;p29"/>
                <p:cNvSpPr/>
                <p:nvPr/>
              </p:nvSpPr>
              <p:spPr>
                <a:xfrm>
                  <a:off x="2699275" y="1357050"/>
                  <a:ext cx="347300" cy="501300"/>
                </a:xfrm>
                <a:custGeom>
                  <a:avLst/>
                  <a:gdLst/>
                  <a:ahLst/>
                  <a:cxnLst/>
                  <a:rect l="l" t="t" r="r" b="b"/>
                  <a:pathLst>
                    <a:path w="13892" h="20052" extrusionOk="0">
                      <a:moveTo>
                        <a:pt x="7004" y="1"/>
                      </a:moveTo>
                      <a:cubicBezTo>
                        <a:pt x="5440" y="1"/>
                        <a:pt x="3809" y="86"/>
                        <a:pt x="2366" y="510"/>
                      </a:cubicBezTo>
                      <a:cubicBezTo>
                        <a:pt x="814" y="979"/>
                        <a:pt x="364" y="2119"/>
                        <a:pt x="259" y="3624"/>
                      </a:cubicBezTo>
                      <a:cubicBezTo>
                        <a:pt x="96" y="5942"/>
                        <a:pt x="38" y="8270"/>
                        <a:pt x="19" y="10588"/>
                      </a:cubicBezTo>
                      <a:cubicBezTo>
                        <a:pt x="0" y="13175"/>
                        <a:pt x="58" y="15752"/>
                        <a:pt x="192" y="18329"/>
                      </a:cubicBezTo>
                      <a:cubicBezTo>
                        <a:pt x="230" y="18971"/>
                        <a:pt x="211" y="19718"/>
                        <a:pt x="920" y="19977"/>
                      </a:cubicBezTo>
                      <a:cubicBezTo>
                        <a:pt x="1076" y="20035"/>
                        <a:pt x="1253" y="20052"/>
                        <a:pt x="1433" y="20052"/>
                      </a:cubicBezTo>
                      <a:cubicBezTo>
                        <a:pt x="1638" y="20052"/>
                        <a:pt x="1847" y="20030"/>
                        <a:pt x="2031" y="20025"/>
                      </a:cubicBezTo>
                      <a:cubicBezTo>
                        <a:pt x="2692" y="20015"/>
                        <a:pt x="3344" y="20006"/>
                        <a:pt x="4005" y="19948"/>
                      </a:cubicBezTo>
                      <a:cubicBezTo>
                        <a:pt x="4215" y="19920"/>
                        <a:pt x="4215" y="19613"/>
                        <a:pt x="4005" y="19584"/>
                      </a:cubicBezTo>
                      <a:cubicBezTo>
                        <a:pt x="3923" y="19579"/>
                        <a:pt x="3840" y="19577"/>
                        <a:pt x="3754" y="19577"/>
                      </a:cubicBezTo>
                      <a:cubicBezTo>
                        <a:pt x="3314" y="19577"/>
                        <a:pt x="2828" y="19636"/>
                        <a:pt x="2371" y="19636"/>
                      </a:cubicBezTo>
                      <a:cubicBezTo>
                        <a:pt x="2124" y="19636"/>
                        <a:pt x="1885" y="19619"/>
                        <a:pt x="1667" y="19565"/>
                      </a:cubicBezTo>
                      <a:cubicBezTo>
                        <a:pt x="422" y="19268"/>
                        <a:pt x="613" y="17793"/>
                        <a:pt x="584" y="16787"/>
                      </a:cubicBezTo>
                      <a:cubicBezTo>
                        <a:pt x="527" y="15043"/>
                        <a:pt x="498" y="13300"/>
                        <a:pt x="498" y="11556"/>
                      </a:cubicBezTo>
                      <a:cubicBezTo>
                        <a:pt x="498" y="9879"/>
                        <a:pt x="527" y="8203"/>
                        <a:pt x="604" y="6526"/>
                      </a:cubicBezTo>
                      <a:cubicBezTo>
                        <a:pt x="661" y="5032"/>
                        <a:pt x="307" y="2186"/>
                        <a:pt x="1763" y="1286"/>
                      </a:cubicBezTo>
                      <a:cubicBezTo>
                        <a:pt x="3094" y="472"/>
                        <a:pt x="5173" y="596"/>
                        <a:pt x="6687" y="539"/>
                      </a:cubicBezTo>
                      <a:cubicBezTo>
                        <a:pt x="7328" y="517"/>
                        <a:pt x="7991" y="497"/>
                        <a:pt x="8658" y="497"/>
                      </a:cubicBezTo>
                      <a:cubicBezTo>
                        <a:pt x="9784" y="497"/>
                        <a:pt x="10923" y="554"/>
                        <a:pt x="11995" y="759"/>
                      </a:cubicBezTo>
                      <a:cubicBezTo>
                        <a:pt x="13297" y="1008"/>
                        <a:pt x="13259" y="2186"/>
                        <a:pt x="13278" y="3269"/>
                      </a:cubicBezTo>
                      <a:cubicBezTo>
                        <a:pt x="13288" y="4112"/>
                        <a:pt x="13297" y="4946"/>
                        <a:pt x="13297" y="5789"/>
                      </a:cubicBezTo>
                      <a:cubicBezTo>
                        <a:pt x="13297" y="7532"/>
                        <a:pt x="13278" y="9276"/>
                        <a:pt x="13230" y="11020"/>
                      </a:cubicBezTo>
                      <a:cubicBezTo>
                        <a:pt x="13182" y="12897"/>
                        <a:pt x="13106" y="14765"/>
                        <a:pt x="12991" y="16643"/>
                      </a:cubicBezTo>
                      <a:cubicBezTo>
                        <a:pt x="12962" y="17161"/>
                        <a:pt x="12962" y="17707"/>
                        <a:pt x="12885" y="18224"/>
                      </a:cubicBezTo>
                      <a:cubicBezTo>
                        <a:pt x="12790" y="18914"/>
                        <a:pt x="12406" y="19211"/>
                        <a:pt x="11745" y="19402"/>
                      </a:cubicBezTo>
                      <a:cubicBezTo>
                        <a:pt x="11298" y="19533"/>
                        <a:pt x="10806" y="19583"/>
                        <a:pt x="10306" y="19583"/>
                      </a:cubicBezTo>
                      <a:cubicBezTo>
                        <a:pt x="9598" y="19583"/>
                        <a:pt x="8874" y="19482"/>
                        <a:pt x="8239" y="19364"/>
                      </a:cubicBezTo>
                      <a:cubicBezTo>
                        <a:pt x="8221" y="19361"/>
                        <a:pt x="8204" y="19359"/>
                        <a:pt x="8187" y="19359"/>
                      </a:cubicBezTo>
                      <a:cubicBezTo>
                        <a:pt x="7909" y="19359"/>
                        <a:pt x="7807" y="19789"/>
                        <a:pt x="8105" y="19843"/>
                      </a:cubicBezTo>
                      <a:cubicBezTo>
                        <a:pt x="8775" y="19981"/>
                        <a:pt x="9458" y="20047"/>
                        <a:pt x="10143" y="20047"/>
                      </a:cubicBezTo>
                      <a:cubicBezTo>
                        <a:pt x="10457" y="20047"/>
                        <a:pt x="10771" y="20033"/>
                        <a:pt x="11084" y="20006"/>
                      </a:cubicBezTo>
                      <a:cubicBezTo>
                        <a:pt x="11707" y="19939"/>
                        <a:pt x="12512" y="19881"/>
                        <a:pt x="12972" y="19393"/>
                      </a:cubicBezTo>
                      <a:cubicBezTo>
                        <a:pt x="13412" y="18923"/>
                        <a:pt x="13403" y="18205"/>
                        <a:pt x="13441" y="17611"/>
                      </a:cubicBezTo>
                      <a:cubicBezTo>
                        <a:pt x="13518" y="16385"/>
                        <a:pt x="13585" y="15158"/>
                        <a:pt x="13633" y="13932"/>
                      </a:cubicBezTo>
                      <a:cubicBezTo>
                        <a:pt x="13738" y="11604"/>
                        <a:pt x="13786" y="9276"/>
                        <a:pt x="13796" y="6948"/>
                      </a:cubicBezTo>
                      <a:cubicBezTo>
                        <a:pt x="13805" y="5856"/>
                        <a:pt x="13796" y="4764"/>
                        <a:pt x="13786" y="3662"/>
                      </a:cubicBezTo>
                      <a:cubicBezTo>
                        <a:pt x="13767" y="2867"/>
                        <a:pt x="13891" y="1880"/>
                        <a:pt x="13508" y="1142"/>
                      </a:cubicBezTo>
                      <a:cubicBezTo>
                        <a:pt x="13221" y="577"/>
                        <a:pt x="12694" y="366"/>
                        <a:pt x="12100" y="261"/>
                      </a:cubicBezTo>
                      <a:cubicBezTo>
                        <a:pt x="10969" y="60"/>
                        <a:pt x="9772" y="41"/>
                        <a:pt x="8632" y="21"/>
                      </a:cubicBezTo>
                      <a:cubicBezTo>
                        <a:pt x="8105" y="11"/>
                        <a:pt x="7559" y="1"/>
                        <a:pt x="700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a:off x="2734225" y="1425275"/>
                  <a:ext cx="275225" cy="392875"/>
                </a:xfrm>
                <a:custGeom>
                  <a:avLst/>
                  <a:gdLst/>
                  <a:ahLst/>
                  <a:cxnLst/>
                  <a:rect l="l" t="t" r="r" b="b"/>
                  <a:pathLst>
                    <a:path w="11009" h="15715" extrusionOk="0">
                      <a:moveTo>
                        <a:pt x="6995" y="0"/>
                      </a:moveTo>
                      <a:cubicBezTo>
                        <a:pt x="5289" y="0"/>
                        <a:pt x="3578" y="38"/>
                        <a:pt x="1888" y="176"/>
                      </a:cubicBezTo>
                      <a:cubicBezTo>
                        <a:pt x="1275" y="233"/>
                        <a:pt x="729" y="339"/>
                        <a:pt x="451" y="952"/>
                      </a:cubicBezTo>
                      <a:cubicBezTo>
                        <a:pt x="1" y="1939"/>
                        <a:pt x="250" y="3472"/>
                        <a:pt x="231" y="4525"/>
                      </a:cubicBezTo>
                      <a:cubicBezTo>
                        <a:pt x="192" y="7400"/>
                        <a:pt x="212" y="10274"/>
                        <a:pt x="288" y="13138"/>
                      </a:cubicBezTo>
                      <a:cubicBezTo>
                        <a:pt x="307" y="13866"/>
                        <a:pt x="154" y="14901"/>
                        <a:pt x="805" y="15418"/>
                      </a:cubicBezTo>
                      <a:cubicBezTo>
                        <a:pt x="1090" y="15640"/>
                        <a:pt x="1436" y="15714"/>
                        <a:pt x="1793" y="15714"/>
                      </a:cubicBezTo>
                      <a:cubicBezTo>
                        <a:pt x="2143" y="15714"/>
                        <a:pt x="2504" y="15643"/>
                        <a:pt x="2827" y="15572"/>
                      </a:cubicBezTo>
                      <a:cubicBezTo>
                        <a:pt x="2982" y="15535"/>
                        <a:pt x="2963" y="15263"/>
                        <a:pt x="2803" y="15263"/>
                      </a:cubicBezTo>
                      <a:cubicBezTo>
                        <a:pt x="2795" y="15263"/>
                        <a:pt x="2787" y="15264"/>
                        <a:pt x="2779" y="15265"/>
                      </a:cubicBezTo>
                      <a:cubicBezTo>
                        <a:pt x="2603" y="15285"/>
                        <a:pt x="2424" y="15297"/>
                        <a:pt x="2247" y="15297"/>
                      </a:cubicBezTo>
                      <a:cubicBezTo>
                        <a:pt x="1477" y="15297"/>
                        <a:pt x="761" y="15058"/>
                        <a:pt x="691" y="14115"/>
                      </a:cubicBezTo>
                      <a:cubicBezTo>
                        <a:pt x="623" y="13205"/>
                        <a:pt x="633" y="12286"/>
                        <a:pt x="623" y="11375"/>
                      </a:cubicBezTo>
                      <a:cubicBezTo>
                        <a:pt x="595" y="9546"/>
                        <a:pt x="585" y="7725"/>
                        <a:pt x="595" y="5895"/>
                      </a:cubicBezTo>
                      <a:cubicBezTo>
                        <a:pt x="604" y="4985"/>
                        <a:pt x="623" y="4066"/>
                        <a:pt x="643" y="3155"/>
                      </a:cubicBezTo>
                      <a:cubicBezTo>
                        <a:pt x="662" y="2102"/>
                        <a:pt x="441" y="674"/>
                        <a:pt x="1898" y="559"/>
                      </a:cubicBezTo>
                      <a:cubicBezTo>
                        <a:pt x="3622" y="435"/>
                        <a:pt x="5375" y="425"/>
                        <a:pt x="7109" y="406"/>
                      </a:cubicBezTo>
                      <a:cubicBezTo>
                        <a:pt x="7654" y="399"/>
                        <a:pt x="8262" y="330"/>
                        <a:pt x="8843" y="330"/>
                      </a:cubicBezTo>
                      <a:cubicBezTo>
                        <a:pt x="9110" y="330"/>
                        <a:pt x="9372" y="345"/>
                        <a:pt x="9619" y="387"/>
                      </a:cubicBezTo>
                      <a:cubicBezTo>
                        <a:pt x="9693" y="363"/>
                        <a:pt x="9763" y="351"/>
                        <a:pt x="9827" y="351"/>
                      </a:cubicBezTo>
                      <a:cubicBezTo>
                        <a:pt x="9994" y="351"/>
                        <a:pt x="10128" y="434"/>
                        <a:pt x="10232" y="607"/>
                      </a:cubicBezTo>
                      <a:cubicBezTo>
                        <a:pt x="10242" y="866"/>
                        <a:pt x="10242" y="1134"/>
                        <a:pt x="10252" y="1393"/>
                      </a:cubicBezTo>
                      <a:cubicBezTo>
                        <a:pt x="10252" y="1786"/>
                        <a:pt x="10261" y="2178"/>
                        <a:pt x="10261" y="2571"/>
                      </a:cubicBezTo>
                      <a:cubicBezTo>
                        <a:pt x="10271" y="4420"/>
                        <a:pt x="10309" y="6260"/>
                        <a:pt x="10309" y="8099"/>
                      </a:cubicBezTo>
                      <a:cubicBezTo>
                        <a:pt x="10309" y="9900"/>
                        <a:pt x="10367" y="11711"/>
                        <a:pt x="10261" y="13502"/>
                      </a:cubicBezTo>
                      <a:cubicBezTo>
                        <a:pt x="10232" y="14029"/>
                        <a:pt x="10175" y="14585"/>
                        <a:pt x="9638" y="14891"/>
                      </a:cubicBezTo>
                      <a:cubicBezTo>
                        <a:pt x="9348" y="15060"/>
                        <a:pt x="8999" y="15091"/>
                        <a:pt x="8658" y="15091"/>
                      </a:cubicBezTo>
                      <a:cubicBezTo>
                        <a:pt x="8516" y="15091"/>
                        <a:pt x="8375" y="15086"/>
                        <a:pt x="8240" y="15083"/>
                      </a:cubicBezTo>
                      <a:cubicBezTo>
                        <a:pt x="8056" y="15080"/>
                        <a:pt x="7873" y="15076"/>
                        <a:pt x="7690" y="15076"/>
                      </a:cubicBezTo>
                      <a:cubicBezTo>
                        <a:pt x="7303" y="15076"/>
                        <a:pt x="6919" y="15094"/>
                        <a:pt x="6534" y="15179"/>
                      </a:cubicBezTo>
                      <a:cubicBezTo>
                        <a:pt x="6265" y="15242"/>
                        <a:pt x="6350" y="15634"/>
                        <a:pt x="6599" y="15634"/>
                      </a:cubicBezTo>
                      <a:cubicBezTo>
                        <a:pt x="6615" y="15634"/>
                        <a:pt x="6632" y="15633"/>
                        <a:pt x="6649" y="15629"/>
                      </a:cubicBezTo>
                      <a:cubicBezTo>
                        <a:pt x="6900" y="15574"/>
                        <a:pt x="7171" y="15559"/>
                        <a:pt x="7450" y="15559"/>
                      </a:cubicBezTo>
                      <a:cubicBezTo>
                        <a:pt x="7774" y="15559"/>
                        <a:pt x="8110" y="15579"/>
                        <a:pt x="8440" y="15579"/>
                      </a:cubicBezTo>
                      <a:cubicBezTo>
                        <a:pt x="9054" y="15579"/>
                        <a:pt x="9648" y="15509"/>
                        <a:pt x="10108" y="15112"/>
                      </a:cubicBezTo>
                      <a:cubicBezTo>
                        <a:pt x="11008" y="14355"/>
                        <a:pt x="10740" y="12678"/>
                        <a:pt x="10750" y="11653"/>
                      </a:cubicBezTo>
                      <a:cubicBezTo>
                        <a:pt x="10779" y="7840"/>
                        <a:pt x="10664" y="4027"/>
                        <a:pt x="10577" y="214"/>
                      </a:cubicBezTo>
                      <a:cubicBezTo>
                        <a:pt x="10568" y="119"/>
                        <a:pt x="10491" y="32"/>
                        <a:pt x="10395" y="32"/>
                      </a:cubicBezTo>
                      <a:cubicBezTo>
                        <a:pt x="9269" y="17"/>
                        <a:pt x="8133" y="0"/>
                        <a:pt x="69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a:off x="2668375" y="1767150"/>
                  <a:ext cx="249575" cy="927625"/>
                </a:xfrm>
                <a:custGeom>
                  <a:avLst/>
                  <a:gdLst/>
                  <a:ahLst/>
                  <a:cxnLst/>
                  <a:rect l="l" t="t" r="r" b="b"/>
                  <a:pathLst>
                    <a:path w="9983" h="37105" extrusionOk="0">
                      <a:moveTo>
                        <a:pt x="7488" y="0"/>
                      </a:moveTo>
                      <a:cubicBezTo>
                        <a:pt x="7415" y="0"/>
                        <a:pt x="7339" y="23"/>
                        <a:pt x="7262" y="76"/>
                      </a:cubicBezTo>
                      <a:cubicBezTo>
                        <a:pt x="6476" y="153"/>
                        <a:pt x="6151" y="996"/>
                        <a:pt x="6045" y="1743"/>
                      </a:cubicBezTo>
                      <a:cubicBezTo>
                        <a:pt x="5863" y="2979"/>
                        <a:pt x="5758" y="4426"/>
                        <a:pt x="5863" y="5738"/>
                      </a:cubicBezTo>
                      <a:cubicBezTo>
                        <a:pt x="5710" y="5585"/>
                        <a:pt x="5518" y="5480"/>
                        <a:pt x="5298" y="5432"/>
                      </a:cubicBezTo>
                      <a:cubicBezTo>
                        <a:pt x="5248" y="5425"/>
                        <a:pt x="5198" y="5421"/>
                        <a:pt x="5148" y="5421"/>
                      </a:cubicBezTo>
                      <a:cubicBezTo>
                        <a:pt x="4860" y="5421"/>
                        <a:pt x="4573" y="5537"/>
                        <a:pt x="4369" y="5757"/>
                      </a:cubicBezTo>
                      <a:cubicBezTo>
                        <a:pt x="4220" y="5469"/>
                        <a:pt x="3921" y="5293"/>
                        <a:pt x="3600" y="5293"/>
                      </a:cubicBezTo>
                      <a:cubicBezTo>
                        <a:pt x="3569" y="5293"/>
                        <a:pt x="3538" y="5294"/>
                        <a:pt x="3507" y="5298"/>
                      </a:cubicBezTo>
                      <a:cubicBezTo>
                        <a:pt x="3142" y="5365"/>
                        <a:pt x="2836" y="5604"/>
                        <a:pt x="2673" y="5930"/>
                      </a:cubicBezTo>
                      <a:cubicBezTo>
                        <a:pt x="2467" y="5660"/>
                        <a:pt x="2145" y="5511"/>
                        <a:pt x="1816" y="5511"/>
                      </a:cubicBezTo>
                      <a:cubicBezTo>
                        <a:pt x="1702" y="5511"/>
                        <a:pt x="1587" y="5529"/>
                        <a:pt x="1476" y="5566"/>
                      </a:cubicBezTo>
                      <a:cubicBezTo>
                        <a:pt x="556" y="5863"/>
                        <a:pt x="556" y="7022"/>
                        <a:pt x="489" y="7798"/>
                      </a:cubicBezTo>
                      <a:cubicBezTo>
                        <a:pt x="307" y="9705"/>
                        <a:pt x="0" y="13546"/>
                        <a:pt x="2338" y="14351"/>
                      </a:cubicBezTo>
                      <a:cubicBezTo>
                        <a:pt x="2002" y="18011"/>
                        <a:pt x="2002" y="21718"/>
                        <a:pt x="1878" y="25397"/>
                      </a:cubicBezTo>
                      <a:cubicBezTo>
                        <a:pt x="1753" y="29143"/>
                        <a:pt x="1629" y="32898"/>
                        <a:pt x="1523" y="36654"/>
                      </a:cubicBezTo>
                      <a:cubicBezTo>
                        <a:pt x="1523" y="36798"/>
                        <a:pt x="1514" y="36941"/>
                        <a:pt x="1504" y="37095"/>
                      </a:cubicBezTo>
                      <a:lnTo>
                        <a:pt x="1955" y="37095"/>
                      </a:lnTo>
                      <a:cubicBezTo>
                        <a:pt x="1955" y="36941"/>
                        <a:pt x="1964" y="36798"/>
                        <a:pt x="1964" y="36654"/>
                      </a:cubicBezTo>
                      <a:cubicBezTo>
                        <a:pt x="2079" y="32965"/>
                        <a:pt x="2194" y="29277"/>
                        <a:pt x="2328" y="25589"/>
                      </a:cubicBezTo>
                      <a:cubicBezTo>
                        <a:pt x="2453" y="21843"/>
                        <a:pt x="2740" y="18078"/>
                        <a:pt x="2683" y="14332"/>
                      </a:cubicBezTo>
                      <a:cubicBezTo>
                        <a:pt x="2654" y="14217"/>
                        <a:pt x="2587" y="14121"/>
                        <a:pt x="2510" y="14035"/>
                      </a:cubicBezTo>
                      <a:cubicBezTo>
                        <a:pt x="872" y="13498"/>
                        <a:pt x="834" y="11371"/>
                        <a:pt x="776" y="9934"/>
                      </a:cubicBezTo>
                      <a:cubicBezTo>
                        <a:pt x="757" y="9350"/>
                        <a:pt x="767" y="8766"/>
                        <a:pt x="805" y="8181"/>
                      </a:cubicBezTo>
                      <a:cubicBezTo>
                        <a:pt x="824" y="7856"/>
                        <a:pt x="853" y="7539"/>
                        <a:pt x="901" y="7214"/>
                      </a:cubicBezTo>
                      <a:lnTo>
                        <a:pt x="1006" y="6533"/>
                      </a:lnTo>
                      <a:cubicBezTo>
                        <a:pt x="1459" y="6209"/>
                        <a:pt x="1827" y="6048"/>
                        <a:pt x="2110" y="6048"/>
                      </a:cubicBezTo>
                      <a:cubicBezTo>
                        <a:pt x="2312" y="6048"/>
                        <a:pt x="2471" y="6130"/>
                        <a:pt x="2587" y="6294"/>
                      </a:cubicBezTo>
                      <a:cubicBezTo>
                        <a:pt x="2587" y="6342"/>
                        <a:pt x="2596" y="6390"/>
                        <a:pt x="2606" y="6438"/>
                      </a:cubicBezTo>
                      <a:cubicBezTo>
                        <a:pt x="2625" y="6495"/>
                        <a:pt x="2673" y="6543"/>
                        <a:pt x="2731" y="6562"/>
                      </a:cubicBezTo>
                      <a:cubicBezTo>
                        <a:pt x="2750" y="6578"/>
                        <a:pt x="2773" y="6585"/>
                        <a:pt x="2798" y="6585"/>
                      </a:cubicBezTo>
                      <a:cubicBezTo>
                        <a:pt x="2834" y="6585"/>
                        <a:pt x="2870" y="6568"/>
                        <a:pt x="2893" y="6533"/>
                      </a:cubicBezTo>
                      <a:cubicBezTo>
                        <a:pt x="2913" y="6524"/>
                        <a:pt x="2922" y="6505"/>
                        <a:pt x="2932" y="6476"/>
                      </a:cubicBezTo>
                      <a:cubicBezTo>
                        <a:pt x="3066" y="6217"/>
                        <a:pt x="3085" y="5911"/>
                        <a:pt x="3382" y="5757"/>
                      </a:cubicBezTo>
                      <a:cubicBezTo>
                        <a:pt x="3461" y="5719"/>
                        <a:pt x="3545" y="5701"/>
                        <a:pt x="3627" y="5701"/>
                      </a:cubicBezTo>
                      <a:cubicBezTo>
                        <a:pt x="3873" y="5701"/>
                        <a:pt x="4108" y="5861"/>
                        <a:pt x="4187" y="6112"/>
                      </a:cubicBezTo>
                      <a:lnTo>
                        <a:pt x="4187" y="6141"/>
                      </a:lnTo>
                      <a:cubicBezTo>
                        <a:pt x="4155" y="6266"/>
                        <a:pt x="4260" y="6359"/>
                        <a:pt x="4366" y="6359"/>
                      </a:cubicBezTo>
                      <a:cubicBezTo>
                        <a:pt x="4421" y="6359"/>
                        <a:pt x="4476" y="6334"/>
                        <a:pt x="4512" y="6275"/>
                      </a:cubicBezTo>
                      <a:cubicBezTo>
                        <a:pt x="4683" y="6015"/>
                        <a:pt x="4870" y="5763"/>
                        <a:pt x="5207" y="5763"/>
                      </a:cubicBezTo>
                      <a:cubicBezTo>
                        <a:pt x="5230" y="5763"/>
                        <a:pt x="5254" y="5765"/>
                        <a:pt x="5279" y="5767"/>
                      </a:cubicBezTo>
                      <a:cubicBezTo>
                        <a:pt x="5624" y="5805"/>
                        <a:pt x="5739" y="6083"/>
                        <a:pt x="5921" y="6323"/>
                      </a:cubicBezTo>
                      <a:cubicBezTo>
                        <a:pt x="5940" y="6418"/>
                        <a:pt x="5950" y="6514"/>
                        <a:pt x="5959" y="6600"/>
                      </a:cubicBezTo>
                      <a:cubicBezTo>
                        <a:pt x="5973" y="6639"/>
                        <a:pt x="6007" y="6658"/>
                        <a:pt x="6039" y="6658"/>
                      </a:cubicBezTo>
                      <a:cubicBezTo>
                        <a:pt x="6072" y="6658"/>
                        <a:pt x="6103" y="6639"/>
                        <a:pt x="6112" y="6600"/>
                      </a:cubicBezTo>
                      <a:cubicBezTo>
                        <a:pt x="6266" y="5671"/>
                        <a:pt x="6218" y="4704"/>
                        <a:pt x="6275" y="3755"/>
                      </a:cubicBezTo>
                      <a:cubicBezTo>
                        <a:pt x="6352" y="2682"/>
                        <a:pt x="6160" y="594"/>
                        <a:pt x="7530" y="345"/>
                      </a:cubicBezTo>
                      <a:cubicBezTo>
                        <a:pt x="7731" y="517"/>
                        <a:pt x="7875" y="747"/>
                        <a:pt x="7942" y="996"/>
                      </a:cubicBezTo>
                      <a:cubicBezTo>
                        <a:pt x="8009" y="1303"/>
                        <a:pt x="8038" y="1609"/>
                        <a:pt x="8028" y="1925"/>
                      </a:cubicBezTo>
                      <a:cubicBezTo>
                        <a:pt x="8038" y="2510"/>
                        <a:pt x="8048" y="3094"/>
                        <a:pt x="8048" y="3679"/>
                      </a:cubicBezTo>
                      <a:cubicBezTo>
                        <a:pt x="8048" y="4847"/>
                        <a:pt x="8000" y="6007"/>
                        <a:pt x="7971" y="7175"/>
                      </a:cubicBezTo>
                      <a:cubicBezTo>
                        <a:pt x="7971" y="7270"/>
                        <a:pt x="8036" y="7315"/>
                        <a:pt x="8105" y="7315"/>
                      </a:cubicBezTo>
                      <a:cubicBezTo>
                        <a:pt x="8175" y="7315"/>
                        <a:pt x="8249" y="7267"/>
                        <a:pt x="8258" y="7175"/>
                      </a:cubicBezTo>
                      <a:cubicBezTo>
                        <a:pt x="8287" y="6869"/>
                        <a:pt x="8325" y="6543"/>
                        <a:pt x="8354" y="6217"/>
                      </a:cubicBezTo>
                      <a:cubicBezTo>
                        <a:pt x="9705" y="7262"/>
                        <a:pt x="9303" y="8871"/>
                        <a:pt x="8871" y="10346"/>
                      </a:cubicBezTo>
                      <a:cubicBezTo>
                        <a:pt x="8507" y="11601"/>
                        <a:pt x="8009" y="12789"/>
                        <a:pt x="6936" y="13594"/>
                      </a:cubicBezTo>
                      <a:cubicBezTo>
                        <a:pt x="6850" y="13652"/>
                        <a:pt x="6831" y="13767"/>
                        <a:pt x="6869" y="13862"/>
                      </a:cubicBezTo>
                      <a:cubicBezTo>
                        <a:pt x="6371" y="17618"/>
                        <a:pt x="6419" y="21507"/>
                        <a:pt x="6256" y="25292"/>
                      </a:cubicBezTo>
                      <a:cubicBezTo>
                        <a:pt x="6093" y="28980"/>
                        <a:pt x="5969" y="32669"/>
                        <a:pt x="5873" y="36357"/>
                      </a:cubicBezTo>
                      <a:lnTo>
                        <a:pt x="5854" y="37104"/>
                      </a:lnTo>
                      <a:lnTo>
                        <a:pt x="6227" y="37104"/>
                      </a:lnTo>
                      <a:lnTo>
                        <a:pt x="6247" y="36357"/>
                      </a:lnTo>
                      <a:cubicBezTo>
                        <a:pt x="6352" y="32669"/>
                        <a:pt x="6476" y="28980"/>
                        <a:pt x="6630" y="25292"/>
                      </a:cubicBezTo>
                      <a:cubicBezTo>
                        <a:pt x="6793" y="21507"/>
                        <a:pt x="7243" y="17685"/>
                        <a:pt x="7205" y="13901"/>
                      </a:cubicBezTo>
                      <a:cubicBezTo>
                        <a:pt x="8546" y="12904"/>
                        <a:pt x="9063" y="11285"/>
                        <a:pt x="9465" y="9724"/>
                      </a:cubicBezTo>
                      <a:cubicBezTo>
                        <a:pt x="9772" y="8507"/>
                        <a:pt x="9983" y="6332"/>
                        <a:pt x="8383" y="5930"/>
                      </a:cubicBezTo>
                      <a:cubicBezTo>
                        <a:pt x="8527" y="4368"/>
                        <a:pt x="8603" y="2692"/>
                        <a:pt x="8345" y="1207"/>
                      </a:cubicBezTo>
                      <a:cubicBezTo>
                        <a:pt x="8279" y="861"/>
                        <a:pt x="7930" y="0"/>
                        <a:pt x="74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7" name="Google Shape;627;p29"/>
          <p:cNvGrpSpPr/>
          <p:nvPr/>
        </p:nvGrpSpPr>
        <p:grpSpPr>
          <a:xfrm>
            <a:off x="7302399" y="1402140"/>
            <a:ext cx="964455" cy="1023589"/>
            <a:chOff x="2537100" y="4491050"/>
            <a:chExt cx="394025" cy="418150"/>
          </a:xfrm>
        </p:grpSpPr>
        <p:sp>
          <p:nvSpPr>
            <p:cNvPr id="628" name="Google Shape;628;p29"/>
            <p:cNvSpPr/>
            <p:nvPr/>
          </p:nvSpPr>
          <p:spPr>
            <a:xfrm>
              <a:off x="2537100" y="4702050"/>
              <a:ext cx="394025" cy="207150"/>
            </a:xfrm>
            <a:custGeom>
              <a:avLst/>
              <a:gdLst/>
              <a:ahLst/>
              <a:cxnLst/>
              <a:rect l="l" t="t" r="r" b="b"/>
              <a:pathLst>
                <a:path w="15761" h="8286" extrusionOk="0">
                  <a:moveTo>
                    <a:pt x="6842" y="426"/>
                  </a:moveTo>
                  <a:cubicBezTo>
                    <a:pt x="8467" y="426"/>
                    <a:pt x="9996" y="1531"/>
                    <a:pt x="10750" y="2951"/>
                  </a:cubicBezTo>
                  <a:cubicBezTo>
                    <a:pt x="10795" y="3021"/>
                    <a:pt x="10864" y="3057"/>
                    <a:pt x="10936" y="3057"/>
                  </a:cubicBezTo>
                  <a:cubicBezTo>
                    <a:pt x="10973" y="3057"/>
                    <a:pt x="11011" y="3048"/>
                    <a:pt x="11047" y="3028"/>
                  </a:cubicBezTo>
                  <a:cubicBezTo>
                    <a:pt x="11445" y="2843"/>
                    <a:pt x="11883" y="2754"/>
                    <a:pt x="12319" y="2754"/>
                  </a:cubicBezTo>
                  <a:cubicBezTo>
                    <a:pt x="13731" y="2754"/>
                    <a:pt x="15116" y="3686"/>
                    <a:pt x="15013" y="5289"/>
                  </a:cubicBezTo>
                  <a:cubicBezTo>
                    <a:pt x="14966" y="6161"/>
                    <a:pt x="14439" y="7061"/>
                    <a:pt x="13576" y="7368"/>
                  </a:cubicBezTo>
                  <a:cubicBezTo>
                    <a:pt x="13193" y="7496"/>
                    <a:pt x="12769" y="7534"/>
                    <a:pt x="12335" y="7534"/>
                  </a:cubicBezTo>
                  <a:cubicBezTo>
                    <a:pt x="11695" y="7534"/>
                    <a:pt x="11032" y="7450"/>
                    <a:pt x="10444" y="7445"/>
                  </a:cubicBezTo>
                  <a:cubicBezTo>
                    <a:pt x="10405" y="7444"/>
                    <a:pt x="10366" y="7444"/>
                    <a:pt x="10327" y="7444"/>
                  </a:cubicBezTo>
                  <a:cubicBezTo>
                    <a:pt x="8298" y="7444"/>
                    <a:pt x="6305" y="7686"/>
                    <a:pt x="4284" y="7799"/>
                  </a:cubicBezTo>
                  <a:cubicBezTo>
                    <a:pt x="3893" y="7817"/>
                    <a:pt x="3396" y="7864"/>
                    <a:pt x="2891" y="7864"/>
                  </a:cubicBezTo>
                  <a:cubicBezTo>
                    <a:pt x="2081" y="7864"/>
                    <a:pt x="1252" y="7744"/>
                    <a:pt x="816" y="7196"/>
                  </a:cubicBezTo>
                  <a:cubicBezTo>
                    <a:pt x="1" y="6170"/>
                    <a:pt x="898" y="5105"/>
                    <a:pt x="1914" y="5105"/>
                  </a:cubicBezTo>
                  <a:cubicBezTo>
                    <a:pt x="2237" y="5105"/>
                    <a:pt x="2571" y="5212"/>
                    <a:pt x="2866" y="5461"/>
                  </a:cubicBezTo>
                  <a:cubicBezTo>
                    <a:pt x="2840" y="5533"/>
                    <a:pt x="2902" y="5591"/>
                    <a:pt x="2963" y="5591"/>
                  </a:cubicBezTo>
                  <a:cubicBezTo>
                    <a:pt x="2991" y="5591"/>
                    <a:pt x="3020" y="5578"/>
                    <a:pt x="3038" y="5548"/>
                  </a:cubicBezTo>
                  <a:cubicBezTo>
                    <a:pt x="3105" y="5452"/>
                    <a:pt x="3201" y="5385"/>
                    <a:pt x="3297" y="5327"/>
                  </a:cubicBezTo>
                  <a:cubicBezTo>
                    <a:pt x="3402" y="5289"/>
                    <a:pt x="3508" y="5260"/>
                    <a:pt x="3613" y="5241"/>
                  </a:cubicBezTo>
                  <a:cubicBezTo>
                    <a:pt x="3747" y="5193"/>
                    <a:pt x="3728" y="4992"/>
                    <a:pt x="3584" y="4992"/>
                  </a:cubicBezTo>
                  <a:lnTo>
                    <a:pt x="3517" y="4992"/>
                  </a:lnTo>
                  <a:cubicBezTo>
                    <a:pt x="2885" y="3201"/>
                    <a:pt x="4006" y="1122"/>
                    <a:pt x="5826" y="576"/>
                  </a:cubicBezTo>
                  <a:cubicBezTo>
                    <a:pt x="6165" y="474"/>
                    <a:pt x="6506" y="426"/>
                    <a:pt x="6842" y="426"/>
                  </a:cubicBezTo>
                  <a:close/>
                  <a:moveTo>
                    <a:pt x="6837" y="1"/>
                  </a:moveTo>
                  <a:cubicBezTo>
                    <a:pt x="6388" y="1"/>
                    <a:pt x="5935" y="76"/>
                    <a:pt x="5491" y="240"/>
                  </a:cubicBezTo>
                  <a:lnTo>
                    <a:pt x="5443" y="259"/>
                  </a:lnTo>
                  <a:lnTo>
                    <a:pt x="5184" y="365"/>
                  </a:lnTo>
                  <a:cubicBezTo>
                    <a:pt x="3450" y="1189"/>
                    <a:pt x="2444" y="3306"/>
                    <a:pt x="3115" y="5136"/>
                  </a:cubicBezTo>
                  <a:cubicBezTo>
                    <a:pt x="3124" y="5145"/>
                    <a:pt x="3124" y="5155"/>
                    <a:pt x="3124" y="5155"/>
                  </a:cubicBezTo>
                  <a:cubicBezTo>
                    <a:pt x="3096" y="5184"/>
                    <a:pt x="3057" y="5212"/>
                    <a:pt x="3029" y="5241"/>
                  </a:cubicBezTo>
                  <a:cubicBezTo>
                    <a:pt x="2679" y="4882"/>
                    <a:pt x="2235" y="4719"/>
                    <a:pt x="1800" y="4719"/>
                  </a:cubicBezTo>
                  <a:cubicBezTo>
                    <a:pt x="922" y="4719"/>
                    <a:pt x="81" y="5382"/>
                    <a:pt x="126" y="6439"/>
                  </a:cubicBezTo>
                  <a:cubicBezTo>
                    <a:pt x="190" y="7979"/>
                    <a:pt x="1677" y="8285"/>
                    <a:pt x="3103" y="8285"/>
                  </a:cubicBezTo>
                  <a:cubicBezTo>
                    <a:pt x="3807" y="8285"/>
                    <a:pt x="4496" y="8211"/>
                    <a:pt x="4993" y="8173"/>
                  </a:cubicBezTo>
                  <a:cubicBezTo>
                    <a:pt x="6458" y="8067"/>
                    <a:pt x="7914" y="7924"/>
                    <a:pt x="9390" y="7885"/>
                  </a:cubicBezTo>
                  <a:cubicBezTo>
                    <a:pt x="9455" y="7884"/>
                    <a:pt x="9521" y="7883"/>
                    <a:pt x="9587" y="7883"/>
                  </a:cubicBezTo>
                  <a:cubicBezTo>
                    <a:pt x="10385" y="7883"/>
                    <a:pt x="11238" y="7981"/>
                    <a:pt x="12064" y="7981"/>
                  </a:cubicBezTo>
                  <a:cubicBezTo>
                    <a:pt x="12524" y="7981"/>
                    <a:pt x="12975" y="7951"/>
                    <a:pt x="13404" y="7857"/>
                  </a:cubicBezTo>
                  <a:cubicBezTo>
                    <a:pt x="14908" y="7521"/>
                    <a:pt x="15761" y="5835"/>
                    <a:pt x="15358" y="4389"/>
                  </a:cubicBezTo>
                  <a:cubicBezTo>
                    <a:pt x="14981" y="3016"/>
                    <a:pt x="13681" y="2330"/>
                    <a:pt x="12369" y="2330"/>
                  </a:cubicBezTo>
                  <a:cubicBezTo>
                    <a:pt x="11914" y="2330"/>
                    <a:pt x="11457" y="2412"/>
                    <a:pt x="11038" y="2578"/>
                  </a:cubicBezTo>
                  <a:cubicBezTo>
                    <a:pt x="10990" y="2492"/>
                    <a:pt x="10942" y="2415"/>
                    <a:pt x="10884" y="2338"/>
                  </a:cubicBezTo>
                  <a:cubicBezTo>
                    <a:pt x="10904" y="2223"/>
                    <a:pt x="10904" y="2108"/>
                    <a:pt x="10913" y="2003"/>
                  </a:cubicBezTo>
                  <a:lnTo>
                    <a:pt x="10635" y="1974"/>
                  </a:lnTo>
                  <a:cubicBezTo>
                    <a:pt x="9726" y="808"/>
                    <a:pt x="8305" y="1"/>
                    <a:pt x="683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a:off x="2537125" y="4712575"/>
              <a:ext cx="377875" cy="186025"/>
            </a:xfrm>
            <a:custGeom>
              <a:avLst/>
              <a:gdLst/>
              <a:ahLst/>
              <a:cxnLst/>
              <a:rect l="l" t="t" r="r" b="b"/>
              <a:pathLst>
                <a:path w="15115" h="7441" extrusionOk="0">
                  <a:moveTo>
                    <a:pt x="6854" y="1"/>
                  </a:moveTo>
                  <a:cubicBezTo>
                    <a:pt x="6513" y="1"/>
                    <a:pt x="6168" y="50"/>
                    <a:pt x="5825" y="155"/>
                  </a:cubicBezTo>
                  <a:cubicBezTo>
                    <a:pt x="4014" y="701"/>
                    <a:pt x="2893" y="2770"/>
                    <a:pt x="3526" y="4561"/>
                  </a:cubicBezTo>
                  <a:lnTo>
                    <a:pt x="3583" y="4561"/>
                  </a:lnTo>
                  <a:cubicBezTo>
                    <a:pt x="3727" y="4571"/>
                    <a:pt x="3756" y="4772"/>
                    <a:pt x="3622" y="4820"/>
                  </a:cubicBezTo>
                  <a:cubicBezTo>
                    <a:pt x="3507" y="4830"/>
                    <a:pt x="3401" y="4868"/>
                    <a:pt x="3305" y="4906"/>
                  </a:cubicBezTo>
                  <a:cubicBezTo>
                    <a:pt x="3200" y="4954"/>
                    <a:pt x="3114" y="5031"/>
                    <a:pt x="3047" y="5127"/>
                  </a:cubicBezTo>
                  <a:cubicBezTo>
                    <a:pt x="3026" y="5154"/>
                    <a:pt x="2997" y="5166"/>
                    <a:pt x="2968" y="5166"/>
                  </a:cubicBezTo>
                  <a:cubicBezTo>
                    <a:pt x="2907" y="5166"/>
                    <a:pt x="2848" y="5110"/>
                    <a:pt x="2874" y="5031"/>
                  </a:cubicBezTo>
                  <a:cubicBezTo>
                    <a:pt x="2579" y="4786"/>
                    <a:pt x="2245" y="4680"/>
                    <a:pt x="1924" y="4680"/>
                  </a:cubicBezTo>
                  <a:cubicBezTo>
                    <a:pt x="901" y="4680"/>
                    <a:pt x="0" y="5747"/>
                    <a:pt x="824" y="6775"/>
                  </a:cubicBezTo>
                  <a:cubicBezTo>
                    <a:pt x="1251" y="7318"/>
                    <a:pt x="2067" y="7441"/>
                    <a:pt x="2871" y="7441"/>
                  </a:cubicBezTo>
                  <a:cubicBezTo>
                    <a:pt x="3384" y="7441"/>
                    <a:pt x="3893" y="7391"/>
                    <a:pt x="4292" y="7369"/>
                  </a:cubicBezTo>
                  <a:cubicBezTo>
                    <a:pt x="6304" y="7265"/>
                    <a:pt x="8306" y="7023"/>
                    <a:pt x="10327" y="7023"/>
                  </a:cubicBezTo>
                  <a:cubicBezTo>
                    <a:pt x="10365" y="7023"/>
                    <a:pt x="10404" y="7023"/>
                    <a:pt x="10443" y="7024"/>
                  </a:cubicBezTo>
                  <a:cubicBezTo>
                    <a:pt x="11029" y="7029"/>
                    <a:pt x="11683" y="7111"/>
                    <a:pt x="12314" y="7111"/>
                  </a:cubicBezTo>
                  <a:cubicBezTo>
                    <a:pt x="12755" y="7111"/>
                    <a:pt x="13185" y="7071"/>
                    <a:pt x="13575" y="6937"/>
                  </a:cubicBezTo>
                  <a:cubicBezTo>
                    <a:pt x="14438" y="6640"/>
                    <a:pt x="14965" y="5740"/>
                    <a:pt x="15012" y="4868"/>
                  </a:cubicBezTo>
                  <a:cubicBezTo>
                    <a:pt x="15115" y="3265"/>
                    <a:pt x="13730" y="2333"/>
                    <a:pt x="12318" y="2333"/>
                  </a:cubicBezTo>
                  <a:cubicBezTo>
                    <a:pt x="11882" y="2333"/>
                    <a:pt x="11444" y="2422"/>
                    <a:pt x="11046" y="2607"/>
                  </a:cubicBezTo>
                  <a:cubicBezTo>
                    <a:pt x="11012" y="2626"/>
                    <a:pt x="10977" y="2634"/>
                    <a:pt x="10942" y="2634"/>
                  </a:cubicBezTo>
                  <a:cubicBezTo>
                    <a:pt x="10868" y="2634"/>
                    <a:pt x="10798" y="2596"/>
                    <a:pt x="10759" y="2530"/>
                  </a:cubicBezTo>
                  <a:cubicBezTo>
                    <a:pt x="10007" y="1105"/>
                    <a:pt x="8476" y="1"/>
                    <a:pt x="6854"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a:off x="2592925" y="4491050"/>
              <a:ext cx="285525" cy="261075"/>
            </a:xfrm>
            <a:custGeom>
              <a:avLst/>
              <a:gdLst/>
              <a:ahLst/>
              <a:cxnLst/>
              <a:rect l="l" t="t" r="r" b="b"/>
              <a:pathLst>
                <a:path w="11421" h="10443" extrusionOk="0">
                  <a:moveTo>
                    <a:pt x="5888" y="0"/>
                  </a:moveTo>
                  <a:cubicBezTo>
                    <a:pt x="5813" y="0"/>
                    <a:pt x="5740" y="38"/>
                    <a:pt x="5701" y="106"/>
                  </a:cubicBezTo>
                  <a:cubicBezTo>
                    <a:pt x="3947" y="2501"/>
                    <a:pt x="2079" y="4810"/>
                    <a:pt x="125" y="7032"/>
                  </a:cubicBezTo>
                  <a:cubicBezTo>
                    <a:pt x="0" y="7167"/>
                    <a:pt x="87" y="7387"/>
                    <a:pt x="269" y="7396"/>
                  </a:cubicBezTo>
                  <a:cubicBezTo>
                    <a:pt x="1093" y="7377"/>
                    <a:pt x="1916" y="7339"/>
                    <a:pt x="2740" y="7301"/>
                  </a:cubicBezTo>
                  <a:lnTo>
                    <a:pt x="2740" y="7301"/>
                  </a:lnTo>
                  <a:cubicBezTo>
                    <a:pt x="2673" y="7808"/>
                    <a:pt x="2760" y="8326"/>
                    <a:pt x="2961" y="8805"/>
                  </a:cubicBezTo>
                  <a:lnTo>
                    <a:pt x="3219" y="8699"/>
                  </a:lnTo>
                  <a:cubicBezTo>
                    <a:pt x="3162" y="8450"/>
                    <a:pt x="3124" y="8201"/>
                    <a:pt x="3104" y="7943"/>
                  </a:cubicBezTo>
                  <a:cubicBezTo>
                    <a:pt x="3085" y="7693"/>
                    <a:pt x="3124" y="7454"/>
                    <a:pt x="3133" y="7214"/>
                  </a:cubicBezTo>
                  <a:cubicBezTo>
                    <a:pt x="3143" y="7157"/>
                    <a:pt x="3104" y="7090"/>
                    <a:pt x="3047" y="7061"/>
                  </a:cubicBezTo>
                  <a:cubicBezTo>
                    <a:pt x="3028" y="6994"/>
                    <a:pt x="2961" y="6956"/>
                    <a:pt x="2894" y="6956"/>
                  </a:cubicBezTo>
                  <a:cubicBezTo>
                    <a:pt x="2534" y="6951"/>
                    <a:pt x="2175" y="6949"/>
                    <a:pt x="1816" y="6949"/>
                  </a:cubicBezTo>
                  <a:cubicBezTo>
                    <a:pt x="1457" y="6949"/>
                    <a:pt x="1097" y="6951"/>
                    <a:pt x="738" y="6956"/>
                  </a:cubicBezTo>
                  <a:cubicBezTo>
                    <a:pt x="2549" y="4896"/>
                    <a:pt x="4264" y="2760"/>
                    <a:pt x="5892" y="547"/>
                  </a:cubicBezTo>
                  <a:cubicBezTo>
                    <a:pt x="7626" y="2491"/>
                    <a:pt x="9236" y="4532"/>
                    <a:pt x="10740" y="6659"/>
                  </a:cubicBezTo>
                  <a:cubicBezTo>
                    <a:pt x="10041" y="6659"/>
                    <a:pt x="9351" y="6620"/>
                    <a:pt x="8651" y="6573"/>
                  </a:cubicBezTo>
                  <a:cubicBezTo>
                    <a:pt x="8646" y="6572"/>
                    <a:pt x="8642" y="6572"/>
                    <a:pt x="8637" y="6572"/>
                  </a:cubicBezTo>
                  <a:cubicBezTo>
                    <a:pt x="8476" y="6572"/>
                    <a:pt x="8432" y="6729"/>
                    <a:pt x="8479" y="6850"/>
                  </a:cubicBezTo>
                  <a:cubicBezTo>
                    <a:pt x="8460" y="6879"/>
                    <a:pt x="8450" y="6908"/>
                    <a:pt x="8441" y="6946"/>
                  </a:cubicBezTo>
                  <a:cubicBezTo>
                    <a:pt x="8402" y="8096"/>
                    <a:pt x="8374" y="9265"/>
                    <a:pt x="8402" y="10414"/>
                  </a:cubicBezTo>
                  <a:lnTo>
                    <a:pt x="8680" y="10443"/>
                  </a:lnTo>
                  <a:cubicBezTo>
                    <a:pt x="8776" y="9303"/>
                    <a:pt x="8824" y="8144"/>
                    <a:pt x="8843" y="7004"/>
                  </a:cubicBezTo>
                  <a:cubicBezTo>
                    <a:pt x="9414" y="7061"/>
                    <a:pt x="9984" y="7091"/>
                    <a:pt x="10559" y="7091"/>
                  </a:cubicBezTo>
                  <a:cubicBezTo>
                    <a:pt x="10756" y="7091"/>
                    <a:pt x="10954" y="7088"/>
                    <a:pt x="11152" y="7080"/>
                  </a:cubicBezTo>
                  <a:cubicBezTo>
                    <a:pt x="11315" y="7080"/>
                    <a:pt x="11420" y="6898"/>
                    <a:pt x="11334" y="6764"/>
                  </a:cubicBezTo>
                  <a:cubicBezTo>
                    <a:pt x="9715" y="4417"/>
                    <a:pt x="7942" y="2175"/>
                    <a:pt x="6036" y="58"/>
                  </a:cubicBezTo>
                  <a:cubicBezTo>
                    <a:pt x="5993" y="19"/>
                    <a:pt x="5940" y="0"/>
                    <a:pt x="58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 name="Google Shape;631;p29"/>
          <p:cNvSpPr/>
          <p:nvPr/>
        </p:nvSpPr>
        <p:spPr>
          <a:xfrm>
            <a:off x="4162726" y="494117"/>
            <a:ext cx="818387" cy="520704"/>
          </a:xfrm>
          <a:custGeom>
            <a:avLst/>
            <a:gdLst/>
            <a:ahLst/>
            <a:cxnLst/>
            <a:rect l="l" t="t" r="r" b="b"/>
            <a:pathLst>
              <a:path w="12846" h="8174" extrusionOk="0">
                <a:moveTo>
                  <a:pt x="12195" y="0"/>
                </a:moveTo>
                <a:cubicBezTo>
                  <a:pt x="12144" y="0"/>
                  <a:pt x="12091" y="16"/>
                  <a:pt x="12038" y="50"/>
                </a:cubicBezTo>
                <a:cubicBezTo>
                  <a:pt x="12029" y="60"/>
                  <a:pt x="12010" y="69"/>
                  <a:pt x="11990" y="79"/>
                </a:cubicBezTo>
                <a:cubicBezTo>
                  <a:pt x="11914" y="89"/>
                  <a:pt x="11847" y="127"/>
                  <a:pt x="11808" y="194"/>
                </a:cubicBezTo>
                <a:cubicBezTo>
                  <a:pt x="11339" y="462"/>
                  <a:pt x="10850" y="702"/>
                  <a:pt x="10352" y="912"/>
                </a:cubicBezTo>
                <a:cubicBezTo>
                  <a:pt x="10175" y="987"/>
                  <a:pt x="10252" y="1296"/>
                  <a:pt x="10441" y="1296"/>
                </a:cubicBezTo>
                <a:cubicBezTo>
                  <a:pt x="10446" y="1296"/>
                  <a:pt x="10452" y="1296"/>
                  <a:pt x="10458" y="1296"/>
                </a:cubicBezTo>
                <a:cubicBezTo>
                  <a:pt x="10755" y="1257"/>
                  <a:pt x="11052" y="1190"/>
                  <a:pt x="11339" y="1085"/>
                </a:cubicBezTo>
                <a:lnTo>
                  <a:pt x="11339" y="1085"/>
                </a:lnTo>
                <a:cubicBezTo>
                  <a:pt x="10237" y="3145"/>
                  <a:pt x="9001" y="5128"/>
                  <a:pt x="7631" y="7015"/>
                </a:cubicBezTo>
                <a:cubicBezTo>
                  <a:pt x="7018" y="6115"/>
                  <a:pt x="6443" y="5195"/>
                  <a:pt x="5888" y="4256"/>
                </a:cubicBezTo>
                <a:cubicBezTo>
                  <a:pt x="5837" y="4165"/>
                  <a:pt x="5722" y="4108"/>
                  <a:pt x="5612" y="4108"/>
                </a:cubicBezTo>
                <a:cubicBezTo>
                  <a:pt x="5535" y="4108"/>
                  <a:pt x="5460" y="4136"/>
                  <a:pt x="5409" y="4199"/>
                </a:cubicBezTo>
                <a:cubicBezTo>
                  <a:pt x="4623" y="5176"/>
                  <a:pt x="3895" y="6191"/>
                  <a:pt x="3224" y="7245"/>
                </a:cubicBezTo>
                <a:cubicBezTo>
                  <a:pt x="2841" y="6316"/>
                  <a:pt x="2458" y="5377"/>
                  <a:pt x="2056" y="4448"/>
                </a:cubicBezTo>
                <a:cubicBezTo>
                  <a:pt x="2016" y="4355"/>
                  <a:pt x="1934" y="4317"/>
                  <a:pt x="1847" y="4317"/>
                </a:cubicBezTo>
                <a:cubicBezTo>
                  <a:pt x="1744" y="4317"/>
                  <a:pt x="1634" y="4370"/>
                  <a:pt x="1577" y="4448"/>
                </a:cubicBezTo>
                <a:cubicBezTo>
                  <a:pt x="992" y="5319"/>
                  <a:pt x="475" y="6249"/>
                  <a:pt x="53" y="7207"/>
                </a:cubicBezTo>
                <a:cubicBezTo>
                  <a:pt x="0" y="7326"/>
                  <a:pt x="98" y="7436"/>
                  <a:pt x="195" y="7436"/>
                </a:cubicBezTo>
                <a:cubicBezTo>
                  <a:pt x="239" y="7436"/>
                  <a:pt x="282" y="7413"/>
                  <a:pt x="312" y="7360"/>
                </a:cubicBezTo>
                <a:cubicBezTo>
                  <a:pt x="743" y="6594"/>
                  <a:pt x="1222" y="5856"/>
                  <a:pt x="1749" y="5147"/>
                </a:cubicBezTo>
                <a:cubicBezTo>
                  <a:pt x="2123" y="6086"/>
                  <a:pt x="2506" y="7025"/>
                  <a:pt x="2880" y="7964"/>
                </a:cubicBezTo>
                <a:cubicBezTo>
                  <a:pt x="2934" y="8095"/>
                  <a:pt x="3058" y="8173"/>
                  <a:pt x="3181" y="8173"/>
                </a:cubicBezTo>
                <a:cubicBezTo>
                  <a:pt x="3273" y="8173"/>
                  <a:pt x="3364" y="8129"/>
                  <a:pt x="3426" y="8031"/>
                </a:cubicBezTo>
                <a:cubicBezTo>
                  <a:pt x="4087" y="6958"/>
                  <a:pt x="4815" y="5933"/>
                  <a:pt x="5591" y="4936"/>
                </a:cubicBezTo>
                <a:cubicBezTo>
                  <a:pt x="6156" y="5875"/>
                  <a:pt x="6740" y="6795"/>
                  <a:pt x="7363" y="7705"/>
                </a:cubicBezTo>
                <a:cubicBezTo>
                  <a:pt x="7425" y="7801"/>
                  <a:pt x="7528" y="7849"/>
                  <a:pt x="7631" y="7849"/>
                </a:cubicBezTo>
                <a:cubicBezTo>
                  <a:pt x="7734" y="7849"/>
                  <a:pt x="7837" y="7801"/>
                  <a:pt x="7900" y="7705"/>
                </a:cubicBezTo>
                <a:cubicBezTo>
                  <a:pt x="9423" y="5636"/>
                  <a:pt x="10793" y="3461"/>
                  <a:pt x="11990" y="1190"/>
                </a:cubicBezTo>
                <a:cubicBezTo>
                  <a:pt x="12038" y="1535"/>
                  <a:pt x="12105" y="1870"/>
                  <a:pt x="12182" y="2206"/>
                </a:cubicBezTo>
                <a:cubicBezTo>
                  <a:pt x="12224" y="2370"/>
                  <a:pt x="12342" y="2440"/>
                  <a:pt x="12464" y="2440"/>
                </a:cubicBezTo>
                <a:cubicBezTo>
                  <a:pt x="12649" y="2440"/>
                  <a:pt x="12845" y="2279"/>
                  <a:pt x="12805" y="2043"/>
                </a:cubicBezTo>
                <a:cubicBezTo>
                  <a:pt x="12709" y="1468"/>
                  <a:pt x="12584" y="893"/>
                  <a:pt x="12508" y="318"/>
                </a:cubicBezTo>
                <a:cubicBezTo>
                  <a:pt x="12486" y="151"/>
                  <a:pt x="12354" y="0"/>
                  <a:pt x="121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a:off x="1300750" y="1286425"/>
            <a:ext cx="253950" cy="320175"/>
          </a:xfrm>
          <a:custGeom>
            <a:avLst/>
            <a:gdLst/>
            <a:ahLst/>
            <a:cxnLst/>
            <a:rect l="l" t="t" r="r" b="b"/>
            <a:pathLst>
              <a:path w="10158" h="12807" extrusionOk="0">
                <a:moveTo>
                  <a:pt x="6327" y="8203"/>
                </a:moveTo>
                <a:cubicBezTo>
                  <a:pt x="6500" y="8203"/>
                  <a:pt x="6676" y="8219"/>
                  <a:pt x="6855" y="8251"/>
                </a:cubicBezTo>
                <a:cubicBezTo>
                  <a:pt x="8305" y="9563"/>
                  <a:pt x="8357" y="10615"/>
                  <a:pt x="7011" y="11392"/>
                </a:cubicBezTo>
                <a:cubicBezTo>
                  <a:pt x="6738" y="11580"/>
                  <a:pt x="6447" y="11659"/>
                  <a:pt x="6158" y="11659"/>
                </a:cubicBezTo>
                <a:cubicBezTo>
                  <a:pt x="5679" y="11659"/>
                  <a:pt x="5209" y="11442"/>
                  <a:pt x="4853" y="11151"/>
                </a:cubicBezTo>
                <a:cubicBezTo>
                  <a:pt x="4284" y="10667"/>
                  <a:pt x="4076" y="9856"/>
                  <a:pt x="3990" y="9114"/>
                </a:cubicBezTo>
                <a:cubicBezTo>
                  <a:pt x="4692" y="8569"/>
                  <a:pt x="5478" y="8203"/>
                  <a:pt x="6327" y="8203"/>
                </a:cubicBezTo>
                <a:close/>
                <a:moveTo>
                  <a:pt x="8752" y="0"/>
                </a:moveTo>
                <a:cubicBezTo>
                  <a:pt x="6136" y="0"/>
                  <a:pt x="4395" y="2240"/>
                  <a:pt x="3438" y="4609"/>
                </a:cubicBezTo>
                <a:cubicBezTo>
                  <a:pt x="2920" y="5886"/>
                  <a:pt x="2661" y="7267"/>
                  <a:pt x="2678" y="8648"/>
                </a:cubicBezTo>
                <a:cubicBezTo>
                  <a:pt x="1522" y="9666"/>
                  <a:pt x="590" y="10840"/>
                  <a:pt x="193" y="11634"/>
                </a:cubicBezTo>
                <a:cubicBezTo>
                  <a:pt x="0" y="12032"/>
                  <a:pt x="334" y="12488"/>
                  <a:pt x="695" y="12488"/>
                </a:cubicBezTo>
                <a:cubicBezTo>
                  <a:pt x="819" y="12488"/>
                  <a:pt x="946" y="12435"/>
                  <a:pt x="1056" y="12307"/>
                </a:cubicBezTo>
                <a:cubicBezTo>
                  <a:pt x="1574" y="11651"/>
                  <a:pt x="2195" y="10840"/>
                  <a:pt x="2886" y="10115"/>
                </a:cubicBezTo>
                <a:cubicBezTo>
                  <a:pt x="3127" y="11012"/>
                  <a:pt x="3576" y="11789"/>
                  <a:pt x="4353" y="12290"/>
                </a:cubicBezTo>
                <a:cubicBezTo>
                  <a:pt x="4901" y="12648"/>
                  <a:pt x="5487" y="12806"/>
                  <a:pt x="6055" y="12806"/>
                </a:cubicBezTo>
                <a:cubicBezTo>
                  <a:pt x="8225" y="12806"/>
                  <a:pt x="10157" y="10507"/>
                  <a:pt x="8926" y="8251"/>
                </a:cubicBezTo>
                <a:cubicBezTo>
                  <a:pt x="8336" y="7167"/>
                  <a:pt x="7521" y="6740"/>
                  <a:pt x="6621" y="6740"/>
                </a:cubicBezTo>
                <a:cubicBezTo>
                  <a:pt x="5758" y="6740"/>
                  <a:pt x="4817" y="7133"/>
                  <a:pt x="3921" y="7716"/>
                </a:cubicBezTo>
                <a:cubicBezTo>
                  <a:pt x="4076" y="4523"/>
                  <a:pt x="6079" y="760"/>
                  <a:pt x="9496" y="708"/>
                </a:cubicBezTo>
                <a:cubicBezTo>
                  <a:pt x="9841" y="691"/>
                  <a:pt x="9927" y="139"/>
                  <a:pt x="9565" y="70"/>
                </a:cubicBezTo>
                <a:cubicBezTo>
                  <a:pt x="9285" y="23"/>
                  <a:pt x="9014" y="0"/>
                  <a:pt x="875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29"/>
          <p:cNvSpPr txBox="1">
            <a:spLocks noGrp="1"/>
          </p:cNvSpPr>
          <p:nvPr>
            <p:ph type="ctrTitle"/>
          </p:nvPr>
        </p:nvSpPr>
        <p:spPr>
          <a:xfrm>
            <a:off x="2543025" y="1286413"/>
            <a:ext cx="4057800" cy="9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ASSIGNMENT - 3</a:t>
            </a:r>
            <a:endParaRPr dirty="0"/>
          </a:p>
        </p:txBody>
      </p:sp>
      <p:sp>
        <p:nvSpPr>
          <p:cNvPr id="617" name="Google Shape;617;p29"/>
          <p:cNvSpPr txBox="1">
            <a:spLocks noGrp="1"/>
          </p:cNvSpPr>
          <p:nvPr>
            <p:ph type="subTitle" idx="1"/>
          </p:nvPr>
        </p:nvSpPr>
        <p:spPr>
          <a:xfrm>
            <a:off x="2695964" y="2462338"/>
            <a:ext cx="6062280" cy="2607295"/>
          </a:xfrm>
          <a:prstGeom prst="rect">
            <a:avLst/>
          </a:prstGeom>
        </p:spPr>
        <p:txBody>
          <a:bodyPr spcFirstLastPara="1" wrap="square" lIns="91425" tIns="91425" rIns="91425" bIns="91425" anchor="t" anchorCtr="0">
            <a:noAutofit/>
          </a:bodyPr>
          <a:lstStyle/>
          <a:p>
            <a:pPr marL="342900" lvl="0" algn="l">
              <a:buFont typeface="Courier New" panose="02070309020205020404" pitchFamily="49" charset="0"/>
              <a:buChar char="o"/>
            </a:pPr>
            <a:r>
              <a:rPr lang="en-US" dirty="0">
                <a:solidFill>
                  <a:srgbClr val="FF3399"/>
                </a:solidFill>
              </a:rPr>
              <a:t>Create Company Model / Table</a:t>
            </a:r>
          </a:p>
          <a:p>
            <a:pPr marL="742950" lvl="1" indent="-285750">
              <a:buFont typeface="Arial" panose="020B0604020202020204" pitchFamily="34" charset="0"/>
              <a:buChar char="•"/>
            </a:pPr>
            <a:r>
              <a:rPr lang="en-US" dirty="0">
                <a:solidFill>
                  <a:schemeClr val="accent1">
                    <a:lumMod val="50000"/>
                  </a:schemeClr>
                </a:solidFill>
              </a:rPr>
              <a:t>Id [Key]</a:t>
            </a:r>
          </a:p>
          <a:p>
            <a:pPr marL="742950" lvl="1" indent="-285750">
              <a:buFont typeface="Arial" panose="020B0604020202020204" pitchFamily="34" charset="0"/>
              <a:buChar char="•"/>
            </a:pPr>
            <a:r>
              <a:rPr lang="en-US" dirty="0">
                <a:solidFill>
                  <a:schemeClr val="accent1">
                    <a:lumMod val="50000"/>
                  </a:schemeClr>
                </a:solidFill>
              </a:rPr>
              <a:t>Name [Required]</a:t>
            </a:r>
          </a:p>
          <a:p>
            <a:pPr marL="742950" lvl="1" indent="-285750">
              <a:buFont typeface="Arial" panose="020B0604020202020204" pitchFamily="34" charset="0"/>
              <a:buChar char="•"/>
            </a:pPr>
            <a:r>
              <a:rPr lang="en-US" dirty="0" err="1">
                <a:solidFill>
                  <a:schemeClr val="accent1">
                    <a:lumMod val="50000"/>
                  </a:schemeClr>
                </a:solidFill>
              </a:rPr>
              <a:t>StreetAddress</a:t>
            </a:r>
            <a:endParaRPr lang="en-US" dirty="0">
              <a:solidFill>
                <a:schemeClr val="accent1">
                  <a:lumMod val="50000"/>
                </a:schemeClr>
              </a:solidFill>
            </a:endParaRPr>
          </a:p>
          <a:p>
            <a:pPr marL="742950" lvl="1" indent="-285750">
              <a:buFont typeface="Arial" panose="020B0604020202020204" pitchFamily="34" charset="0"/>
              <a:buChar char="•"/>
            </a:pPr>
            <a:r>
              <a:rPr lang="en-US" dirty="0">
                <a:solidFill>
                  <a:schemeClr val="accent1">
                    <a:lumMod val="50000"/>
                  </a:schemeClr>
                </a:solidFill>
              </a:rPr>
              <a:t>City</a:t>
            </a:r>
          </a:p>
          <a:p>
            <a:pPr marL="742950" lvl="1" indent="-285750">
              <a:buFont typeface="Arial" panose="020B0604020202020204" pitchFamily="34" charset="0"/>
              <a:buChar char="•"/>
            </a:pPr>
            <a:r>
              <a:rPr lang="en-US" dirty="0">
                <a:solidFill>
                  <a:schemeClr val="accent1">
                    <a:lumMod val="50000"/>
                  </a:schemeClr>
                </a:solidFill>
              </a:rPr>
              <a:t>State</a:t>
            </a:r>
          </a:p>
          <a:p>
            <a:pPr marL="742950" lvl="1" indent="-285750">
              <a:buFont typeface="Arial" panose="020B0604020202020204" pitchFamily="34" charset="0"/>
              <a:buChar char="•"/>
            </a:pPr>
            <a:r>
              <a:rPr lang="en-US" dirty="0" err="1">
                <a:solidFill>
                  <a:schemeClr val="accent1">
                    <a:lumMod val="50000"/>
                  </a:schemeClr>
                </a:solidFill>
              </a:rPr>
              <a:t>PostalCode</a:t>
            </a:r>
            <a:endParaRPr lang="en-US" dirty="0">
              <a:solidFill>
                <a:schemeClr val="accent1">
                  <a:lumMod val="50000"/>
                </a:schemeClr>
              </a:solidFill>
            </a:endParaRPr>
          </a:p>
          <a:p>
            <a:pPr marL="742950" lvl="1" indent="-285750">
              <a:buFont typeface="Arial" panose="020B0604020202020204" pitchFamily="34" charset="0"/>
              <a:buChar char="•"/>
            </a:pPr>
            <a:r>
              <a:rPr lang="en-US" dirty="0" err="1">
                <a:solidFill>
                  <a:schemeClr val="accent1">
                    <a:lumMod val="50000"/>
                  </a:schemeClr>
                </a:solidFill>
              </a:rPr>
              <a:t>PhoneNumber</a:t>
            </a:r>
            <a:endParaRPr lang="en-US" dirty="0">
              <a:solidFill>
                <a:schemeClr val="accent1">
                  <a:lumMod val="50000"/>
                </a:schemeClr>
              </a:solidFill>
            </a:endParaRPr>
          </a:p>
          <a:p>
            <a:pPr marL="285750" indent="-285750" algn="l">
              <a:buFont typeface="Courier New" panose="02070309020205020404" pitchFamily="49" charset="0"/>
              <a:buChar char="o"/>
            </a:pPr>
            <a:r>
              <a:rPr lang="en-US" dirty="0">
                <a:solidFill>
                  <a:srgbClr val="FF3399"/>
                </a:solidFill>
              </a:rPr>
              <a:t>Add Company to Repository and UnitOfWork</a:t>
            </a:r>
          </a:p>
          <a:p>
            <a:pPr marL="285750" indent="-285750" algn="l">
              <a:buFont typeface="Courier New" panose="02070309020205020404" pitchFamily="49" charset="0"/>
              <a:buChar char="o"/>
            </a:pPr>
            <a:r>
              <a:rPr lang="en-US" dirty="0">
                <a:solidFill>
                  <a:srgbClr val="FF3399"/>
                </a:solidFill>
              </a:rPr>
              <a:t>Perform CRUD Operations on Company (using DataTables)</a:t>
            </a:r>
          </a:p>
          <a:p>
            <a:pPr marL="742950" lvl="1" indent="-285750">
              <a:buFont typeface="Arial" panose="020B0604020202020204" pitchFamily="34" charset="0"/>
              <a:buChar char="•"/>
            </a:pPr>
            <a:endParaRPr lang="en-US" dirty="0"/>
          </a:p>
        </p:txBody>
      </p:sp>
      <p:sp>
        <p:nvSpPr>
          <p:cNvPr id="618" name="Google Shape;618;p29"/>
          <p:cNvSpPr/>
          <p:nvPr/>
        </p:nvSpPr>
        <p:spPr>
          <a:xfrm rot="7917476" flipH="1">
            <a:off x="3430770" y="1335112"/>
            <a:ext cx="2226644" cy="2317220"/>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29"/>
          <p:cNvGrpSpPr/>
          <p:nvPr/>
        </p:nvGrpSpPr>
        <p:grpSpPr>
          <a:xfrm>
            <a:off x="1099986" y="1881370"/>
            <a:ext cx="933720" cy="3302647"/>
            <a:chOff x="1529502" y="2594527"/>
            <a:chExt cx="732157" cy="2589702"/>
          </a:xfrm>
        </p:grpSpPr>
        <p:sp>
          <p:nvSpPr>
            <p:cNvPr id="620" name="Google Shape;620;p29"/>
            <p:cNvSpPr/>
            <p:nvPr/>
          </p:nvSpPr>
          <p:spPr>
            <a:xfrm>
              <a:off x="1692125" y="2720725"/>
              <a:ext cx="488120" cy="707775"/>
            </a:xfrm>
            <a:custGeom>
              <a:avLst/>
              <a:gdLst/>
              <a:ahLst/>
              <a:cxnLst/>
              <a:rect l="l" t="t" r="r" b="b"/>
              <a:pathLst>
                <a:path w="5701" h="9112" extrusionOk="0">
                  <a:moveTo>
                    <a:pt x="2693" y="1428"/>
                  </a:moveTo>
                  <a:cubicBezTo>
                    <a:pt x="2683" y="1476"/>
                    <a:pt x="2673" y="1514"/>
                    <a:pt x="2673" y="1552"/>
                  </a:cubicBezTo>
                  <a:lnTo>
                    <a:pt x="2664" y="1619"/>
                  </a:lnTo>
                  <a:cubicBezTo>
                    <a:pt x="2616" y="1552"/>
                    <a:pt x="2568" y="1485"/>
                    <a:pt x="2520" y="1428"/>
                  </a:cubicBezTo>
                  <a:close/>
                  <a:moveTo>
                    <a:pt x="2235" y="0"/>
                  </a:moveTo>
                  <a:cubicBezTo>
                    <a:pt x="1812" y="0"/>
                    <a:pt x="1390" y="13"/>
                    <a:pt x="968" y="39"/>
                  </a:cubicBezTo>
                  <a:cubicBezTo>
                    <a:pt x="575" y="48"/>
                    <a:pt x="259" y="364"/>
                    <a:pt x="250" y="757"/>
                  </a:cubicBezTo>
                  <a:cubicBezTo>
                    <a:pt x="173" y="3286"/>
                    <a:pt x="1" y="5854"/>
                    <a:pt x="77" y="8393"/>
                  </a:cubicBezTo>
                  <a:cubicBezTo>
                    <a:pt x="59" y="8731"/>
                    <a:pt x="337" y="9008"/>
                    <a:pt x="670" y="9008"/>
                  </a:cubicBezTo>
                  <a:cubicBezTo>
                    <a:pt x="686" y="9008"/>
                    <a:pt x="703" y="9007"/>
                    <a:pt x="719" y="9006"/>
                  </a:cubicBezTo>
                  <a:cubicBezTo>
                    <a:pt x="824" y="9073"/>
                    <a:pt x="949" y="9101"/>
                    <a:pt x="1074" y="9111"/>
                  </a:cubicBezTo>
                  <a:lnTo>
                    <a:pt x="4369" y="9101"/>
                  </a:lnTo>
                  <a:cubicBezTo>
                    <a:pt x="4666" y="9101"/>
                    <a:pt x="4992" y="8881"/>
                    <a:pt x="5059" y="8575"/>
                  </a:cubicBezTo>
                  <a:cubicBezTo>
                    <a:pt x="5500" y="6390"/>
                    <a:pt x="5701" y="4168"/>
                    <a:pt x="5663" y="1935"/>
                  </a:cubicBezTo>
                  <a:cubicBezTo>
                    <a:pt x="5653" y="1504"/>
                    <a:pt x="5701" y="949"/>
                    <a:pt x="5442" y="575"/>
                  </a:cubicBezTo>
                  <a:cubicBezTo>
                    <a:pt x="5174" y="201"/>
                    <a:pt x="4791" y="163"/>
                    <a:pt x="4360" y="115"/>
                  </a:cubicBezTo>
                  <a:cubicBezTo>
                    <a:pt x="3651" y="37"/>
                    <a:pt x="2943" y="0"/>
                    <a:pt x="2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 name="Google Shape;621;p29"/>
            <p:cNvGrpSpPr/>
            <p:nvPr/>
          </p:nvGrpSpPr>
          <p:grpSpPr>
            <a:xfrm>
              <a:off x="1529502" y="2594527"/>
              <a:ext cx="732157" cy="2589702"/>
              <a:chOff x="2668375" y="1357050"/>
              <a:chExt cx="378200" cy="1337725"/>
            </a:xfrm>
          </p:grpSpPr>
          <p:sp>
            <p:nvSpPr>
              <p:cNvPr id="622" name="Google Shape;622;p29"/>
              <p:cNvSpPr/>
              <p:nvPr/>
            </p:nvSpPr>
            <p:spPr>
              <a:xfrm>
                <a:off x="2840325" y="1385350"/>
                <a:ext cx="69250" cy="14400"/>
              </a:xfrm>
              <a:custGeom>
                <a:avLst/>
                <a:gdLst/>
                <a:ahLst/>
                <a:cxnLst/>
                <a:rect l="l" t="t" r="r" b="b"/>
                <a:pathLst>
                  <a:path w="2770" h="576" extrusionOk="0">
                    <a:moveTo>
                      <a:pt x="2453" y="1"/>
                    </a:moveTo>
                    <a:cubicBezTo>
                      <a:pt x="2450" y="1"/>
                      <a:pt x="2447" y="1"/>
                      <a:pt x="2444" y="1"/>
                    </a:cubicBezTo>
                    <a:cubicBezTo>
                      <a:pt x="1716" y="39"/>
                      <a:pt x="978" y="106"/>
                      <a:pt x="250" y="192"/>
                    </a:cubicBezTo>
                    <a:cubicBezTo>
                      <a:pt x="10" y="221"/>
                      <a:pt x="1" y="575"/>
                      <a:pt x="250" y="575"/>
                    </a:cubicBezTo>
                    <a:cubicBezTo>
                      <a:pt x="978" y="575"/>
                      <a:pt x="1716" y="556"/>
                      <a:pt x="2444" y="508"/>
                    </a:cubicBezTo>
                    <a:cubicBezTo>
                      <a:pt x="2757" y="489"/>
                      <a:pt x="2769" y="1"/>
                      <a:pt x="2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 name="Google Shape;623;p29"/>
              <p:cNvGrpSpPr/>
              <p:nvPr/>
            </p:nvGrpSpPr>
            <p:grpSpPr>
              <a:xfrm>
                <a:off x="2668375" y="1357050"/>
                <a:ext cx="378200" cy="1337725"/>
                <a:chOff x="2668375" y="1357050"/>
                <a:chExt cx="378200" cy="1337725"/>
              </a:xfrm>
            </p:grpSpPr>
            <p:sp>
              <p:nvSpPr>
                <p:cNvPr id="624" name="Google Shape;624;p29"/>
                <p:cNvSpPr/>
                <p:nvPr/>
              </p:nvSpPr>
              <p:spPr>
                <a:xfrm>
                  <a:off x="2699275" y="1357050"/>
                  <a:ext cx="347300" cy="501300"/>
                </a:xfrm>
                <a:custGeom>
                  <a:avLst/>
                  <a:gdLst/>
                  <a:ahLst/>
                  <a:cxnLst/>
                  <a:rect l="l" t="t" r="r" b="b"/>
                  <a:pathLst>
                    <a:path w="13892" h="20052" extrusionOk="0">
                      <a:moveTo>
                        <a:pt x="7004" y="1"/>
                      </a:moveTo>
                      <a:cubicBezTo>
                        <a:pt x="5440" y="1"/>
                        <a:pt x="3809" y="86"/>
                        <a:pt x="2366" y="510"/>
                      </a:cubicBezTo>
                      <a:cubicBezTo>
                        <a:pt x="814" y="979"/>
                        <a:pt x="364" y="2119"/>
                        <a:pt x="259" y="3624"/>
                      </a:cubicBezTo>
                      <a:cubicBezTo>
                        <a:pt x="96" y="5942"/>
                        <a:pt x="38" y="8270"/>
                        <a:pt x="19" y="10588"/>
                      </a:cubicBezTo>
                      <a:cubicBezTo>
                        <a:pt x="0" y="13175"/>
                        <a:pt x="58" y="15752"/>
                        <a:pt x="192" y="18329"/>
                      </a:cubicBezTo>
                      <a:cubicBezTo>
                        <a:pt x="230" y="18971"/>
                        <a:pt x="211" y="19718"/>
                        <a:pt x="920" y="19977"/>
                      </a:cubicBezTo>
                      <a:cubicBezTo>
                        <a:pt x="1076" y="20035"/>
                        <a:pt x="1253" y="20052"/>
                        <a:pt x="1433" y="20052"/>
                      </a:cubicBezTo>
                      <a:cubicBezTo>
                        <a:pt x="1638" y="20052"/>
                        <a:pt x="1847" y="20030"/>
                        <a:pt x="2031" y="20025"/>
                      </a:cubicBezTo>
                      <a:cubicBezTo>
                        <a:pt x="2692" y="20015"/>
                        <a:pt x="3344" y="20006"/>
                        <a:pt x="4005" y="19948"/>
                      </a:cubicBezTo>
                      <a:cubicBezTo>
                        <a:pt x="4215" y="19920"/>
                        <a:pt x="4215" y="19613"/>
                        <a:pt x="4005" y="19584"/>
                      </a:cubicBezTo>
                      <a:cubicBezTo>
                        <a:pt x="3923" y="19579"/>
                        <a:pt x="3840" y="19577"/>
                        <a:pt x="3754" y="19577"/>
                      </a:cubicBezTo>
                      <a:cubicBezTo>
                        <a:pt x="3314" y="19577"/>
                        <a:pt x="2828" y="19636"/>
                        <a:pt x="2371" y="19636"/>
                      </a:cubicBezTo>
                      <a:cubicBezTo>
                        <a:pt x="2124" y="19636"/>
                        <a:pt x="1885" y="19619"/>
                        <a:pt x="1667" y="19565"/>
                      </a:cubicBezTo>
                      <a:cubicBezTo>
                        <a:pt x="422" y="19268"/>
                        <a:pt x="613" y="17793"/>
                        <a:pt x="584" y="16787"/>
                      </a:cubicBezTo>
                      <a:cubicBezTo>
                        <a:pt x="527" y="15043"/>
                        <a:pt x="498" y="13300"/>
                        <a:pt x="498" y="11556"/>
                      </a:cubicBezTo>
                      <a:cubicBezTo>
                        <a:pt x="498" y="9879"/>
                        <a:pt x="527" y="8203"/>
                        <a:pt x="604" y="6526"/>
                      </a:cubicBezTo>
                      <a:cubicBezTo>
                        <a:pt x="661" y="5032"/>
                        <a:pt x="307" y="2186"/>
                        <a:pt x="1763" y="1286"/>
                      </a:cubicBezTo>
                      <a:cubicBezTo>
                        <a:pt x="3094" y="472"/>
                        <a:pt x="5173" y="596"/>
                        <a:pt x="6687" y="539"/>
                      </a:cubicBezTo>
                      <a:cubicBezTo>
                        <a:pt x="7328" y="517"/>
                        <a:pt x="7991" y="497"/>
                        <a:pt x="8658" y="497"/>
                      </a:cubicBezTo>
                      <a:cubicBezTo>
                        <a:pt x="9784" y="497"/>
                        <a:pt x="10923" y="554"/>
                        <a:pt x="11995" y="759"/>
                      </a:cubicBezTo>
                      <a:cubicBezTo>
                        <a:pt x="13297" y="1008"/>
                        <a:pt x="13259" y="2186"/>
                        <a:pt x="13278" y="3269"/>
                      </a:cubicBezTo>
                      <a:cubicBezTo>
                        <a:pt x="13288" y="4112"/>
                        <a:pt x="13297" y="4946"/>
                        <a:pt x="13297" y="5789"/>
                      </a:cubicBezTo>
                      <a:cubicBezTo>
                        <a:pt x="13297" y="7532"/>
                        <a:pt x="13278" y="9276"/>
                        <a:pt x="13230" y="11020"/>
                      </a:cubicBezTo>
                      <a:cubicBezTo>
                        <a:pt x="13182" y="12897"/>
                        <a:pt x="13106" y="14765"/>
                        <a:pt x="12991" y="16643"/>
                      </a:cubicBezTo>
                      <a:cubicBezTo>
                        <a:pt x="12962" y="17161"/>
                        <a:pt x="12962" y="17707"/>
                        <a:pt x="12885" y="18224"/>
                      </a:cubicBezTo>
                      <a:cubicBezTo>
                        <a:pt x="12790" y="18914"/>
                        <a:pt x="12406" y="19211"/>
                        <a:pt x="11745" y="19402"/>
                      </a:cubicBezTo>
                      <a:cubicBezTo>
                        <a:pt x="11298" y="19533"/>
                        <a:pt x="10806" y="19583"/>
                        <a:pt x="10306" y="19583"/>
                      </a:cubicBezTo>
                      <a:cubicBezTo>
                        <a:pt x="9598" y="19583"/>
                        <a:pt x="8874" y="19482"/>
                        <a:pt x="8239" y="19364"/>
                      </a:cubicBezTo>
                      <a:cubicBezTo>
                        <a:pt x="8221" y="19361"/>
                        <a:pt x="8204" y="19359"/>
                        <a:pt x="8187" y="19359"/>
                      </a:cubicBezTo>
                      <a:cubicBezTo>
                        <a:pt x="7909" y="19359"/>
                        <a:pt x="7807" y="19789"/>
                        <a:pt x="8105" y="19843"/>
                      </a:cubicBezTo>
                      <a:cubicBezTo>
                        <a:pt x="8775" y="19981"/>
                        <a:pt x="9458" y="20047"/>
                        <a:pt x="10143" y="20047"/>
                      </a:cubicBezTo>
                      <a:cubicBezTo>
                        <a:pt x="10457" y="20047"/>
                        <a:pt x="10771" y="20033"/>
                        <a:pt x="11084" y="20006"/>
                      </a:cubicBezTo>
                      <a:cubicBezTo>
                        <a:pt x="11707" y="19939"/>
                        <a:pt x="12512" y="19881"/>
                        <a:pt x="12972" y="19393"/>
                      </a:cubicBezTo>
                      <a:cubicBezTo>
                        <a:pt x="13412" y="18923"/>
                        <a:pt x="13403" y="18205"/>
                        <a:pt x="13441" y="17611"/>
                      </a:cubicBezTo>
                      <a:cubicBezTo>
                        <a:pt x="13518" y="16385"/>
                        <a:pt x="13585" y="15158"/>
                        <a:pt x="13633" y="13932"/>
                      </a:cubicBezTo>
                      <a:cubicBezTo>
                        <a:pt x="13738" y="11604"/>
                        <a:pt x="13786" y="9276"/>
                        <a:pt x="13796" y="6948"/>
                      </a:cubicBezTo>
                      <a:cubicBezTo>
                        <a:pt x="13805" y="5856"/>
                        <a:pt x="13796" y="4764"/>
                        <a:pt x="13786" y="3662"/>
                      </a:cubicBezTo>
                      <a:cubicBezTo>
                        <a:pt x="13767" y="2867"/>
                        <a:pt x="13891" y="1880"/>
                        <a:pt x="13508" y="1142"/>
                      </a:cubicBezTo>
                      <a:cubicBezTo>
                        <a:pt x="13221" y="577"/>
                        <a:pt x="12694" y="366"/>
                        <a:pt x="12100" y="261"/>
                      </a:cubicBezTo>
                      <a:cubicBezTo>
                        <a:pt x="10969" y="60"/>
                        <a:pt x="9772" y="41"/>
                        <a:pt x="8632" y="21"/>
                      </a:cubicBezTo>
                      <a:cubicBezTo>
                        <a:pt x="8105" y="11"/>
                        <a:pt x="7559" y="1"/>
                        <a:pt x="700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a:off x="2734225" y="1425275"/>
                  <a:ext cx="275225" cy="392875"/>
                </a:xfrm>
                <a:custGeom>
                  <a:avLst/>
                  <a:gdLst/>
                  <a:ahLst/>
                  <a:cxnLst/>
                  <a:rect l="l" t="t" r="r" b="b"/>
                  <a:pathLst>
                    <a:path w="11009" h="15715" extrusionOk="0">
                      <a:moveTo>
                        <a:pt x="6995" y="0"/>
                      </a:moveTo>
                      <a:cubicBezTo>
                        <a:pt x="5289" y="0"/>
                        <a:pt x="3578" y="38"/>
                        <a:pt x="1888" y="176"/>
                      </a:cubicBezTo>
                      <a:cubicBezTo>
                        <a:pt x="1275" y="233"/>
                        <a:pt x="729" y="339"/>
                        <a:pt x="451" y="952"/>
                      </a:cubicBezTo>
                      <a:cubicBezTo>
                        <a:pt x="1" y="1939"/>
                        <a:pt x="250" y="3472"/>
                        <a:pt x="231" y="4525"/>
                      </a:cubicBezTo>
                      <a:cubicBezTo>
                        <a:pt x="192" y="7400"/>
                        <a:pt x="212" y="10274"/>
                        <a:pt x="288" y="13138"/>
                      </a:cubicBezTo>
                      <a:cubicBezTo>
                        <a:pt x="307" y="13866"/>
                        <a:pt x="154" y="14901"/>
                        <a:pt x="805" y="15418"/>
                      </a:cubicBezTo>
                      <a:cubicBezTo>
                        <a:pt x="1090" y="15640"/>
                        <a:pt x="1436" y="15714"/>
                        <a:pt x="1793" y="15714"/>
                      </a:cubicBezTo>
                      <a:cubicBezTo>
                        <a:pt x="2143" y="15714"/>
                        <a:pt x="2504" y="15643"/>
                        <a:pt x="2827" y="15572"/>
                      </a:cubicBezTo>
                      <a:cubicBezTo>
                        <a:pt x="2982" y="15535"/>
                        <a:pt x="2963" y="15263"/>
                        <a:pt x="2803" y="15263"/>
                      </a:cubicBezTo>
                      <a:cubicBezTo>
                        <a:pt x="2795" y="15263"/>
                        <a:pt x="2787" y="15264"/>
                        <a:pt x="2779" y="15265"/>
                      </a:cubicBezTo>
                      <a:cubicBezTo>
                        <a:pt x="2603" y="15285"/>
                        <a:pt x="2424" y="15297"/>
                        <a:pt x="2247" y="15297"/>
                      </a:cubicBezTo>
                      <a:cubicBezTo>
                        <a:pt x="1477" y="15297"/>
                        <a:pt x="761" y="15058"/>
                        <a:pt x="691" y="14115"/>
                      </a:cubicBezTo>
                      <a:cubicBezTo>
                        <a:pt x="623" y="13205"/>
                        <a:pt x="633" y="12286"/>
                        <a:pt x="623" y="11375"/>
                      </a:cubicBezTo>
                      <a:cubicBezTo>
                        <a:pt x="595" y="9546"/>
                        <a:pt x="585" y="7725"/>
                        <a:pt x="595" y="5895"/>
                      </a:cubicBezTo>
                      <a:cubicBezTo>
                        <a:pt x="604" y="4985"/>
                        <a:pt x="623" y="4066"/>
                        <a:pt x="643" y="3155"/>
                      </a:cubicBezTo>
                      <a:cubicBezTo>
                        <a:pt x="662" y="2102"/>
                        <a:pt x="441" y="674"/>
                        <a:pt x="1898" y="559"/>
                      </a:cubicBezTo>
                      <a:cubicBezTo>
                        <a:pt x="3622" y="435"/>
                        <a:pt x="5375" y="425"/>
                        <a:pt x="7109" y="406"/>
                      </a:cubicBezTo>
                      <a:cubicBezTo>
                        <a:pt x="7654" y="399"/>
                        <a:pt x="8262" y="330"/>
                        <a:pt x="8843" y="330"/>
                      </a:cubicBezTo>
                      <a:cubicBezTo>
                        <a:pt x="9110" y="330"/>
                        <a:pt x="9372" y="345"/>
                        <a:pt x="9619" y="387"/>
                      </a:cubicBezTo>
                      <a:cubicBezTo>
                        <a:pt x="9693" y="363"/>
                        <a:pt x="9763" y="351"/>
                        <a:pt x="9827" y="351"/>
                      </a:cubicBezTo>
                      <a:cubicBezTo>
                        <a:pt x="9994" y="351"/>
                        <a:pt x="10128" y="434"/>
                        <a:pt x="10232" y="607"/>
                      </a:cubicBezTo>
                      <a:cubicBezTo>
                        <a:pt x="10242" y="866"/>
                        <a:pt x="10242" y="1134"/>
                        <a:pt x="10252" y="1393"/>
                      </a:cubicBezTo>
                      <a:cubicBezTo>
                        <a:pt x="10252" y="1786"/>
                        <a:pt x="10261" y="2178"/>
                        <a:pt x="10261" y="2571"/>
                      </a:cubicBezTo>
                      <a:cubicBezTo>
                        <a:pt x="10271" y="4420"/>
                        <a:pt x="10309" y="6260"/>
                        <a:pt x="10309" y="8099"/>
                      </a:cubicBezTo>
                      <a:cubicBezTo>
                        <a:pt x="10309" y="9900"/>
                        <a:pt x="10367" y="11711"/>
                        <a:pt x="10261" y="13502"/>
                      </a:cubicBezTo>
                      <a:cubicBezTo>
                        <a:pt x="10232" y="14029"/>
                        <a:pt x="10175" y="14585"/>
                        <a:pt x="9638" y="14891"/>
                      </a:cubicBezTo>
                      <a:cubicBezTo>
                        <a:pt x="9348" y="15060"/>
                        <a:pt x="8999" y="15091"/>
                        <a:pt x="8658" y="15091"/>
                      </a:cubicBezTo>
                      <a:cubicBezTo>
                        <a:pt x="8516" y="15091"/>
                        <a:pt x="8375" y="15086"/>
                        <a:pt x="8240" y="15083"/>
                      </a:cubicBezTo>
                      <a:cubicBezTo>
                        <a:pt x="8056" y="15080"/>
                        <a:pt x="7873" y="15076"/>
                        <a:pt x="7690" y="15076"/>
                      </a:cubicBezTo>
                      <a:cubicBezTo>
                        <a:pt x="7303" y="15076"/>
                        <a:pt x="6919" y="15094"/>
                        <a:pt x="6534" y="15179"/>
                      </a:cubicBezTo>
                      <a:cubicBezTo>
                        <a:pt x="6265" y="15242"/>
                        <a:pt x="6350" y="15634"/>
                        <a:pt x="6599" y="15634"/>
                      </a:cubicBezTo>
                      <a:cubicBezTo>
                        <a:pt x="6615" y="15634"/>
                        <a:pt x="6632" y="15633"/>
                        <a:pt x="6649" y="15629"/>
                      </a:cubicBezTo>
                      <a:cubicBezTo>
                        <a:pt x="6900" y="15574"/>
                        <a:pt x="7171" y="15559"/>
                        <a:pt x="7450" y="15559"/>
                      </a:cubicBezTo>
                      <a:cubicBezTo>
                        <a:pt x="7774" y="15559"/>
                        <a:pt x="8110" y="15579"/>
                        <a:pt x="8440" y="15579"/>
                      </a:cubicBezTo>
                      <a:cubicBezTo>
                        <a:pt x="9054" y="15579"/>
                        <a:pt x="9648" y="15509"/>
                        <a:pt x="10108" y="15112"/>
                      </a:cubicBezTo>
                      <a:cubicBezTo>
                        <a:pt x="11008" y="14355"/>
                        <a:pt x="10740" y="12678"/>
                        <a:pt x="10750" y="11653"/>
                      </a:cubicBezTo>
                      <a:cubicBezTo>
                        <a:pt x="10779" y="7840"/>
                        <a:pt x="10664" y="4027"/>
                        <a:pt x="10577" y="214"/>
                      </a:cubicBezTo>
                      <a:cubicBezTo>
                        <a:pt x="10568" y="119"/>
                        <a:pt x="10491" y="32"/>
                        <a:pt x="10395" y="32"/>
                      </a:cubicBezTo>
                      <a:cubicBezTo>
                        <a:pt x="9269" y="17"/>
                        <a:pt x="8133" y="0"/>
                        <a:pt x="69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a:off x="2668375" y="1767150"/>
                  <a:ext cx="249575" cy="927625"/>
                </a:xfrm>
                <a:custGeom>
                  <a:avLst/>
                  <a:gdLst/>
                  <a:ahLst/>
                  <a:cxnLst/>
                  <a:rect l="l" t="t" r="r" b="b"/>
                  <a:pathLst>
                    <a:path w="9983" h="37105" extrusionOk="0">
                      <a:moveTo>
                        <a:pt x="7488" y="0"/>
                      </a:moveTo>
                      <a:cubicBezTo>
                        <a:pt x="7415" y="0"/>
                        <a:pt x="7339" y="23"/>
                        <a:pt x="7262" y="76"/>
                      </a:cubicBezTo>
                      <a:cubicBezTo>
                        <a:pt x="6476" y="153"/>
                        <a:pt x="6151" y="996"/>
                        <a:pt x="6045" y="1743"/>
                      </a:cubicBezTo>
                      <a:cubicBezTo>
                        <a:pt x="5863" y="2979"/>
                        <a:pt x="5758" y="4426"/>
                        <a:pt x="5863" y="5738"/>
                      </a:cubicBezTo>
                      <a:cubicBezTo>
                        <a:pt x="5710" y="5585"/>
                        <a:pt x="5518" y="5480"/>
                        <a:pt x="5298" y="5432"/>
                      </a:cubicBezTo>
                      <a:cubicBezTo>
                        <a:pt x="5248" y="5425"/>
                        <a:pt x="5198" y="5421"/>
                        <a:pt x="5148" y="5421"/>
                      </a:cubicBezTo>
                      <a:cubicBezTo>
                        <a:pt x="4860" y="5421"/>
                        <a:pt x="4573" y="5537"/>
                        <a:pt x="4369" y="5757"/>
                      </a:cubicBezTo>
                      <a:cubicBezTo>
                        <a:pt x="4220" y="5469"/>
                        <a:pt x="3921" y="5293"/>
                        <a:pt x="3600" y="5293"/>
                      </a:cubicBezTo>
                      <a:cubicBezTo>
                        <a:pt x="3569" y="5293"/>
                        <a:pt x="3538" y="5294"/>
                        <a:pt x="3507" y="5298"/>
                      </a:cubicBezTo>
                      <a:cubicBezTo>
                        <a:pt x="3142" y="5365"/>
                        <a:pt x="2836" y="5604"/>
                        <a:pt x="2673" y="5930"/>
                      </a:cubicBezTo>
                      <a:cubicBezTo>
                        <a:pt x="2467" y="5660"/>
                        <a:pt x="2145" y="5511"/>
                        <a:pt x="1816" y="5511"/>
                      </a:cubicBezTo>
                      <a:cubicBezTo>
                        <a:pt x="1702" y="5511"/>
                        <a:pt x="1587" y="5529"/>
                        <a:pt x="1476" y="5566"/>
                      </a:cubicBezTo>
                      <a:cubicBezTo>
                        <a:pt x="556" y="5863"/>
                        <a:pt x="556" y="7022"/>
                        <a:pt x="489" y="7798"/>
                      </a:cubicBezTo>
                      <a:cubicBezTo>
                        <a:pt x="307" y="9705"/>
                        <a:pt x="0" y="13546"/>
                        <a:pt x="2338" y="14351"/>
                      </a:cubicBezTo>
                      <a:cubicBezTo>
                        <a:pt x="2002" y="18011"/>
                        <a:pt x="2002" y="21718"/>
                        <a:pt x="1878" y="25397"/>
                      </a:cubicBezTo>
                      <a:cubicBezTo>
                        <a:pt x="1753" y="29143"/>
                        <a:pt x="1629" y="32898"/>
                        <a:pt x="1523" y="36654"/>
                      </a:cubicBezTo>
                      <a:cubicBezTo>
                        <a:pt x="1523" y="36798"/>
                        <a:pt x="1514" y="36941"/>
                        <a:pt x="1504" y="37095"/>
                      </a:cubicBezTo>
                      <a:lnTo>
                        <a:pt x="1955" y="37095"/>
                      </a:lnTo>
                      <a:cubicBezTo>
                        <a:pt x="1955" y="36941"/>
                        <a:pt x="1964" y="36798"/>
                        <a:pt x="1964" y="36654"/>
                      </a:cubicBezTo>
                      <a:cubicBezTo>
                        <a:pt x="2079" y="32965"/>
                        <a:pt x="2194" y="29277"/>
                        <a:pt x="2328" y="25589"/>
                      </a:cubicBezTo>
                      <a:cubicBezTo>
                        <a:pt x="2453" y="21843"/>
                        <a:pt x="2740" y="18078"/>
                        <a:pt x="2683" y="14332"/>
                      </a:cubicBezTo>
                      <a:cubicBezTo>
                        <a:pt x="2654" y="14217"/>
                        <a:pt x="2587" y="14121"/>
                        <a:pt x="2510" y="14035"/>
                      </a:cubicBezTo>
                      <a:cubicBezTo>
                        <a:pt x="872" y="13498"/>
                        <a:pt x="834" y="11371"/>
                        <a:pt x="776" y="9934"/>
                      </a:cubicBezTo>
                      <a:cubicBezTo>
                        <a:pt x="757" y="9350"/>
                        <a:pt x="767" y="8766"/>
                        <a:pt x="805" y="8181"/>
                      </a:cubicBezTo>
                      <a:cubicBezTo>
                        <a:pt x="824" y="7856"/>
                        <a:pt x="853" y="7539"/>
                        <a:pt x="901" y="7214"/>
                      </a:cubicBezTo>
                      <a:lnTo>
                        <a:pt x="1006" y="6533"/>
                      </a:lnTo>
                      <a:cubicBezTo>
                        <a:pt x="1459" y="6209"/>
                        <a:pt x="1827" y="6048"/>
                        <a:pt x="2110" y="6048"/>
                      </a:cubicBezTo>
                      <a:cubicBezTo>
                        <a:pt x="2312" y="6048"/>
                        <a:pt x="2471" y="6130"/>
                        <a:pt x="2587" y="6294"/>
                      </a:cubicBezTo>
                      <a:cubicBezTo>
                        <a:pt x="2587" y="6342"/>
                        <a:pt x="2596" y="6390"/>
                        <a:pt x="2606" y="6438"/>
                      </a:cubicBezTo>
                      <a:cubicBezTo>
                        <a:pt x="2625" y="6495"/>
                        <a:pt x="2673" y="6543"/>
                        <a:pt x="2731" y="6562"/>
                      </a:cubicBezTo>
                      <a:cubicBezTo>
                        <a:pt x="2750" y="6578"/>
                        <a:pt x="2773" y="6585"/>
                        <a:pt x="2798" y="6585"/>
                      </a:cubicBezTo>
                      <a:cubicBezTo>
                        <a:pt x="2834" y="6585"/>
                        <a:pt x="2870" y="6568"/>
                        <a:pt x="2893" y="6533"/>
                      </a:cubicBezTo>
                      <a:cubicBezTo>
                        <a:pt x="2913" y="6524"/>
                        <a:pt x="2922" y="6505"/>
                        <a:pt x="2932" y="6476"/>
                      </a:cubicBezTo>
                      <a:cubicBezTo>
                        <a:pt x="3066" y="6217"/>
                        <a:pt x="3085" y="5911"/>
                        <a:pt x="3382" y="5757"/>
                      </a:cubicBezTo>
                      <a:cubicBezTo>
                        <a:pt x="3461" y="5719"/>
                        <a:pt x="3545" y="5701"/>
                        <a:pt x="3627" y="5701"/>
                      </a:cubicBezTo>
                      <a:cubicBezTo>
                        <a:pt x="3873" y="5701"/>
                        <a:pt x="4108" y="5861"/>
                        <a:pt x="4187" y="6112"/>
                      </a:cubicBezTo>
                      <a:lnTo>
                        <a:pt x="4187" y="6141"/>
                      </a:lnTo>
                      <a:cubicBezTo>
                        <a:pt x="4155" y="6266"/>
                        <a:pt x="4260" y="6359"/>
                        <a:pt x="4366" y="6359"/>
                      </a:cubicBezTo>
                      <a:cubicBezTo>
                        <a:pt x="4421" y="6359"/>
                        <a:pt x="4476" y="6334"/>
                        <a:pt x="4512" y="6275"/>
                      </a:cubicBezTo>
                      <a:cubicBezTo>
                        <a:pt x="4683" y="6015"/>
                        <a:pt x="4870" y="5763"/>
                        <a:pt x="5207" y="5763"/>
                      </a:cubicBezTo>
                      <a:cubicBezTo>
                        <a:pt x="5230" y="5763"/>
                        <a:pt x="5254" y="5765"/>
                        <a:pt x="5279" y="5767"/>
                      </a:cubicBezTo>
                      <a:cubicBezTo>
                        <a:pt x="5624" y="5805"/>
                        <a:pt x="5739" y="6083"/>
                        <a:pt x="5921" y="6323"/>
                      </a:cubicBezTo>
                      <a:cubicBezTo>
                        <a:pt x="5940" y="6418"/>
                        <a:pt x="5950" y="6514"/>
                        <a:pt x="5959" y="6600"/>
                      </a:cubicBezTo>
                      <a:cubicBezTo>
                        <a:pt x="5973" y="6639"/>
                        <a:pt x="6007" y="6658"/>
                        <a:pt x="6039" y="6658"/>
                      </a:cubicBezTo>
                      <a:cubicBezTo>
                        <a:pt x="6072" y="6658"/>
                        <a:pt x="6103" y="6639"/>
                        <a:pt x="6112" y="6600"/>
                      </a:cubicBezTo>
                      <a:cubicBezTo>
                        <a:pt x="6266" y="5671"/>
                        <a:pt x="6218" y="4704"/>
                        <a:pt x="6275" y="3755"/>
                      </a:cubicBezTo>
                      <a:cubicBezTo>
                        <a:pt x="6352" y="2682"/>
                        <a:pt x="6160" y="594"/>
                        <a:pt x="7530" y="345"/>
                      </a:cubicBezTo>
                      <a:cubicBezTo>
                        <a:pt x="7731" y="517"/>
                        <a:pt x="7875" y="747"/>
                        <a:pt x="7942" y="996"/>
                      </a:cubicBezTo>
                      <a:cubicBezTo>
                        <a:pt x="8009" y="1303"/>
                        <a:pt x="8038" y="1609"/>
                        <a:pt x="8028" y="1925"/>
                      </a:cubicBezTo>
                      <a:cubicBezTo>
                        <a:pt x="8038" y="2510"/>
                        <a:pt x="8048" y="3094"/>
                        <a:pt x="8048" y="3679"/>
                      </a:cubicBezTo>
                      <a:cubicBezTo>
                        <a:pt x="8048" y="4847"/>
                        <a:pt x="8000" y="6007"/>
                        <a:pt x="7971" y="7175"/>
                      </a:cubicBezTo>
                      <a:cubicBezTo>
                        <a:pt x="7971" y="7270"/>
                        <a:pt x="8036" y="7315"/>
                        <a:pt x="8105" y="7315"/>
                      </a:cubicBezTo>
                      <a:cubicBezTo>
                        <a:pt x="8175" y="7315"/>
                        <a:pt x="8249" y="7267"/>
                        <a:pt x="8258" y="7175"/>
                      </a:cubicBezTo>
                      <a:cubicBezTo>
                        <a:pt x="8287" y="6869"/>
                        <a:pt x="8325" y="6543"/>
                        <a:pt x="8354" y="6217"/>
                      </a:cubicBezTo>
                      <a:cubicBezTo>
                        <a:pt x="9705" y="7262"/>
                        <a:pt x="9303" y="8871"/>
                        <a:pt x="8871" y="10346"/>
                      </a:cubicBezTo>
                      <a:cubicBezTo>
                        <a:pt x="8507" y="11601"/>
                        <a:pt x="8009" y="12789"/>
                        <a:pt x="6936" y="13594"/>
                      </a:cubicBezTo>
                      <a:cubicBezTo>
                        <a:pt x="6850" y="13652"/>
                        <a:pt x="6831" y="13767"/>
                        <a:pt x="6869" y="13862"/>
                      </a:cubicBezTo>
                      <a:cubicBezTo>
                        <a:pt x="6371" y="17618"/>
                        <a:pt x="6419" y="21507"/>
                        <a:pt x="6256" y="25292"/>
                      </a:cubicBezTo>
                      <a:cubicBezTo>
                        <a:pt x="6093" y="28980"/>
                        <a:pt x="5969" y="32669"/>
                        <a:pt x="5873" y="36357"/>
                      </a:cubicBezTo>
                      <a:lnTo>
                        <a:pt x="5854" y="37104"/>
                      </a:lnTo>
                      <a:lnTo>
                        <a:pt x="6227" y="37104"/>
                      </a:lnTo>
                      <a:lnTo>
                        <a:pt x="6247" y="36357"/>
                      </a:lnTo>
                      <a:cubicBezTo>
                        <a:pt x="6352" y="32669"/>
                        <a:pt x="6476" y="28980"/>
                        <a:pt x="6630" y="25292"/>
                      </a:cubicBezTo>
                      <a:cubicBezTo>
                        <a:pt x="6793" y="21507"/>
                        <a:pt x="7243" y="17685"/>
                        <a:pt x="7205" y="13901"/>
                      </a:cubicBezTo>
                      <a:cubicBezTo>
                        <a:pt x="8546" y="12904"/>
                        <a:pt x="9063" y="11285"/>
                        <a:pt x="9465" y="9724"/>
                      </a:cubicBezTo>
                      <a:cubicBezTo>
                        <a:pt x="9772" y="8507"/>
                        <a:pt x="9983" y="6332"/>
                        <a:pt x="8383" y="5930"/>
                      </a:cubicBezTo>
                      <a:cubicBezTo>
                        <a:pt x="8527" y="4368"/>
                        <a:pt x="8603" y="2692"/>
                        <a:pt x="8345" y="1207"/>
                      </a:cubicBezTo>
                      <a:cubicBezTo>
                        <a:pt x="8279" y="861"/>
                        <a:pt x="7930" y="0"/>
                        <a:pt x="74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7" name="Google Shape;627;p29"/>
          <p:cNvGrpSpPr/>
          <p:nvPr/>
        </p:nvGrpSpPr>
        <p:grpSpPr>
          <a:xfrm>
            <a:off x="7302399" y="1402140"/>
            <a:ext cx="964455" cy="1023589"/>
            <a:chOff x="2537100" y="4491050"/>
            <a:chExt cx="394025" cy="418150"/>
          </a:xfrm>
        </p:grpSpPr>
        <p:sp>
          <p:nvSpPr>
            <p:cNvPr id="628" name="Google Shape;628;p29"/>
            <p:cNvSpPr/>
            <p:nvPr/>
          </p:nvSpPr>
          <p:spPr>
            <a:xfrm>
              <a:off x="2537100" y="4702050"/>
              <a:ext cx="394025" cy="207150"/>
            </a:xfrm>
            <a:custGeom>
              <a:avLst/>
              <a:gdLst/>
              <a:ahLst/>
              <a:cxnLst/>
              <a:rect l="l" t="t" r="r" b="b"/>
              <a:pathLst>
                <a:path w="15761" h="8286" extrusionOk="0">
                  <a:moveTo>
                    <a:pt x="6842" y="426"/>
                  </a:moveTo>
                  <a:cubicBezTo>
                    <a:pt x="8467" y="426"/>
                    <a:pt x="9996" y="1531"/>
                    <a:pt x="10750" y="2951"/>
                  </a:cubicBezTo>
                  <a:cubicBezTo>
                    <a:pt x="10795" y="3021"/>
                    <a:pt x="10864" y="3057"/>
                    <a:pt x="10936" y="3057"/>
                  </a:cubicBezTo>
                  <a:cubicBezTo>
                    <a:pt x="10973" y="3057"/>
                    <a:pt x="11011" y="3048"/>
                    <a:pt x="11047" y="3028"/>
                  </a:cubicBezTo>
                  <a:cubicBezTo>
                    <a:pt x="11445" y="2843"/>
                    <a:pt x="11883" y="2754"/>
                    <a:pt x="12319" y="2754"/>
                  </a:cubicBezTo>
                  <a:cubicBezTo>
                    <a:pt x="13731" y="2754"/>
                    <a:pt x="15116" y="3686"/>
                    <a:pt x="15013" y="5289"/>
                  </a:cubicBezTo>
                  <a:cubicBezTo>
                    <a:pt x="14966" y="6161"/>
                    <a:pt x="14439" y="7061"/>
                    <a:pt x="13576" y="7368"/>
                  </a:cubicBezTo>
                  <a:cubicBezTo>
                    <a:pt x="13193" y="7496"/>
                    <a:pt x="12769" y="7534"/>
                    <a:pt x="12335" y="7534"/>
                  </a:cubicBezTo>
                  <a:cubicBezTo>
                    <a:pt x="11695" y="7534"/>
                    <a:pt x="11032" y="7450"/>
                    <a:pt x="10444" y="7445"/>
                  </a:cubicBezTo>
                  <a:cubicBezTo>
                    <a:pt x="10405" y="7444"/>
                    <a:pt x="10366" y="7444"/>
                    <a:pt x="10327" y="7444"/>
                  </a:cubicBezTo>
                  <a:cubicBezTo>
                    <a:pt x="8298" y="7444"/>
                    <a:pt x="6305" y="7686"/>
                    <a:pt x="4284" y="7799"/>
                  </a:cubicBezTo>
                  <a:cubicBezTo>
                    <a:pt x="3893" y="7817"/>
                    <a:pt x="3396" y="7864"/>
                    <a:pt x="2891" y="7864"/>
                  </a:cubicBezTo>
                  <a:cubicBezTo>
                    <a:pt x="2081" y="7864"/>
                    <a:pt x="1252" y="7744"/>
                    <a:pt x="816" y="7196"/>
                  </a:cubicBezTo>
                  <a:cubicBezTo>
                    <a:pt x="1" y="6170"/>
                    <a:pt x="898" y="5105"/>
                    <a:pt x="1914" y="5105"/>
                  </a:cubicBezTo>
                  <a:cubicBezTo>
                    <a:pt x="2237" y="5105"/>
                    <a:pt x="2571" y="5212"/>
                    <a:pt x="2866" y="5461"/>
                  </a:cubicBezTo>
                  <a:cubicBezTo>
                    <a:pt x="2840" y="5533"/>
                    <a:pt x="2902" y="5591"/>
                    <a:pt x="2963" y="5591"/>
                  </a:cubicBezTo>
                  <a:cubicBezTo>
                    <a:pt x="2991" y="5591"/>
                    <a:pt x="3020" y="5578"/>
                    <a:pt x="3038" y="5548"/>
                  </a:cubicBezTo>
                  <a:cubicBezTo>
                    <a:pt x="3105" y="5452"/>
                    <a:pt x="3201" y="5385"/>
                    <a:pt x="3297" y="5327"/>
                  </a:cubicBezTo>
                  <a:cubicBezTo>
                    <a:pt x="3402" y="5289"/>
                    <a:pt x="3508" y="5260"/>
                    <a:pt x="3613" y="5241"/>
                  </a:cubicBezTo>
                  <a:cubicBezTo>
                    <a:pt x="3747" y="5193"/>
                    <a:pt x="3728" y="4992"/>
                    <a:pt x="3584" y="4992"/>
                  </a:cubicBezTo>
                  <a:lnTo>
                    <a:pt x="3517" y="4992"/>
                  </a:lnTo>
                  <a:cubicBezTo>
                    <a:pt x="2885" y="3201"/>
                    <a:pt x="4006" y="1122"/>
                    <a:pt x="5826" y="576"/>
                  </a:cubicBezTo>
                  <a:cubicBezTo>
                    <a:pt x="6165" y="474"/>
                    <a:pt x="6506" y="426"/>
                    <a:pt x="6842" y="426"/>
                  </a:cubicBezTo>
                  <a:close/>
                  <a:moveTo>
                    <a:pt x="6837" y="1"/>
                  </a:moveTo>
                  <a:cubicBezTo>
                    <a:pt x="6388" y="1"/>
                    <a:pt x="5935" y="76"/>
                    <a:pt x="5491" y="240"/>
                  </a:cubicBezTo>
                  <a:lnTo>
                    <a:pt x="5443" y="259"/>
                  </a:lnTo>
                  <a:lnTo>
                    <a:pt x="5184" y="365"/>
                  </a:lnTo>
                  <a:cubicBezTo>
                    <a:pt x="3450" y="1189"/>
                    <a:pt x="2444" y="3306"/>
                    <a:pt x="3115" y="5136"/>
                  </a:cubicBezTo>
                  <a:cubicBezTo>
                    <a:pt x="3124" y="5145"/>
                    <a:pt x="3124" y="5155"/>
                    <a:pt x="3124" y="5155"/>
                  </a:cubicBezTo>
                  <a:cubicBezTo>
                    <a:pt x="3096" y="5184"/>
                    <a:pt x="3057" y="5212"/>
                    <a:pt x="3029" y="5241"/>
                  </a:cubicBezTo>
                  <a:cubicBezTo>
                    <a:pt x="2679" y="4882"/>
                    <a:pt x="2235" y="4719"/>
                    <a:pt x="1800" y="4719"/>
                  </a:cubicBezTo>
                  <a:cubicBezTo>
                    <a:pt x="922" y="4719"/>
                    <a:pt x="81" y="5382"/>
                    <a:pt x="126" y="6439"/>
                  </a:cubicBezTo>
                  <a:cubicBezTo>
                    <a:pt x="190" y="7979"/>
                    <a:pt x="1677" y="8285"/>
                    <a:pt x="3103" y="8285"/>
                  </a:cubicBezTo>
                  <a:cubicBezTo>
                    <a:pt x="3807" y="8285"/>
                    <a:pt x="4496" y="8211"/>
                    <a:pt x="4993" y="8173"/>
                  </a:cubicBezTo>
                  <a:cubicBezTo>
                    <a:pt x="6458" y="8067"/>
                    <a:pt x="7914" y="7924"/>
                    <a:pt x="9390" y="7885"/>
                  </a:cubicBezTo>
                  <a:cubicBezTo>
                    <a:pt x="9455" y="7884"/>
                    <a:pt x="9521" y="7883"/>
                    <a:pt x="9587" y="7883"/>
                  </a:cubicBezTo>
                  <a:cubicBezTo>
                    <a:pt x="10385" y="7883"/>
                    <a:pt x="11238" y="7981"/>
                    <a:pt x="12064" y="7981"/>
                  </a:cubicBezTo>
                  <a:cubicBezTo>
                    <a:pt x="12524" y="7981"/>
                    <a:pt x="12975" y="7951"/>
                    <a:pt x="13404" y="7857"/>
                  </a:cubicBezTo>
                  <a:cubicBezTo>
                    <a:pt x="14908" y="7521"/>
                    <a:pt x="15761" y="5835"/>
                    <a:pt x="15358" y="4389"/>
                  </a:cubicBezTo>
                  <a:cubicBezTo>
                    <a:pt x="14981" y="3016"/>
                    <a:pt x="13681" y="2330"/>
                    <a:pt x="12369" y="2330"/>
                  </a:cubicBezTo>
                  <a:cubicBezTo>
                    <a:pt x="11914" y="2330"/>
                    <a:pt x="11457" y="2412"/>
                    <a:pt x="11038" y="2578"/>
                  </a:cubicBezTo>
                  <a:cubicBezTo>
                    <a:pt x="10990" y="2492"/>
                    <a:pt x="10942" y="2415"/>
                    <a:pt x="10884" y="2338"/>
                  </a:cubicBezTo>
                  <a:cubicBezTo>
                    <a:pt x="10904" y="2223"/>
                    <a:pt x="10904" y="2108"/>
                    <a:pt x="10913" y="2003"/>
                  </a:cubicBezTo>
                  <a:lnTo>
                    <a:pt x="10635" y="1974"/>
                  </a:lnTo>
                  <a:cubicBezTo>
                    <a:pt x="9726" y="808"/>
                    <a:pt x="8305" y="1"/>
                    <a:pt x="683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a:off x="2537125" y="4712575"/>
              <a:ext cx="377875" cy="186025"/>
            </a:xfrm>
            <a:custGeom>
              <a:avLst/>
              <a:gdLst/>
              <a:ahLst/>
              <a:cxnLst/>
              <a:rect l="l" t="t" r="r" b="b"/>
              <a:pathLst>
                <a:path w="15115" h="7441" extrusionOk="0">
                  <a:moveTo>
                    <a:pt x="6854" y="1"/>
                  </a:moveTo>
                  <a:cubicBezTo>
                    <a:pt x="6513" y="1"/>
                    <a:pt x="6168" y="50"/>
                    <a:pt x="5825" y="155"/>
                  </a:cubicBezTo>
                  <a:cubicBezTo>
                    <a:pt x="4014" y="701"/>
                    <a:pt x="2893" y="2770"/>
                    <a:pt x="3526" y="4561"/>
                  </a:cubicBezTo>
                  <a:lnTo>
                    <a:pt x="3583" y="4561"/>
                  </a:lnTo>
                  <a:cubicBezTo>
                    <a:pt x="3727" y="4571"/>
                    <a:pt x="3756" y="4772"/>
                    <a:pt x="3622" y="4820"/>
                  </a:cubicBezTo>
                  <a:cubicBezTo>
                    <a:pt x="3507" y="4830"/>
                    <a:pt x="3401" y="4868"/>
                    <a:pt x="3305" y="4906"/>
                  </a:cubicBezTo>
                  <a:cubicBezTo>
                    <a:pt x="3200" y="4954"/>
                    <a:pt x="3114" y="5031"/>
                    <a:pt x="3047" y="5127"/>
                  </a:cubicBezTo>
                  <a:cubicBezTo>
                    <a:pt x="3026" y="5154"/>
                    <a:pt x="2997" y="5166"/>
                    <a:pt x="2968" y="5166"/>
                  </a:cubicBezTo>
                  <a:cubicBezTo>
                    <a:pt x="2907" y="5166"/>
                    <a:pt x="2848" y="5110"/>
                    <a:pt x="2874" y="5031"/>
                  </a:cubicBezTo>
                  <a:cubicBezTo>
                    <a:pt x="2579" y="4786"/>
                    <a:pt x="2245" y="4680"/>
                    <a:pt x="1924" y="4680"/>
                  </a:cubicBezTo>
                  <a:cubicBezTo>
                    <a:pt x="901" y="4680"/>
                    <a:pt x="0" y="5747"/>
                    <a:pt x="824" y="6775"/>
                  </a:cubicBezTo>
                  <a:cubicBezTo>
                    <a:pt x="1251" y="7318"/>
                    <a:pt x="2067" y="7441"/>
                    <a:pt x="2871" y="7441"/>
                  </a:cubicBezTo>
                  <a:cubicBezTo>
                    <a:pt x="3384" y="7441"/>
                    <a:pt x="3893" y="7391"/>
                    <a:pt x="4292" y="7369"/>
                  </a:cubicBezTo>
                  <a:cubicBezTo>
                    <a:pt x="6304" y="7265"/>
                    <a:pt x="8306" y="7023"/>
                    <a:pt x="10327" y="7023"/>
                  </a:cubicBezTo>
                  <a:cubicBezTo>
                    <a:pt x="10365" y="7023"/>
                    <a:pt x="10404" y="7023"/>
                    <a:pt x="10443" y="7024"/>
                  </a:cubicBezTo>
                  <a:cubicBezTo>
                    <a:pt x="11029" y="7029"/>
                    <a:pt x="11683" y="7111"/>
                    <a:pt x="12314" y="7111"/>
                  </a:cubicBezTo>
                  <a:cubicBezTo>
                    <a:pt x="12755" y="7111"/>
                    <a:pt x="13185" y="7071"/>
                    <a:pt x="13575" y="6937"/>
                  </a:cubicBezTo>
                  <a:cubicBezTo>
                    <a:pt x="14438" y="6640"/>
                    <a:pt x="14965" y="5740"/>
                    <a:pt x="15012" y="4868"/>
                  </a:cubicBezTo>
                  <a:cubicBezTo>
                    <a:pt x="15115" y="3265"/>
                    <a:pt x="13730" y="2333"/>
                    <a:pt x="12318" y="2333"/>
                  </a:cubicBezTo>
                  <a:cubicBezTo>
                    <a:pt x="11882" y="2333"/>
                    <a:pt x="11444" y="2422"/>
                    <a:pt x="11046" y="2607"/>
                  </a:cubicBezTo>
                  <a:cubicBezTo>
                    <a:pt x="11012" y="2626"/>
                    <a:pt x="10977" y="2634"/>
                    <a:pt x="10942" y="2634"/>
                  </a:cubicBezTo>
                  <a:cubicBezTo>
                    <a:pt x="10868" y="2634"/>
                    <a:pt x="10798" y="2596"/>
                    <a:pt x="10759" y="2530"/>
                  </a:cubicBezTo>
                  <a:cubicBezTo>
                    <a:pt x="10007" y="1105"/>
                    <a:pt x="8476" y="1"/>
                    <a:pt x="6854"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a:off x="2592925" y="4491050"/>
              <a:ext cx="285525" cy="261075"/>
            </a:xfrm>
            <a:custGeom>
              <a:avLst/>
              <a:gdLst/>
              <a:ahLst/>
              <a:cxnLst/>
              <a:rect l="l" t="t" r="r" b="b"/>
              <a:pathLst>
                <a:path w="11421" h="10443" extrusionOk="0">
                  <a:moveTo>
                    <a:pt x="5888" y="0"/>
                  </a:moveTo>
                  <a:cubicBezTo>
                    <a:pt x="5813" y="0"/>
                    <a:pt x="5740" y="38"/>
                    <a:pt x="5701" y="106"/>
                  </a:cubicBezTo>
                  <a:cubicBezTo>
                    <a:pt x="3947" y="2501"/>
                    <a:pt x="2079" y="4810"/>
                    <a:pt x="125" y="7032"/>
                  </a:cubicBezTo>
                  <a:cubicBezTo>
                    <a:pt x="0" y="7167"/>
                    <a:pt x="87" y="7387"/>
                    <a:pt x="269" y="7396"/>
                  </a:cubicBezTo>
                  <a:cubicBezTo>
                    <a:pt x="1093" y="7377"/>
                    <a:pt x="1916" y="7339"/>
                    <a:pt x="2740" y="7301"/>
                  </a:cubicBezTo>
                  <a:lnTo>
                    <a:pt x="2740" y="7301"/>
                  </a:lnTo>
                  <a:cubicBezTo>
                    <a:pt x="2673" y="7808"/>
                    <a:pt x="2760" y="8326"/>
                    <a:pt x="2961" y="8805"/>
                  </a:cubicBezTo>
                  <a:lnTo>
                    <a:pt x="3219" y="8699"/>
                  </a:lnTo>
                  <a:cubicBezTo>
                    <a:pt x="3162" y="8450"/>
                    <a:pt x="3124" y="8201"/>
                    <a:pt x="3104" y="7943"/>
                  </a:cubicBezTo>
                  <a:cubicBezTo>
                    <a:pt x="3085" y="7693"/>
                    <a:pt x="3124" y="7454"/>
                    <a:pt x="3133" y="7214"/>
                  </a:cubicBezTo>
                  <a:cubicBezTo>
                    <a:pt x="3143" y="7157"/>
                    <a:pt x="3104" y="7090"/>
                    <a:pt x="3047" y="7061"/>
                  </a:cubicBezTo>
                  <a:cubicBezTo>
                    <a:pt x="3028" y="6994"/>
                    <a:pt x="2961" y="6956"/>
                    <a:pt x="2894" y="6956"/>
                  </a:cubicBezTo>
                  <a:cubicBezTo>
                    <a:pt x="2534" y="6951"/>
                    <a:pt x="2175" y="6949"/>
                    <a:pt x="1816" y="6949"/>
                  </a:cubicBezTo>
                  <a:cubicBezTo>
                    <a:pt x="1457" y="6949"/>
                    <a:pt x="1097" y="6951"/>
                    <a:pt x="738" y="6956"/>
                  </a:cubicBezTo>
                  <a:cubicBezTo>
                    <a:pt x="2549" y="4896"/>
                    <a:pt x="4264" y="2760"/>
                    <a:pt x="5892" y="547"/>
                  </a:cubicBezTo>
                  <a:cubicBezTo>
                    <a:pt x="7626" y="2491"/>
                    <a:pt x="9236" y="4532"/>
                    <a:pt x="10740" y="6659"/>
                  </a:cubicBezTo>
                  <a:cubicBezTo>
                    <a:pt x="10041" y="6659"/>
                    <a:pt x="9351" y="6620"/>
                    <a:pt x="8651" y="6573"/>
                  </a:cubicBezTo>
                  <a:cubicBezTo>
                    <a:pt x="8646" y="6572"/>
                    <a:pt x="8642" y="6572"/>
                    <a:pt x="8637" y="6572"/>
                  </a:cubicBezTo>
                  <a:cubicBezTo>
                    <a:pt x="8476" y="6572"/>
                    <a:pt x="8432" y="6729"/>
                    <a:pt x="8479" y="6850"/>
                  </a:cubicBezTo>
                  <a:cubicBezTo>
                    <a:pt x="8460" y="6879"/>
                    <a:pt x="8450" y="6908"/>
                    <a:pt x="8441" y="6946"/>
                  </a:cubicBezTo>
                  <a:cubicBezTo>
                    <a:pt x="8402" y="8096"/>
                    <a:pt x="8374" y="9265"/>
                    <a:pt x="8402" y="10414"/>
                  </a:cubicBezTo>
                  <a:lnTo>
                    <a:pt x="8680" y="10443"/>
                  </a:lnTo>
                  <a:cubicBezTo>
                    <a:pt x="8776" y="9303"/>
                    <a:pt x="8824" y="8144"/>
                    <a:pt x="8843" y="7004"/>
                  </a:cubicBezTo>
                  <a:cubicBezTo>
                    <a:pt x="9414" y="7061"/>
                    <a:pt x="9984" y="7091"/>
                    <a:pt x="10559" y="7091"/>
                  </a:cubicBezTo>
                  <a:cubicBezTo>
                    <a:pt x="10756" y="7091"/>
                    <a:pt x="10954" y="7088"/>
                    <a:pt x="11152" y="7080"/>
                  </a:cubicBezTo>
                  <a:cubicBezTo>
                    <a:pt x="11315" y="7080"/>
                    <a:pt x="11420" y="6898"/>
                    <a:pt x="11334" y="6764"/>
                  </a:cubicBezTo>
                  <a:cubicBezTo>
                    <a:pt x="9715" y="4417"/>
                    <a:pt x="7942" y="2175"/>
                    <a:pt x="6036" y="58"/>
                  </a:cubicBezTo>
                  <a:cubicBezTo>
                    <a:pt x="5993" y="19"/>
                    <a:pt x="5940" y="0"/>
                    <a:pt x="58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 name="Google Shape;631;p29"/>
          <p:cNvSpPr/>
          <p:nvPr/>
        </p:nvSpPr>
        <p:spPr>
          <a:xfrm>
            <a:off x="4162726" y="494117"/>
            <a:ext cx="818387" cy="520704"/>
          </a:xfrm>
          <a:custGeom>
            <a:avLst/>
            <a:gdLst/>
            <a:ahLst/>
            <a:cxnLst/>
            <a:rect l="l" t="t" r="r" b="b"/>
            <a:pathLst>
              <a:path w="12846" h="8174" extrusionOk="0">
                <a:moveTo>
                  <a:pt x="12195" y="0"/>
                </a:moveTo>
                <a:cubicBezTo>
                  <a:pt x="12144" y="0"/>
                  <a:pt x="12091" y="16"/>
                  <a:pt x="12038" y="50"/>
                </a:cubicBezTo>
                <a:cubicBezTo>
                  <a:pt x="12029" y="60"/>
                  <a:pt x="12010" y="69"/>
                  <a:pt x="11990" y="79"/>
                </a:cubicBezTo>
                <a:cubicBezTo>
                  <a:pt x="11914" y="89"/>
                  <a:pt x="11847" y="127"/>
                  <a:pt x="11808" y="194"/>
                </a:cubicBezTo>
                <a:cubicBezTo>
                  <a:pt x="11339" y="462"/>
                  <a:pt x="10850" y="702"/>
                  <a:pt x="10352" y="912"/>
                </a:cubicBezTo>
                <a:cubicBezTo>
                  <a:pt x="10175" y="987"/>
                  <a:pt x="10252" y="1296"/>
                  <a:pt x="10441" y="1296"/>
                </a:cubicBezTo>
                <a:cubicBezTo>
                  <a:pt x="10446" y="1296"/>
                  <a:pt x="10452" y="1296"/>
                  <a:pt x="10458" y="1296"/>
                </a:cubicBezTo>
                <a:cubicBezTo>
                  <a:pt x="10755" y="1257"/>
                  <a:pt x="11052" y="1190"/>
                  <a:pt x="11339" y="1085"/>
                </a:cubicBezTo>
                <a:lnTo>
                  <a:pt x="11339" y="1085"/>
                </a:lnTo>
                <a:cubicBezTo>
                  <a:pt x="10237" y="3145"/>
                  <a:pt x="9001" y="5128"/>
                  <a:pt x="7631" y="7015"/>
                </a:cubicBezTo>
                <a:cubicBezTo>
                  <a:pt x="7018" y="6115"/>
                  <a:pt x="6443" y="5195"/>
                  <a:pt x="5888" y="4256"/>
                </a:cubicBezTo>
                <a:cubicBezTo>
                  <a:pt x="5837" y="4165"/>
                  <a:pt x="5722" y="4108"/>
                  <a:pt x="5612" y="4108"/>
                </a:cubicBezTo>
                <a:cubicBezTo>
                  <a:pt x="5535" y="4108"/>
                  <a:pt x="5460" y="4136"/>
                  <a:pt x="5409" y="4199"/>
                </a:cubicBezTo>
                <a:cubicBezTo>
                  <a:pt x="4623" y="5176"/>
                  <a:pt x="3895" y="6191"/>
                  <a:pt x="3224" y="7245"/>
                </a:cubicBezTo>
                <a:cubicBezTo>
                  <a:pt x="2841" y="6316"/>
                  <a:pt x="2458" y="5377"/>
                  <a:pt x="2056" y="4448"/>
                </a:cubicBezTo>
                <a:cubicBezTo>
                  <a:pt x="2016" y="4355"/>
                  <a:pt x="1934" y="4317"/>
                  <a:pt x="1847" y="4317"/>
                </a:cubicBezTo>
                <a:cubicBezTo>
                  <a:pt x="1744" y="4317"/>
                  <a:pt x="1634" y="4370"/>
                  <a:pt x="1577" y="4448"/>
                </a:cubicBezTo>
                <a:cubicBezTo>
                  <a:pt x="992" y="5319"/>
                  <a:pt x="475" y="6249"/>
                  <a:pt x="53" y="7207"/>
                </a:cubicBezTo>
                <a:cubicBezTo>
                  <a:pt x="0" y="7326"/>
                  <a:pt x="98" y="7436"/>
                  <a:pt x="195" y="7436"/>
                </a:cubicBezTo>
                <a:cubicBezTo>
                  <a:pt x="239" y="7436"/>
                  <a:pt x="282" y="7413"/>
                  <a:pt x="312" y="7360"/>
                </a:cubicBezTo>
                <a:cubicBezTo>
                  <a:pt x="743" y="6594"/>
                  <a:pt x="1222" y="5856"/>
                  <a:pt x="1749" y="5147"/>
                </a:cubicBezTo>
                <a:cubicBezTo>
                  <a:pt x="2123" y="6086"/>
                  <a:pt x="2506" y="7025"/>
                  <a:pt x="2880" y="7964"/>
                </a:cubicBezTo>
                <a:cubicBezTo>
                  <a:pt x="2934" y="8095"/>
                  <a:pt x="3058" y="8173"/>
                  <a:pt x="3181" y="8173"/>
                </a:cubicBezTo>
                <a:cubicBezTo>
                  <a:pt x="3273" y="8173"/>
                  <a:pt x="3364" y="8129"/>
                  <a:pt x="3426" y="8031"/>
                </a:cubicBezTo>
                <a:cubicBezTo>
                  <a:pt x="4087" y="6958"/>
                  <a:pt x="4815" y="5933"/>
                  <a:pt x="5591" y="4936"/>
                </a:cubicBezTo>
                <a:cubicBezTo>
                  <a:pt x="6156" y="5875"/>
                  <a:pt x="6740" y="6795"/>
                  <a:pt x="7363" y="7705"/>
                </a:cubicBezTo>
                <a:cubicBezTo>
                  <a:pt x="7425" y="7801"/>
                  <a:pt x="7528" y="7849"/>
                  <a:pt x="7631" y="7849"/>
                </a:cubicBezTo>
                <a:cubicBezTo>
                  <a:pt x="7734" y="7849"/>
                  <a:pt x="7837" y="7801"/>
                  <a:pt x="7900" y="7705"/>
                </a:cubicBezTo>
                <a:cubicBezTo>
                  <a:pt x="9423" y="5636"/>
                  <a:pt x="10793" y="3461"/>
                  <a:pt x="11990" y="1190"/>
                </a:cubicBezTo>
                <a:cubicBezTo>
                  <a:pt x="12038" y="1535"/>
                  <a:pt x="12105" y="1870"/>
                  <a:pt x="12182" y="2206"/>
                </a:cubicBezTo>
                <a:cubicBezTo>
                  <a:pt x="12224" y="2370"/>
                  <a:pt x="12342" y="2440"/>
                  <a:pt x="12464" y="2440"/>
                </a:cubicBezTo>
                <a:cubicBezTo>
                  <a:pt x="12649" y="2440"/>
                  <a:pt x="12845" y="2279"/>
                  <a:pt x="12805" y="2043"/>
                </a:cubicBezTo>
                <a:cubicBezTo>
                  <a:pt x="12709" y="1468"/>
                  <a:pt x="12584" y="893"/>
                  <a:pt x="12508" y="318"/>
                </a:cubicBezTo>
                <a:cubicBezTo>
                  <a:pt x="12486" y="151"/>
                  <a:pt x="12354" y="0"/>
                  <a:pt x="121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a:off x="1300750" y="1286425"/>
            <a:ext cx="253950" cy="320175"/>
          </a:xfrm>
          <a:custGeom>
            <a:avLst/>
            <a:gdLst/>
            <a:ahLst/>
            <a:cxnLst/>
            <a:rect l="l" t="t" r="r" b="b"/>
            <a:pathLst>
              <a:path w="10158" h="12807" extrusionOk="0">
                <a:moveTo>
                  <a:pt x="6327" y="8203"/>
                </a:moveTo>
                <a:cubicBezTo>
                  <a:pt x="6500" y="8203"/>
                  <a:pt x="6676" y="8219"/>
                  <a:pt x="6855" y="8251"/>
                </a:cubicBezTo>
                <a:cubicBezTo>
                  <a:pt x="8305" y="9563"/>
                  <a:pt x="8357" y="10615"/>
                  <a:pt x="7011" y="11392"/>
                </a:cubicBezTo>
                <a:cubicBezTo>
                  <a:pt x="6738" y="11580"/>
                  <a:pt x="6447" y="11659"/>
                  <a:pt x="6158" y="11659"/>
                </a:cubicBezTo>
                <a:cubicBezTo>
                  <a:pt x="5679" y="11659"/>
                  <a:pt x="5209" y="11442"/>
                  <a:pt x="4853" y="11151"/>
                </a:cubicBezTo>
                <a:cubicBezTo>
                  <a:pt x="4284" y="10667"/>
                  <a:pt x="4076" y="9856"/>
                  <a:pt x="3990" y="9114"/>
                </a:cubicBezTo>
                <a:cubicBezTo>
                  <a:pt x="4692" y="8569"/>
                  <a:pt x="5478" y="8203"/>
                  <a:pt x="6327" y="8203"/>
                </a:cubicBezTo>
                <a:close/>
                <a:moveTo>
                  <a:pt x="8752" y="0"/>
                </a:moveTo>
                <a:cubicBezTo>
                  <a:pt x="6136" y="0"/>
                  <a:pt x="4395" y="2240"/>
                  <a:pt x="3438" y="4609"/>
                </a:cubicBezTo>
                <a:cubicBezTo>
                  <a:pt x="2920" y="5886"/>
                  <a:pt x="2661" y="7267"/>
                  <a:pt x="2678" y="8648"/>
                </a:cubicBezTo>
                <a:cubicBezTo>
                  <a:pt x="1522" y="9666"/>
                  <a:pt x="590" y="10840"/>
                  <a:pt x="193" y="11634"/>
                </a:cubicBezTo>
                <a:cubicBezTo>
                  <a:pt x="0" y="12032"/>
                  <a:pt x="334" y="12488"/>
                  <a:pt x="695" y="12488"/>
                </a:cubicBezTo>
                <a:cubicBezTo>
                  <a:pt x="819" y="12488"/>
                  <a:pt x="946" y="12435"/>
                  <a:pt x="1056" y="12307"/>
                </a:cubicBezTo>
                <a:cubicBezTo>
                  <a:pt x="1574" y="11651"/>
                  <a:pt x="2195" y="10840"/>
                  <a:pt x="2886" y="10115"/>
                </a:cubicBezTo>
                <a:cubicBezTo>
                  <a:pt x="3127" y="11012"/>
                  <a:pt x="3576" y="11789"/>
                  <a:pt x="4353" y="12290"/>
                </a:cubicBezTo>
                <a:cubicBezTo>
                  <a:pt x="4901" y="12648"/>
                  <a:pt x="5487" y="12806"/>
                  <a:pt x="6055" y="12806"/>
                </a:cubicBezTo>
                <a:cubicBezTo>
                  <a:pt x="8225" y="12806"/>
                  <a:pt x="10157" y="10507"/>
                  <a:pt x="8926" y="8251"/>
                </a:cubicBezTo>
                <a:cubicBezTo>
                  <a:pt x="8336" y="7167"/>
                  <a:pt x="7521" y="6740"/>
                  <a:pt x="6621" y="6740"/>
                </a:cubicBezTo>
                <a:cubicBezTo>
                  <a:pt x="5758" y="6740"/>
                  <a:pt x="4817" y="7133"/>
                  <a:pt x="3921" y="7716"/>
                </a:cubicBezTo>
                <a:cubicBezTo>
                  <a:pt x="4076" y="4523"/>
                  <a:pt x="6079" y="760"/>
                  <a:pt x="9496" y="708"/>
                </a:cubicBezTo>
                <a:cubicBezTo>
                  <a:pt x="9841" y="691"/>
                  <a:pt x="9927" y="139"/>
                  <a:pt x="9565" y="70"/>
                </a:cubicBezTo>
                <a:cubicBezTo>
                  <a:pt x="9285" y="23"/>
                  <a:pt x="9014" y="0"/>
                  <a:pt x="875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796;p33">
            <a:extLst>
              <a:ext uri="{FF2B5EF4-FFF2-40B4-BE49-F238E27FC236}">
                <a16:creationId xmlns:a16="http://schemas.microsoft.com/office/drawing/2014/main" id="{D60D0999-4C76-41A4-8296-77842928A721}"/>
              </a:ext>
            </a:extLst>
          </p:cNvPr>
          <p:cNvGrpSpPr/>
          <p:nvPr/>
        </p:nvGrpSpPr>
        <p:grpSpPr>
          <a:xfrm>
            <a:off x="1584575" y="1252706"/>
            <a:ext cx="423001" cy="493113"/>
            <a:chOff x="4478800" y="4423725"/>
            <a:chExt cx="375300" cy="463975"/>
          </a:xfrm>
        </p:grpSpPr>
        <p:sp>
          <p:nvSpPr>
            <p:cNvPr id="20" name="Google Shape;797;p33">
              <a:extLst>
                <a:ext uri="{FF2B5EF4-FFF2-40B4-BE49-F238E27FC236}">
                  <a16:creationId xmlns:a16="http://schemas.microsoft.com/office/drawing/2014/main" id="{CC9426B9-3F8E-4DC6-9D09-3327766B7373}"/>
                </a:ext>
              </a:extLst>
            </p:cNvPr>
            <p:cNvSpPr/>
            <p:nvPr/>
          </p:nvSpPr>
          <p:spPr>
            <a:xfrm>
              <a:off x="4813275" y="4548400"/>
              <a:ext cx="40825" cy="15325"/>
            </a:xfrm>
            <a:custGeom>
              <a:avLst/>
              <a:gdLst/>
              <a:ahLst/>
              <a:cxnLst/>
              <a:rect l="l" t="t" r="r" b="b"/>
              <a:pathLst>
                <a:path w="1633" h="613" extrusionOk="0">
                  <a:moveTo>
                    <a:pt x="1412" y="0"/>
                  </a:moveTo>
                  <a:cubicBezTo>
                    <a:pt x="1380" y="0"/>
                    <a:pt x="1348" y="10"/>
                    <a:pt x="1318" y="34"/>
                  </a:cubicBezTo>
                  <a:cubicBezTo>
                    <a:pt x="1053" y="253"/>
                    <a:pt x="718" y="369"/>
                    <a:pt x="381" y="369"/>
                  </a:cubicBezTo>
                  <a:cubicBezTo>
                    <a:pt x="303" y="369"/>
                    <a:pt x="226" y="363"/>
                    <a:pt x="149" y="351"/>
                  </a:cubicBezTo>
                  <a:cubicBezTo>
                    <a:pt x="143" y="350"/>
                    <a:pt x="138" y="349"/>
                    <a:pt x="133" y="349"/>
                  </a:cubicBezTo>
                  <a:cubicBezTo>
                    <a:pt x="22" y="349"/>
                    <a:pt x="1" y="543"/>
                    <a:pt x="120" y="571"/>
                  </a:cubicBezTo>
                  <a:cubicBezTo>
                    <a:pt x="240" y="599"/>
                    <a:pt x="361" y="613"/>
                    <a:pt x="483" y="613"/>
                  </a:cubicBezTo>
                  <a:cubicBezTo>
                    <a:pt x="858" y="613"/>
                    <a:pt x="1229" y="482"/>
                    <a:pt x="1519" y="236"/>
                  </a:cubicBezTo>
                  <a:cubicBezTo>
                    <a:pt x="1632" y="145"/>
                    <a:pt x="1530" y="0"/>
                    <a:pt x="14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98;p33">
              <a:extLst>
                <a:ext uri="{FF2B5EF4-FFF2-40B4-BE49-F238E27FC236}">
                  <a16:creationId xmlns:a16="http://schemas.microsoft.com/office/drawing/2014/main" id="{C5057C75-B8CB-4F98-9C48-10C52A0147AB}"/>
                </a:ext>
              </a:extLst>
            </p:cNvPr>
            <p:cNvSpPr/>
            <p:nvPr/>
          </p:nvSpPr>
          <p:spPr>
            <a:xfrm>
              <a:off x="4804525" y="4619675"/>
              <a:ext cx="37975" cy="10350"/>
            </a:xfrm>
            <a:custGeom>
              <a:avLst/>
              <a:gdLst/>
              <a:ahLst/>
              <a:cxnLst/>
              <a:rect l="l" t="t" r="r" b="b"/>
              <a:pathLst>
                <a:path w="1519" h="414" extrusionOk="0">
                  <a:moveTo>
                    <a:pt x="144" y="0"/>
                  </a:moveTo>
                  <a:cubicBezTo>
                    <a:pt x="29" y="0"/>
                    <a:pt x="1" y="173"/>
                    <a:pt x="116" y="201"/>
                  </a:cubicBezTo>
                  <a:cubicBezTo>
                    <a:pt x="518" y="297"/>
                    <a:pt x="920" y="355"/>
                    <a:pt x="1323" y="412"/>
                  </a:cubicBezTo>
                  <a:cubicBezTo>
                    <a:pt x="1328" y="413"/>
                    <a:pt x="1334" y="413"/>
                    <a:pt x="1339" y="413"/>
                  </a:cubicBezTo>
                  <a:cubicBezTo>
                    <a:pt x="1488" y="413"/>
                    <a:pt x="1518" y="162"/>
                    <a:pt x="1361" y="134"/>
                  </a:cubicBezTo>
                  <a:cubicBezTo>
                    <a:pt x="959" y="77"/>
                    <a:pt x="556" y="19"/>
                    <a:pt x="14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99;p33">
              <a:extLst>
                <a:ext uri="{FF2B5EF4-FFF2-40B4-BE49-F238E27FC236}">
                  <a16:creationId xmlns:a16="http://schemas.microsoft.com/office/drawing/2014/main" id="{6802E914-CC97-42CA-8EDD-FE12AB9C933E}"/>
                </a:ext>
              </a:extLst>
            </p:cNvPr>
            <p:cNvSpPr/>
            <p:nvPr/>
          </p:nvSpPr>
          <p:spPr>
            <a:xfrm>
              <a:off x="4789375" y="4487325"/>
              <a:ext cx="28375" cy="22725"/>
            </a:xfrm>
            <a:custGeom>
              <a:avLst/>
              <a:gdLst/>
              <a:ahLst/>
              <a:cxnLst/>
              <a:rect l="l" t="t" r="r" b="b"/>
              <a:pathLst>
                <a:path w="1135" h="909" extrusionOk="0">
                  <a:moveTo>
                    <a:pt x="916" y="0"/>
                  </a:moveTo>
                  <a:cubicBezTo>
                    <a:pt x="886" y="0"/>
                    <a:pt x="855" y="10"/>
                    <a:pt x="827" y="35"/>
                  </a:cubicBezTo>
                  <a:cubicBezTo>
                    <a:pt x="578" y="264"/>
                    <a:pt x="329" y="494"/>
                    <a:pt x="70" y="734"/>
                  </a:cubicBezTo>
                  <a:cubicBezTo>
                    <a:pt x="0" y="796"/>
                    <a:pt x="62" y="908"/>
                    <a:pt x="134" y="908"/>
                  </a:cubicBezTo>
                  <a:cubicBezTo>
                    <a:pt x="151" y="908"/>
                    <a:pt x="169" y="902"/>
                    <a:pt x="185" y="887"/>
                  </a:cubicBezTo>
                  <a:cubicBezTo>
                    <a:pt x="472" y="676"/>
                    <a:pt x="750" y="456"/>
                    <a:pt x="1028" y="236"/>
                  </a:cubicBezTo>
                  <a:cubicBezTo>
                    <a:pt x="1134" y="145"/>
                    <a:pt x="1031" y="0"/>
                    <a:pt x="91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00;p33">
              <a:extLst>
                <a:ext uri="{FF2B5EF4-FFF2-40B4-BE49-F238E27FC236}">
                  <a16:creationId xmlns:a16="http://schemas.microsoft.com/office/drawing/2014/main" id="{339ED5E3-65D0-458F-B109-1E54B1B74CAA}"/>
                </a:ext>
              </a:extLst>
            </p:cNvPr>
            <p:cNvSpPr/>
            <p:nvPr/>
          </p:nvSpPr>
          <p:spPr>
            <a:xfrm>
              <a:off x="4762275" y="4690275"/>
              <a:ext cx="22875" cy="12100"/>
            </a:xfrm>
            <a:custGeom>
              <a:avLst/>
              <a:gdLst/>
              <a:ahLst/>
              <a:cxnLst/>
              <a:rect l="l" t="t" r="r" b="b"/>
              <a:pathLst>
                <a:path w="915" h="484" extrusionOk="0">
                  <a:moveTo>
                    <a:pt x="119" y="0"/>
                  </a:moveTo>
                  <a:cubicBezTo>
                    <a:pt x="37" y="0"/>
                    <a:pt x="0" y="111"/>
                    <a:pt x="71" y="156"/>
                  </a:cubicBezTo>
                  <a:cubicBezTo>
                    <a:pt x="273" y="271"/>
                    <a:pt x="483" y="376"/>
                    <a:pt x="685" y="472"/>
                  </a:cubicBezTo>
                  <a:cubicBezTo>
                    <a:pt x="704" y="480"/>
                    <a:pt x="722" y="484"/>
                    <a:pt x="739" y="484"/>
                  </a:cubicBezTo>
                  <a:cubicBezTo>
                    <a:pt x="858" y="484"/>
                    <a:pt x="915" y="300"/>
                    <a:pt x="780" y="242"/>
                  </a:cubicBezTo>
                  <a:cubicBezTo>
                    <a:pt x="570" y="156"/>
                    <a:pt x="359" y="69"/>
                    <a:pt x="139" y="2"/>
                  </a:cubicBezTo>
                  <a:cubicBezTo>
                    <a:pt x="132" y="1"/>
                    <a:pt x="125" y="0"/>
                    <a:pt x="11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01;p33">
              <a:extLst>
                <a:ext uri="{FF2B5EF4-FFF2-40B4-BE49-F238E27FC236}">
                  <a16:creationId xmlns:a16="http://schemas.microsoft.com/office/drawing/2014/main" id="{CF7A7021-0018-4FFE-A164-E01D0E1484CE}"/>
                </a:ext>
              </a:extLst>
            </p:cNvPr>
            <p:cNvSpPr/>
            <p:nvPr/>
          </p:nvSpPr>
          <p:spPr>
            <a:xfrm>
              <a:off x="4550900" y="4491750"/>
              <a:ext cx="232825" cy="395950"/>
            </a:xfrm>
            <a:custGeom>
              <a:avLst/>
              <a:gdLst/>
              <a:ahLst/>
              <a:cxnLst/>
              <a:rect l="l" t="t" r="r" b="b"/>
              <a:pathLst>
                <a:path w="9313" h="15838" extrusionOk="0">
                  <a:moveTo>
                    <a:pt x="4924" y="432"/>
                  </a:moveTo>
                  <a:cubicBezTo>
                    <a:pt x="5992" y="432"/>
                    <a:pt x="7083" y="811"/>
                    <a:pt x="7837" y="1592"/>
                  </a:cubicBezTo>
                  <a:cubicBezTo>
                    <a:pt x="8756" y="2550"/>
                    <a:pt x="8910" y="4111"/>
                    <a:pt x="8699" y="5376"/>
                  </a:cubicBezTo>
                  <a:cubicBezTo>
                    <a:pt x="8498" y="6573"/>
                    <a:pt x="7281" y="7100"/>
                    <a:pt x="6764" y="8173"/>
                  </a:cubicBezTo>
                  <a:cubicBezTo>
                    <a:pt x="6409" y="8901"/>
                    <a:pt x="6285" y="9725"/>
                    <a:pt x="6428" y="10530"/>
                  </a:cubicBezTo>
                  <a:cubicBezTo>
                    <a:pt x="6093" y="10741"/>
                    <a:pt x="5729" y="10894"/>
                    <a:pt x="5355" y="11009"/>
                  </a:cubicBezTo>
                  <a:lnTo>
                    <a:pt x="5078" y="11028"/>
                  </a:lnTo>
                  <a:lnTo>
                    <a:pt x="5078" y="11066"/>
                  </a:lnTo>
                  <a:cubicBezTo>
                    <a:pt x="4769" y="11138"/>
                    <a:pt x="4450" y="11172"/>
                    <a:pt x="4131" y="11172"/>
                  </a:cubicBezTo>
                  <a:cubicBezTo>
                    <a:pt x="3934" y="11172"/>
                    <a:pt x="3738" y="11159"/>
                    <a:pt x="3545" y="11134"/>
                  </a:cubicBezTo>
                  <a:lnTo>
                    <a:pt x="3286" y="11086"/>
                  </a:lnTo>
                  <a:cubicBezTo>
                    <a:pt x="2970" y="11028"/>
                    <a:pt x="2663" y="10942"/>
                    <a:pt x="2357" y="10827"/>
                  </a:cubicBezTo>
                  <a:cubicBezTo>
                    <a:pt x="2491" y="9955"/>
                    <a:pt x="2587" y="9064"/>
                    <a:pt x="2251" y="8221"/>
                  </a:cubicBezTo>
                  <a:cubicBezTo>
                    <a:pt x="1878" y="7292"/>
                    <a:pt x="1083" y="6583"/>
                    <a:pt x="786" y="5615"/>
                  </a:cubicBezTo>
                  <a:cubicBezTo>
                    <a:pt x="0" y="3029"/>
                    <a:pt x="2060" y="605"/>
                    <a:pt x="4627" y="442"/>
                  </a:cubicBezTo>
                  <a:cubicBezTo>
                    <a:pt x="4726" y="435"/>
                    <a:pt x="4825" y="432"/>
                    <a:pt x="4924" y="432"/>
                  </a:cubicBezTo>
                  <a:close/>
                  <a:moveTo>
                    <a:pt x="2041" y="10798"/>
                  </a:moveTo>
                  <a:cubicBezTo>
                    <a:pt x="2041" y="10875"/>
                    <a:pt x="2031" y="10942"/>
                    <a:pt x="2021" y="11009"/>
                  </a:cubicBezTo>
                  <a:cubicBezTo>
                    <a:pt x="2015" y="11105"/>
                    <a:pt x="2101" y="11162"/>
                    <a:pt x="2182" y="11162"/>
                  </a:cubicBezTo>
                  <a:cubicBezTo>
                    <a:pt x="2214" y="11162"/>
                    <a:pt x="2246" y="11153"/>
                    <a:pt x="2271" y="11134"/>
                  </a:cubicBezTo>
                  <a:cubicBezTo>
                    <a:pt x="2884" y="11453"/>
                    <a:pt x="3546" y="11605"/>
                    <a:pt x="4208" y="11605"/>
                  </a:cubicBezTo>
                  <a:cubicBezTo>
                    <a:pt x="5054" y="11605"/>
                    <a:pt x="5901" y="11356"/>
                    <a:pt x="6649" y="10894"/>
                  </a:cubicBezTo>
                  <a:lnTo>
                    <a:pt x="6649" y="10894"/>
                  </a:lnTo>
                  <a:cubicBezTo>
                    <a:pt x="7386" y="11517"/>
                    <a:pt x="6486" y="12283"/>
                    <a:pt x="5873" y="12446"/>
                  </a:cubicBezTo>
                  <a:cubicBezTo>
                    <a:pt x="5346" y="12571"/>
                    <a:pt x="4800" y="12628"/>
                    <a:pt x="4254" y="12638"/>
                  </a:cubicBezTo>
                  <a:cubicBezTo>
                    <a:pt x="4101" y="12651"/>
                    <a:pt x="3948" y="12658"/>
                    <a:pt x="3796" y="12658"/>
                  </a:cubicBezTo>
                  <a:cubicBezTo>
                    <a:pt x="3518" y="12658"/>
                    <a:pt x="3242" y="12636"/>
                    <a:pt x="2970" y="12599"/>
                  </a:cubicBezTo>
                  <a:cubicBezTo>
                    <a:pt x="2194" y="12456"/>
                    <a:pt x="1140" y="11478"/>
                    <a:pt x="2041" y="10798"/>
                  </a:cubicBezTo>
                  <a:close/>
                  <a:moveTo>
                    <a:pt x="6745" y="12475"/>
                  </a:moveTo>
                  <a:lnTo>
                    <a:pt x="6745" y="12475"/>
                  </a:lnTo>
                  <a:cubicBezTo>
                    <a:pt x="7204" y="13921"/>
                    <a:pt x="5461" y="14276"/>
                    <a:pt x="4369" y="14305"/>
                  </a:cubicBezTo>
                  <a:lnTo>
                    <a:pt x="4359" y="14305"/>
                  </a:lnTo>
                  <a:cubicBezTo>
                    <a:pt x="4251" y="14311"/>
                    <a:pt x="4143" y="14314"/>
                    <a:pt x="4035" y="14314"/>
                  </a:cubicBezTo>
                  <a:cubicBezTo>
                    <a:pt x="3624" y="14314"/>
                    <a:pt x="3211" y="14269"/>
                    <a:pt x="2817" y="14170"/>
                  </a:cubicBezTo>
                  <a:cubicBezTo>
                    <a:pt x="2136" y="13979"/>
                    <a:pt x="1265" y="13299"/>
                    <a:pt x="1830" y="12504"/>
                  </a:cubicBezTo>
                  <a:lnTo>
                    <a:pt x="1830" y="12504"/>
                  </a:lnTo>
                  <a:cubicBezTo>
                    <a:pt x="2328" y="12935"/>
                    <a:pt x="3104" y="13030"/>
                    <a:pt x="3756" y="13030"/>
                  </a:cubicBezTo>
                  <a:cubicBezTo>
                    <a:pt x="3833" y="13030"/>
                    <a:pt x="3914" y="13031"/>
                    <a:pt x="3998" y="13031"/>
                  </a:cubicBezTo>
                  <a:cubicBezTo>
                    <a:pt x="4857" y="13031"/>
                    <a:pt x="6047" y="13007"/>
                    <a:pt x="6745" y="12475"/>
                  </a:cubicBezTo>
                  <a:close/>
                  <a:moveTo>
                    <a:pt x="6237" y="14257"/>
                  </a:moveTo>
                  <a:cubicBezTo>
                    <a:pt x="5728" y="15019"/>
                    <a:pt x="4928" y="15450"/>
                    <a:pt x="4148" y="15450"/>
                  </a:cubicBezTo>
                  <a:cubicBezTo>
                    <a:pt x="3458" y="15450"/>
                    <a:pt x="2783" y="15113"/>
                    <a:pt x="2338" y="14372"/>
                  </a:cubicBezTo>
                  <a:lnTo>
                    <a:pt x="2338" y="14372"/>
                  </a:lnTo>
                  <a:cubicBezTo>
                    <a:pt x="2807" y="14573"/>
                    <a:pt x="3363" y="14640"/>
                    <a:pt x="3842" y="14659"/>
                  </a:cubicBezTo>
                  <a:cubicBezTo>
                    <a:pt x="3914" y="14662"/>
                    <a:pt x="3985" y="14663"/>
                    <a:pt x="4057" y="14663"/>
                  </a:cubicBezTo>
                  <a:cubicBezTo>
                    <a:pt x="4799" y="14663"/>
                    <a:pt x="5538" y="14527"/>
                    <a:pt x="6237" y="14257"/>
                  </a:cubicBezTo>
                  <a:close/>
                  <a:moveTo>
                    <a:pt x="4950" y="1"/>
                  </a:moveTo>
                  <a:cubicBezTo>
                    <a:pt x="4846" y="1"/>
                    <a:pt x="4742" y="4"/>
                    <a:pt x="4637" y="11"/>
                  </a:cubicBezTo>
                  <a:cubicBezTo>
                    <a:pt x="2501" y="135"/>
                    <a:pt x="613" y="1620"/>
                    <a:pt x="259" y="3776"/>
                  </a:cubicBezTo>
                  <a:cubicBezTo>
                    <a:pt x="86" y="4811"/>
                    <a:pt x="307" y="5864"/>
                    <a:pt x="862" y="6746"/>
                  </a:cubicBezTo>
                  <a:cubicBezTo>
                    <a:pt x="1226" y="7359"/>
                    <a:pt x="1705" y="7905"/>
                    <a:pt x="1935" y="8585"/>
                  </a:cubicBezTo>
                  <a:cubicBezTo>
                    <a:pt x="2146" y="9217"/>
                    <a:pt x="2136" y="9879"/>
                    <a:pt x="2079" y="10530"/>
                  </a:cubicBezTo>
                  <a:cubicBezTo>
                    <a:pt x="1447" y="10712"/>
                    <a:pt x="1198" y="11392"/>
                    <a:pt x="1456" y="11986"/>
                  </a:cubicBezTo>
                  <a:cubicBezTo>
                    <a:pt x="1504" y="12111"/>
                    <a:pt x="1581" y="12216"/>
                    <a:pt x="1657" y="12321"/>
                  </a:cubicBezTo>
                  <a:cubicBezTo>
                    <a:pt x="1303" y="12714"/>
                    <a:pt x="1255" y="13289"/>
                    <a:pt x="1552" y="13730"/>
                  </a:cubicBezTo>
                  <a:cubicBezTo>
                    <a:pt x="1686" y="13941"/>
                    <a:pt x="1859" y="14113"/>
                    <a:pt x="2069" y="14228"/>
                  </a:cubicBezTo>
                  <a:cubicBezTo>
                    <a:pt x="2290" y="15196"/>
                    <a:pt x="3229" y="15837"/>
                    <a:pt x="4206" y="15837"/>
                  </a:cubicBezTo>
                  <a:cubicBezTo>
                    <a:pt x="4213" y="15838"/>
                    <a:pt x="4219" y="15838"/>
                    <a:pt x="4226" y="15838"/>
                  </a:cubicBezTo>
                  <a:cubicBezTo>
                    <a:pt x="5338" y="15838"/>
                    <a:pt x="6278" y="15065"/>
                    <a:pt x="6735" y="14094"/>
                  </a:cubicBezTo>
                  <a:cubicBezTo>
                    <a:pt x="6745" y="14056"/>
                    <a:pt x="6754" y="14008"/>
                    <a:pt x="6745" y="13969"/>
                  </a:cubicBezTo>
                  <a:cubicBezTo>
                    <a:pt x="7281" y="13586"/>
                    <a:pt x="7521" y="13021"/>
                    <a:pt x="7032" y="12216"/>
                  </a:cubicBezTo>
                  <a:cubicBezTo>
                    <a:pt x="7415" y="11728"/>
                    <a:pt x="7415" y="11009"/>
                    <a:pt x="6907" y="10616"/>
                  </a:cubicBezTo>
                  <a:cubicBezTo>
                    <a:pt x="6888" y="10597"/>
                    <a:pt x="6860" y="10587"/>
                    <a:pt x="6831" y="10578"/>
                  </a:cubicBezTo>
                  <a:cubicBezTo>
                    <a:pt x="6831" y="10568"/>
                    <a:pt x="6831" y="10559"/>
                    <a:pt x="6831" y="10549"/>
                  </a:cubicBezTo>
                  <a:cubicBezTo>
                    <a:pt x="6764" y="9744"/>
                    <a:pt x="6831" y="8959"/>
                    <a:pt x="7195" y="8259"/>
                  </a:cubicBezTo>
                  <a:cubicBezTo>
                    <a:pt x="7568" y="7560"/>
                    <a:pt x="8201" y="7206"/>
                    <a:pt x="8670" y="6602"/>
                  </a:cubicBezTo>
                  <a:cubicBezTo>
                    <a:pt x="9312" y="5778"/>
                    <a:pt x="9264" y="4542"/>
                    <a:pt x="9149" y="3556"/>
                  </a:cubicBezTo>
                  <a:cubicBezTo>
                    <a:pt x="8884" y="1374"/>
                    <a:pt x="7054" y="1"/>
                    <a:pt x="49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02;p33">
              <a:extLst>
                <a:ext uri="{FF2B5EF4-FFF2-40B4-BE49-F238E27FC236}">
                  <a16:creationId xmlns:a16="http://schemas.microsoft.com/office/drawing/2014/main" id="{5A1CAC4C-BCC9-416B-A665-652908CA7F09}"/>
                </a:ext>
              </a:extLst>
            </p:cNvPr>
            <p:cNvSpPr/>
            <p:nvPr/>
          </p:nvSpPr>
          <p:spPr>
            <a:xfrm>
              <a:off x="4550650" y="4502550"/>
              <a:ext cx="223000" cy="266350"/>
            </a:xfrm>
            <a:custGeom>
              <a:avLst/>
              <a:gdLst/>
              <a:ahLst/>
              <a:cxnLst/>
              <a:rect l="l" t="t" r="r" b="b"/>
              <a:pathLst>
                <a:path w="8920" h="10654" extrusionOk="0">
                  <a:moveTo>
                    <a:pt x="4926" y="0"/>
                  </a:moveTo>
                  <a:cubicBezTo>
                    <a:pt x="4827" y="0"/>
                    <a:pt x="4727" y="3"/>
                    <a:pt x="4628" y="10"/>
                  </a:cubicBezTo>
                  <a:cubicBezTo>
                    <a:pt x="2060" y="173"/>
                    <a:pt x="0" y="2597"/>
                    <a:pt x="786" y="5174"/>
                  </a:cubicBezTo>
                  <a:cubicBezTo>
                    <a:pt x="1083" y="6151"/>
                    <a:pt x="1869" y="6850"/>
                    <a:pt x="2242" y="7789"/>
                  </a:cubicBezTo>
                  <a:cubicBezTo>
                    <a:pt x="2597" y="8632"/>
                    <a:pt x="2491" y="9514"/>
                    <a:pt x="2357" y="10395"/>
                  </a:cubicBezTo>
                  <a:cubicBezTo>
                    <a:pt x="2654" y="10510"/>
                    <a:pt x="2970" y="10596"/>
                    <a:pt x="3287" y="10654"/>
                  </a:cubicBezTo>
                  <a:cubicBezTo>
                    <a:pt x="3210" y="8718"/>
                    <a:pt x="2894" y="6783"/>
                    <a:pt x="2348" y="4915"/>
                  </a:cubicBezTo>
                  <a:cubicBezTo>
                    <a:pt x="2233" y="4992"/>
                    <a:pt x="2099" y="5068"/>
                    <a:pt x="1993" y="5145"/>
                  </a:cubicBezTo>
                  <a:cubicBezTo>
                    <a:pt x="1974" y="5156"/>
                    <a:pt x="1955" y="5161"/>
                    <a:pt x="1937" y="5161"/>
                  </a:cubicBezTo>
                  <a:cubicBezTo>
                    <a:pt x="1843" y="5161"/>
                    <a:pt x="1769" y="5035"/>
                    <a:pt x="1849" y="4963"/>
                  </a:cubicBezTo>
                  <a:cubicBezTo>
                    <a:pt x="1984" y="4848"/>
                    <a:pt x="2118" y="4752"/>
                    <a:pt x="2261" y="4656"/>
                  </a:cubicBezTo>
                  <a:cubicBezTo>
                    <a:pt x="2194" y="4446"/>
                    <a:pt x="2137" y="4244"/>
                    <a:pt x="2060" y="4014"/>
                  </a:cubicBezTo>
                  <a:cubicBezTo>
                    <a:pt x="2014" y="3882"/>
                    <a:pt x="2116" y="3802"/>
                    <a:pt x="2224" y="3802"/>
                  </a:cubicBezTo>
                  <a:cubicBezTo>
                    <a:pt x="2296" y="3802"/>
                    <a:pt x="2371" y="3838"/>
                    <a:pt x="2405" y="3919"/>
                  </a:cubicBezTo>
                  <a:cubicBezTo>
                    <a:pt x="2472" y="4091"/>
                    <a:pt x="2539" y="4273"/>
                    <a:pt x="2606" y="4446"/>
                  </a:cubicBezTo>
                  <a:cubicBezTo>
                    <a:pt x="3057" y="4206"/>
                    <a:pt x="3536" y="4053"/>
                    <a:pt x="4043" y="3986"/>
                  </a:cubicBezTo>
                  <a:cubicBezTo>
                    <a:pt x="4355" y="3941"/>
                    <a:pt x="4670" y="3919"/>
                    <a:pt x="4986" y="3919"/>
                  </a:cubicBezTo>
                  <a:cubicBezTo>
                    <a:pt x="5350" y="3919"/>
                    <a:pt x="5715" y="3948"/>
                    <a:pt x="6074" y="4005"/>
                  </a:cubicBezTo>
                  <a:cubicBezTo>
                    <a:pt x="6237" y="3622"/>
                    <a:pt x="6419" y="3258"/>
                    <a:pt x="6611" y="2894"/>
                  </a:cubicBezTo>
                  <a:cubicBezTo>
                    <a:pt x="6650" y="2828"/>
                    <a:pt x="6706" y="2800"/>
                    <a:pt x="6763" y="2800"/>
                  </a:cubicBezTo>
                  <a:cubicBezTo>
                    <a:pt x="6887" y="2800"/>
                    <a:pt x="7009" y="2934"/>
                    <a:pt x="6937" y="3085"/>
                  </a:cubicBezTo>
                  <a:cubicBezTo>
                    <a:pt x="6774" y="3430"/>
                    <a:pt x="6630" y="3775"/>
                    <a:pt x="6496" y="4120"/>
                  </a:cubicBezTo>
                  <a:cubicBezTo>
                    <a:pt x="6688" y="4187"/>
                    <a:pt x="6860" y="4302"/>
                    <a:pt x="7004" y="4465"/>
                  </a:cubicBezTo>
                  <a:cubicBezTo>
                    <a:pt x="6893" y="4324"/>
                    <a:pt x="6999" y="4144"/>
                    <a:pt x="7137" y="4144"/>
                  </a:cubicBezTo>
                  <a:cubicBezTo>
                    <a:pt x="7177" y="4144"/>
                    <a:pt x="7221" y="4159"/>
                    <a:pt x="7262" y="4197"/>
                  </a:cubicBezTo>
                  <a:lnTo>
                    <a:pt x="7320" y="4254"/>
                  </a:lnTo>
                  <a:cubicBezTo>
                    <a:pt x="7368" y="4302"/>
                    <a:pt x="7387" y="4379"/>
                    <a:pt x="7368" y="4436"/>
                  </a:cubicBezTo>
                  <a:cubicBezTo>
                    <a:pt x="7358" y="4465"/>
                    <a:pt x="7349" y="4493"/>
                    <a:pt x="7339" y="4532"/>
                  </a:cubicBezTo>
                  <a:cubicBezTo>
                    <a:pt x="7310" y="4608"/>
                    <a:pt x="7234" y="4666"/>
                    <a:pt x="7147" y="4676"/>
                  </a:cubicBezTo>
                  <a:cubicBezTo>
                    <a:pt x="6870" y="4666"/>
                    <a:pt x="6592" y="4628"/>
                    <a:pt x="6323" y="4561"/>
                  </a:cubicBezTo>
                  <a:cubicBezTo>
                    <a:pt x="5624" y="6486"/>
                    <a:pt x="5298" y="8527"/>
                    <a:pt x="5346" y="10567"/>
                  </a:cubicBezTo>
                  <a:cubicBezTo>
                    <a:pt x="5729" y="10462"/>
                    <a:pt x="6084" y="10309"/>
                    <a:pt x="6429" y="10098"/>
                  </a:cubicBezTo>
                  <a:cubicBezTo>
                    <a:pt x="6285" y="9293"/>
                    <a:pt x="6410" y="8469"/>
                    <a:pt x="6764" y="7732"/>
                  </a:cubicBezTo>
                  <a:cubicBezTo>
                    <a:pt x="7281" y="6668"/>
                    <a:pt x="8508" y="6141"/>
                    <a:pt x="8699" y="4944"/>
                  </a:cubicBezTo>
                  <a:cubicBezTo>
                    <a:pt x="8920" y="3670"/>
                    <a:pt x="8766" y="2118"/>
                    <a:pt x="7837" y="1160"/>
                  </a:cubicBezTo>
                  <a:cubicBezTo>
                    <a:pt x="7092" y="379"/>
                    <a:pt x="6002" y="0"/>
                    <a:pt x="492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03;p33">
              <a:extLst>
                <a:ext uri="{FF2B5EF4-FFF2-40B4-BE49-F238E27FC236}">
                  <a16:creationId xmlns:a16="http://schemas.microsoft.com/office/drawing/2014/main" id="{9E60335A-1DBE-41B7-95A2-1FA8D0676D4A}"/>
                </a:ext>
              </a:extLst>
            </p:cNvPr>
            <p:cNvSpPr/>
            <p:nvPr/>
          </p:nvSpPr>
          <p:spPr>
            <a:xfrm>
              <a:off x="4731200" y="4446625"/>
              <a:ext cx="27350" cy="29100"/>
            </a:xfrm>
            <a:custGeom>
              <a:avLst/>
              <a:gdLst/>
              <a:ahLst/>
              <a:cxnLst/>
              <a:rect l="l" t="t" r="r" b="b"/>
              <a:pathLst>
                <a:path w="1094" h="1164" extrusionOk="0">
                  <a:moveTo>
                    <a:pt x="900" y="1"/>
                  </a:moveTo>
                  <a:cubicBezTo>
                    <a:pt x="857" y="1"/>
                    <a:pt x="814" y="22"/>
                    <a:pt x="788" y="72"/>
                  </a:cubicBezTo>
                  <a:cubicBezTo>
                    <a:pt x="625" y="417"/>
                    <a:pt x="385" y="724"/>
                    <a:pt x="88" y="963"/>
                  </a:cubicBezTo>
                  <a:cubicBezTo>
                    <a:pt x="1" y="1027"/>
                    <a:pt x="85" y="1164"/>
                    <a:pt x="177" y="1164"/>
                  </a:cubicBezTo>
                  <a:cubicBezTo>
                    <a:pt x="195" y="1164"/>
                    <a:pt x="214" y="1158"/>
                    <a:pt x="232" y="1145"/>
                  </a:cubicBezTo>
                  <a:cubicBezTo>
                    <a:pt x="567" y="896"/>
                    <a:pt x="835" y="580"/>
                    <a:pt x="1027" y="216"/>
                  </a:cubicBezTo>
                  <a:cubicBezTo>
                    <a:pt x="1093" y="104"/>
                    <a:pt x="995" y="1"/>
                    <a:pt x="90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04;p33">
              <a:extLst>
                <a:ext uri="{FF2B5EF4-FFF2-40B4-BE49-F238E27FC236}">
                  <a16:creationId xmlns:a16="http://schemas.microsoft.com/office/drawing/2014/main" id="{34C8514A-55C7-4572-9BAD-8D11DC9E4069}"/>
                </a:ext>
              </a:extLst>
            </p:cNvPr>
            <p:cNvSpPr/>
            <p:nvPr/>
          </p:nvSpPr>
          <p:spPr>
            <a:xfrm>
              <a:off x="4595375" y="4572550"/>
              <a:ext cx="140200" cy="197550"/>
            </a:xfrm>
            <a:custGeom>
              <a:avLst/>
              <a:gdLst/>
              <a:ahLst/>
              <a:cxnLst/>
              <a:rect l="l" t="t" r="r" b="b"/>
              <a:pathLst>
                <a:path w="5608" h="7902" extrusionOk="0">
                  <a:moveTo>
                    <a:pt x="4996" y="0"/>
                  </a:moveTo>
                  <a:cubicBezTo>
                    <a:pt x="4941" y="0"/>
                    <a:pt x="4887" y="28"/>
                    <a:pt x="4851" y="94"/>
                  </a:cubicBezTo>
                  <a:cubicBezTo>
                    <a:pt x="4649" y="458"/>
                    <a:pt x="4477" y="831"/>
                    <a:pt x="4314" y="1205"/>
                  </a:cubicBezTo>
                  <a:cubicBezTo>
                    <a:pt x="3950" y="1148"/>
                    <a:pt x="3585" y="1119"/>
                    <a:pt x="3221" y="1119"/>
                  </a:cubicBezTo>
                  <a:cubicBezTo>
                    <a:pt x="2905" y="1119"/>
                    <a:pt x="2589" y="1141"/>
                    <a:pt x="2274" y="1186"/>
                  </a:cubicBezTo>
                  <a:cubicBezTo>
                    <a:pt x="1775" y="1253"/>
                    <a:pt x="1287" y="1406"/>
                    <a:pt x="836" y="1646"/>
                  </a:cubicBezTo>
                  <a:cubicBezTo>
                    <a:pt x="769" y="1473"/>
                    <a:pt x="702" y="1301"/>
                    <a:pt x="635" y="1119"/>
                  </a:cubicBezTo>
                  <a:cubicBezTo>
                    <a:pt x="601" y="1039"/>
                    <a:pt x="530" y="1005"/>
                    <a:pt x="461" y="1005"/>
                  </a:cubicBezTo>
                  <a:cubicBezTo>
                    <a:pt x="353" y="1005"/>
                    <a:pt x="250" y="1087"/>
                    <a:pt x="290" y="1214"/>
                  </a:cubicBezTo>
                  <a:cubicBezTo>
                    <a:pt x="367" y="1435"/>
                    <a:pt x="434" y="1646"/>
                    <a:pt x="501" y="1856"/>
                  </a:cubicBezTo>
                  <a:cubicBezTo>
                    <a:pt x="348" y="1952"/>
                    <a:pt x="214" y="2048"/>
                    <a:pt x="80" y="2163"/>
                  </a:cubicBezTo>
                  <a:cubicBezTo>
                    <a:pt x="1" y="2234"/>
                    <a:pt x="65" y="2364"/>
                    <a:pt x="160" y="2364"/>
                  </a:cubicBezTo>
                  <a:cubicBezTo>
                    <a:pt x="180" y="2364"/>
                    <a:pt x="202" y="2358"/>
                    <a:pt x="223" y="2345"/>
                  </a:cubicBezTo>
                  <a:cubicBezTo>
                    <a:pt x="338" y="2259"/>
                    <a:pt x="463" y="2192"/>
                    <a:pt x="578" y="2125"/>
                  </a:cubicBezTo>
                  <a:cubicBezTo>
                    <a:pt x="1124" y="3983"/>
                    <a:pt x="1440" y="5918"/>
                    <a:pt x="1517" y="7854"/>
                  </a:cubicBezTo>
                  <a:lnTo>
                    <a:pt x="1766" y="7902"/>
                  </a:lnTo>
                  <a:cubicBezTo>
                    <a:pt x="1766" y="7892"/>
                    <a:pt x="1766" y="7882"/>
                    <a:pt x="1766" y="7882"/>
                  </a:cubicBezTo>
                  <a:cubicBezTo>
                    <a:pt x="1881" y="5861"/>
                    <a:pt x="1593" y="3839"/>
                    <a:pt x="932" y="1933"/>
                  </a:cubicBezTo>
                  <a:cubicBezTo>
                    <a:pt x="1527" y="1654"/>
                    <a:pt x="2186" y="1501"/>
                    <a:pt x="2846" y="1501"/>
                  </a:cubicBezTo>
                  <a:cubicBezTo>
                    <a:pt x="2866" y="1501"/>
                    <a:pt x="2886" y="1502"/>
                    <a:pt x="2906" y="1502"/>
                  </a:cubicBezTo>
                  <a:cubicBezTo>
                    <a:pt x="3318" y="1511"/>
                    <a:pt x="3720" y="1569"/>
                    <a:pt x="4113" y="1674"/>
                  </a:cubicBezTo>
                  <a:cubicBezTo>
                    <a:pt x="3366" y="3619"/>
                    <a:pt x="3088" y="5717"/>
                    <a:pt x="3299" y="7796"/>
                  </a:cubicBezTo>
                  <a:lnTo>
                    <a:pt x="3567" y="7777"/>
                  </a:lnTo>
                  <a:cubicBezTo>
                    <a:pt x="3509" y="5727"/>
                    <a:pt x="3845" y="3686"/>
                    <a:pt x="4544" y="1770"/>
                  </a:cubicBezTo>
                  <a:cubicBezTo>
                    <a:pt x="4812" y="1828"/>
                    <a:pt x="5090" y="1866"/>
                    <a:pt x="5368" y="1876"/>
                  </a:cubicBezTo>
                  <a:cubicBezTo>
                    <a:pt x="5454" y="1866"/>
                    <a:pt x="5531" y="1808"/>
                    <a:pt x="5550" y="1732"/>
                  </a:cubicBezTo>
                  <a:cubicBezTo>
                    <a:pt x="5560" y="1703"/>
                    <a:pt x="5579" y="1674"/>
                    <a:pt x="5588" y="1646"/>
                  </a:cubicBezTo>
                  <a:cubicBezTo>
                    <a:pt x="5607" y="1579"/>
                    <a:pt x="5588" y="1502"/>
                    <a:pt x="5540" y="1454"/>
                  </a:cubicBezTo>
                  <a:lnTo>
                    <a:pt x="5492" y="1406"/>
                  </a:lnTo>
                  <a:cubicBezTo>
                    <a:pt x="5449" y="1365"/>
                    <a:pt x="5404" y="1348"/>
                    <a:pt x="5362" y="1348"/>
                  </a:cubicBezTo>
                  <a:cubicBezTo>
                    <a:pt x="5226" y="1348"/>
                    <a:pt x="5124" y="1526"/>
                    <a:pt x="5234" y="1665"/>
                  </a:cubicBezTo>
                  <a:cubicBezTo>
                    <a:pt x="5100" y="1502"/>
                    <a:pt x="4918" y="1387"/>
                    <a:pt x="4726" y="1320"/>
                  </a:cubicBezTo>
                  <a:cubicBezTo>
                    <a:pt x="4860" y="975"/>
                    <a:pt x="5004" y="630"/>
                    <a:pt x="5167" y="285"/>
                  </a:cubicBezTo>
                  <a:cubicBezTo>
                    <a:pt x="5239" y="134"/>
                    <a:pt x="5117" y="0"/>
                    <a:pt x="499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05;p33">
              <a:extLst>
                <a:ext uri="{FF2B5EF4-FFF2-40B4-BE49-F238E27FC236}">
                  <a16:creationId xmlns:a16="http://schemas.microsoft.com/office/drawing/2014/main" id="{A9B82B13-714D-4FB5-929A-858F9233B4B9}"/>
                </a:ext>
              </a:extLst>
            </p:cNvPr>
            <p:cNvSpPr/>
            <p:nvPr/>
          </p:nvSpPr>
          <p:spPr>
            <a:xfrm>
              <a:off x="4669925" y="4423725"/>
              <a:ext cx="13850" cy="31625"/>
            </a:xfrm>
            <a:custGeom>
              <a:avLst/>
              <a:gdLst/>
              <a:ahLst/>
              <a:cxnLst/>
              <a:rect l="l" t="t" r="r" b="b"/>
              <a:pathLst>
                <a:path w="554" h="1265" extrusionOk="0">
                  <a:moveTo>
                    <a:pt x="354" y="1"/>
                  </a:moveTo>
                  <a:cubicBezTo>
                    <a:pt x="306" y="1"/>
                    <a:pt x="259" y="21"/>
                    <a:pt x="230" y="68"/>
                  </a:cubicBezTo>
                  <a:cubicBezTo>
                    <a:pt x="58" y="413"/>
                    <a:pt x="0" y="797"/>
                    <a:pt x="68" y="1180"/>
                  </a:cubicBezTo>
                  <a:cubicBezTo>
                    <a:pt x="76" y="1238"/>
                    <a:pt x="121" y="1264"/>
                    <a:pt x="169" y="1264"/>
                  </a:cubicBezTo>
                  <a:cubicBezTo>
                    <a:pt x="231" y="1264"/>
                    <a:pt x="297" y="1221"/>
                    <a:pt x="297" y="1151"/>
                  </a:cubicBezTo>
                  <a:cubicBezTo>
                    <a:pt x="297" y="816"/>
                    <a:pt x="364" y="490"/>
                    <a:pt x="508" y="193"/>
                  </a:cubicBezTo>
                  <a:cubicBezTo>
                    <a:pt x="553" y="84"/>
                    <a:pt x="452" y="1"/>
                    <a:pt x="35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06;p33">
              <a:extLst>
                <a:ext uri="{FF2B5EF4-FFF2-40B4-BE49-F238E27FC236}">
                  <a16:creationId xmlns:a16="http://schemas.microsoft.com/office/drawing/2014/main" id="{5EA24213-956B-4E03-B441-4952D81E277A}"/>
                </a:ext>
              </a:extLst>
            </p:cNvPr>
            <p:cNvSpPr/>
            <p:nvPr/>
          </p:nvSpPr>
          <p:spPr>
            <a:xfrm>
              <a:off x="4618200" y="4610075"/>
              <a:ext cx="79525" cy="161000"/>
            </a:xfrm>
            <a:custGeom>
              <a:avLst/>
              <a:gdLst/>
              <a:ahLst/>
              <a:cxnLst/>
              <a:rect l="l" t="t" r="r" b="b"/>
              <a:pathLst>
                <a:path w="3181" h="6440" extrusionOk="0">
                  <a:moveTo>
                    <a:pt x="1922" y="0"/>
                  </a:moveTo>
                  <a:cubicBezTo>
                    <a:pt x="1254" y="0"/>
                    <a:pt x="604" y="153"/>
                    <a:pt x="0" y="432"/>
                  </a:cubicBezTo>
                  <a:cubicBezTo>
                    <a:pt x="661" y="2338"/>
                    <a:pt x="949" y="4360"/>
                    <a:pt x="843" y="6381"/>
                  </a:cubicBezTo>
                  <a:cubicBezTo>
                    <a:pt x="843" y="6381"/>
                    <a:pt x="843" y="6391"/>
                    <a:pt x="843" y="6401"/>
                  </a:cubicBezTo>
                  <a:cubicBezTo>
                    <a:pt x="1037" y="6426"/>
                    <a:pt x="1233" y="6439"/>
                    <a:pt x="1430" y="6439"/>
                  </a:cubicBezTo>
                  <a:cubicBezTo>
                    <a:pt x="1749" y="6439"/>
                    <a:pt x="2071" y="6405"/>
                    <a:pt x="2386" y="6333"/>
                  </a:cubicBezTo>
                  <a:lnTo>
                    <a:pt x="2386" y="6295"/>
                  </a:lnTo>
                  <a:cubicBezTo>
                    <a:pt x="2175" y="4216"/>
                    <a:pt x="2443" y="2128"/>
                    <a:pt x="3181" y="173"/>
                  </a:cubicBezTo>
                  <a:cubicBezTo>
                    <a:pt x="2788" y="68"/>
                    <a:pt x="2386" y="10"/>
                    <a:pt x="1983" y="1"/>
                  </a:cubicBezTo>
                  <a:cubicBezTo>
                    <a:pt x="1963" y="1"/>
                    <a:pt x="1943" y="0"/>
                    <a:pt x="192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07;p33">
              <a:extLst>
                <a:ext uri="{FF2B5EF4-FFF2-40B4-BE49-F238E27FC236}">
                  <a16:creationId xmlns:a16="http://schemas.microsoft.com/office/drawing/2014/main" id="{550F0237-0554-4BB8-BF70-ADF80E2A206B}"/>
                </a:ext>
              </a:extLst>
            </p:cNvPr>
            <p:cNvSpPr/>
            <p:nvPr/>
          </p:nvSpPr>
          <p:spPr>
            <a:xfrm>
              <a:off x="4571600" y="4428150"/>
              <a:ext cx="27200" cy="40725"/>
            </a:xfrm>
            <a:custGeom>
              <a:avLst/>
              <a:gdLst/>
              <a:ahLst/>
              <a:cxnLst/>
              <a:rect l="l" t="t" r="r" b="b"/>
              <a:pathLst>
                <a:path w="1088" h="1629" extrusionOk="0">
                  <a:moveTo>
                    <a:pt x="217" y="1"/>
                  </a:moveTo>
                  <a:cubicBezTo>
                    <a:pt x="107" y="1"/>
                    <a:pt x="1" y="121"/>
                    <a:pt x="73" y="236"/>
                  </a:cubicBezTo>
                  <a:cubicBezTo>
                    <a:pt x="370" y="658"/>
                    <a:pt x="628" y="1099"/>
                    <a:pt x="849" y="1568"/>
                  </a:cubicBezTo>
                  <a:cubicBezTo>
                    <a:pt x="868" y="1610"/>
                    <a:pt x="903" y="1628"/>
                    <a:pt x="940" y="1628"/>
                  </a:cubicBezTo>
                  <a:cubicBezTo>
                    <a:pt x="1011" y="1628"/>
                    <a:pt x="1088" y="1561"/>
                    <a:pt x="1069" y="1472"/>
                  </a:cubicBezTo>
                  <a:cubicBezTo>
                    <a:pt x="935" y="945"/>
                    <a:pt x="686" y="457"/>
                    <a:pt x="322" y="45"/>
                  </a:cubicBezTo>
                  <a:cubicBezTo>
                    <a:pt x="291" y="14"/>
                    <a:pt x="254" y="1"/>
                    <a:pt x="21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08;p33">
              <a:extLst>
                <a:ext uri="{FF2B5EF4-FFF2-40B4-BE49-F238E27FC236}">
                  <a16:creationId xmlns:a16="http://schemas.microsoft.com/office/drawing/2014/main" id="{95FC5BE7-F086-4F8D-A586-D748161CD035}"/>
                </a:ext>
              </a:extLst>
            </p:cNvPr>
            <p:cNvSpPr/>
            <p:nvPr/>
          </p:nvSpPr>
          <p:spPr>
            <a:xfrm>
              <a:off x="4534300" y="4682325"/>
              <a:ext cx="22100" cy="23975"/>
            </a:xfrm>
            <a:custGeom>
              <a:avLst/>
              <a:gdLst/>
              <a:ahLst/>
              <a:cxnLst/>
              <a:rect l="l" t="t" r="r" b="b"/>
              <a:pathLst>
                <a:path w="884" h="959" extrusionOk="0">
                  <a:moveTo>
                    <a:pt x="711" y="1"/>
                  </a:moveTo>
                  <a:cubicBezTo>
                    <a:pt x="679" y="1"/>
                    <a:pt x="646" y="13"/>
                    <a:pt x="616" y="42"/>
                  </a:cubicBezTo>
                  <a:cubicBezTo>
                    <a:pt x="396" y="253"/>
                    <a:pt x="233" y="550"/>
                    <a:pt x="51" y="799"/>
                  </a:cubicBezTo>
                  <a:cubicBezTo>
                    <a:pt x="1" y="871"/>
                    <a:pt x="79" y="958"/>
                    <a:pt x="154" y="958"/>
                  </a:cubicBezTo>
                  <a:cubicBezTo>
                    <a:pt x="179" y="958"/>
                    <a:pt x="204" y="948"/>
                    <a:pt x="223" y="924"/>
                  </a:cubicBezTo>
                  <a:cubicBezTo>
                    <a:pt x="444" y="704"/>
                    <a:pt x="645" y="464"/>
                    <a:pt x="827" y="205"/>
                  </a:cubicBezTo>
                  <a:cubicBezTo>
                    <a:pt x="884" y="106"/>
                    <a:pt x="803" y="1"/>
                    <a:pt x="71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09;p33">
              <a:extLst>
                <a:ext uri="{FF2B5EF4-FFF2-40B4-BE49-F238E27FC236}">
                  <a16:creationId xmlns:a16="http://schemas.microsoft.com/office/drawing/2014/main" id="{29CC2CF5-4605-4953-BB85-1BF181CFD9F0}"/>
                </a:ext>
              </a:extLst>
            </p:cNvPr>
            <p:cNvSpPr/>
            <p:nvPr/>
          </p:nvSpPr>
          <p:spPr>
            <a:xfrm>
              <a:off x="4518625" y="4479600"/>
              <a:ext cx="36325" cy="19700"/>
            </a:xfrm>
            <a:custGeom>
              <a:avLst/>
              <a:gdLst/>
              <a:ahLst/>
              <a:cxnLst/>
              <a:rect l="l" t="t" r="r" b="b"/>
              <a:pathLst>
                <a:path w="1453" h="788" extrusionOk="0">
                  <a:moveTo>
                    <a:pt x="135" y="0"/>
                  </a:moveTo>
                  <a:cubicBezTo>
                    <a:pt x="50" y="0"/>
                    <a:pt x="0" y="149"/>
                    <a:pt x="94" y="200"/>
                  </a:cubicBezTo>
                  <a:cubicBezTo>
                    <a:pt x="438" y="411"/>
                    <a:pt x="802" y="602"/>
                    <a:pt x="1167" y="775"/>
                  </a:cubicBezTo>
                  <a:cubicBezTo>
                    <a:pt x="1187" y="783"/>
                    <a:pt x="1208" y="787"/>
                    <a:pt x="1228" y="787"/>
                  </a:cubicBezTo>
                  <a:cubicBezTo>
                    <a:pt x="1361" y="787"/>
                    <a:pt x="1452" y="609"/>
                    <a:pt x="1310" y="526"/>
                  </a:cubicBezTo>
                  <a:cubicBezTo>
                    <a:pt x="946" y="334"/>
                    <a:pt x="563" y="161"/>
                    <a:pt x="170" y="8"/>
                  </a:cubicBezTo>
                  <a:cubicBezTo>
                    <a:pt x="158" y="3"/>
                    <a:pt x="146" y="0"/>
                    <a:pt x="13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10;p33">
              <a:extLst>
                <a:ext uri="{FF2B5EF4-FFF2-40B4-BE49-F238E27FC236}">
                  <a16:creationId xmlns:a16="http://schemas.microsoft.com/office/drawing/2014/main" id="{19FD1CAC-E7BE-4AE5-860B-7E23402C9E00}"/>
                </a:ext>
              </a:extLst>
            </p:cNvPr>
            <p:cNvSpPr/>
            <p:nvPr/>
          </p:nvSpPr>
          <p:spPr>
            <a:xfrm>
              <a:off x="4495675" y="4618475"/>
              <a:ext cx="32525" cy="22900"/>
            </a:xfrm>
            <a:custGeom>
              <a:avLst/>
              <a:gdLst/>
              <a:ahLst/>
              <a:cxnLst/>
              <a:rect l="l" t="t" r="r" b="b"/>
              <a:pathLst>
                <a:path w="1301" h="916" extrusionOk="0">
                  <a:moveTo>
                    <a:pt x="1092" y="1"/>
                  </a:moveTo>
                  <a:cubicBezTo>
                    <a:pt x="1076" y="1"/>
                    <a:pt x="1058" y="4"/>
                    <a:pt x="1040" y="10"/>
                  </a:cubicBezTo>
                  <a:cubicBezTo>
                    <a:pt x="638" y="77"/>
                    <a:pt x="245" y="470"/>
                    <a:pt x="44" y="786"/>
                  </a:cubicBezTo>
                  <a:cubicBezTo>
                    <a:pt x="1" y="850"/>
                    <a:pt x="60" y="915"/>
                    <a:pt x="121" y="915"/>
                  </a:cubicBezTo>
                  <a:cubicBezTo>
                    <a:pt x="141" y="915"/>
                    <a:pt x="161" y="908"/>
                    <a:pt x="178" y="891"/>
                  </a:cubicBezTo>
                  <a:cubicBezTo>
                    <a:pt x="322" y="757"/>
                    <a:pt x="485" y="632"/>
                    <a:pt x="647" y="527"/>
                  </a:cubicBezTo>
                  <a:cubicBezTo>
                    <a:pt x="810" y="431"/>
                    <a:pt x="1002" y="383"/>
                    <a:pt x="1155" y="288"/>
                  </a:cubicBezTo>
                  <a:cubicBezTo>
                    <a:pt x="1301" y="202"/>
                    <a:pt x="1232" y="1"/>
                    <a:pt x="109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11;p33">
              <a:extLst>
                <a:ext uri="{FF2B5EF4-FFF2-40B4-BE49-F238E27FC236}">
                  <a16:creationId xmlns:a16="http://schemas.microsoft.com/office/drawing/2014/main" id="{F88A0261-BA23-4EF9-9B44-B734D616B18D}"/>
                </a:ext>
              </a:extLst>
            </p:cNvPr>
            <p:cNvSpPr/>
            <p:nvPr/>
          </p:nvSpPr>
          <p:spPr>
            <a:xfrm>
              <a:off x="4478800" y="4552600"/>
              <a:ext cx="40025" cy="7925"/>
            </a:xfrm>
            <a:custGeom>
              <a:avLst/>
              <a:gdLst/>
              <a:ahLst/>
              <a:cxnLst/>
              <a:rect l="l" t="t" r="r" b="b"/>
              <a:pathLst>
                <a:path w="1601" h="317" extrusionOk="0">
                  <a:moveTo>
                    <a:pt x="1390" y="1"/>
                  </a:moveTo>
                  <a:cubicBezTo>
                    <a:pt x="968" y="10"/>
                    <a:pt x="546" y="20"/>
                    <a:pt x="125" y="49"/>
                  </a:cubicBezTo>
                  <a:cubicBezTo>
                    <a:pt x="0" y="77"/>
                    <a:pt x="0" y="250"/>
                    <a:pt x="125" y="278"/>
                  </a:cubicBezTo>
                  <a:cubicBezTo>
                    <a:pt x="546" y="298"/>
                    <a:pt x="968" y="317"/>
                    <a:pt x="1390" y="317"/>
                  </a:cubicBezTo>
                  <a:cubicBezTo>
                    <a:pt x="1600" y="317"/>
                    <a:pt x="1600" y="1"/>
                    <a:pt x="139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62930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17">
                                            <p:txEl>
                                              <p:pRg st="0" end="0"/>
                                            </p:txEl>
                                          </p:spTgt>
                                        </p:tgtEl>
                                        <p:attrNameLst>
                                          <p:attrName>style.visibility</p:attrName>
                                        </p:attrNameLst>
                                      </p:cBhvr>
                                      <p:to>
                                        <p:strVal val="visible"/>
                                      </p:to>
                                    </p:set>
                                    <p:animEffect transition="in" filter="randombar(horizontal)">
                                      <p:cBhvr>
                                        <p:cTn id="7" dur="500"/>
                                        <p:tgtEl>
                                          <p:spTgt spid="61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617">
                                            <p:txEl>
                                              <p:pRg st="1" end="1"/>
                                            </p:txEl>
                                          </p:spTgt>
                                        </p:tgtEl>
                                        <p:attrNameLst>
                                          <p:attrName>style.visibility</p:attrName>
                                        </p:attrNameLst>
                                      </p:cBhvr>
                                      <p:to>
                                        <p:strVal val="visible"/>
                                      </p:to>
                                    </p:set>
                                    <p:animEffect transition="in" filter="randombar(horizontal)">
                                      <p:cBhvr>
                                        <p:cTn id="12" dur="500"/>
                                        <p:tgtEl>
                                          <p:spTgt spid="617">
                                            <p:txEl>
                                              <p:pRg st="1" end="1"/>
                                            </p:txEl>
                                          </p:spTgt>
                                        </p:tgtEl>
                                      </p:cBhvr>
                                    </p:animEffect>
                                  </p:childTnLst>
                                </p:cTn>
                              </p:par>
                              <p:par>
                                <p:cTn id="13" presetID="14" presetClass="entr" presetSubtype="10" fill="hold" nodeType="withEffect">
                                  <p:stCondLst>
                                    <p:cond delay="0"/>
                                  </p:stCondLst>
                                  <p:childTnLst>
                                    <p:set>
                                      <p:cBhvr>
                                        <p:cTn id="14" dur="1" fill="hold">
                                          <p:stCondLst>
                                            <p:cond delay="0"/>
                                          </p:stCondLst>
                                        </p:cTn>
                                        <p:tgtEl>
                                          <p:spTgt spid="617">
                                            <p:txEl>
                                              <p:pRg st="2" end="2"/>
                                            </p:txEl>
                                          </p:spTgt>
                                        </p:tgtEl>
                                        <p:attrNameLst>
                                          <p:attrName>style.visibility</p:attrName>
                                        </p:attrNameLst>
                                      </p:cBhvr>
                                      <p:to>
                                        <p:strVal val="visible"/>
                                      </p:to>
                                    </p:set>
                                    <p:animEffect transition="in" filter="randombar(horizontal)">
                                      <p:cBhvr>
                                        <p:cTn id="15" dur="500"/>
                                        <p:tgtEl>
                                          <p:spTgt spid="617">
                                            <p:txEl>
                                              <p:pRg st="2" end="2"/>
                                            </p:txEl>
                                          </p:spTgt>
                                        </p:tgtEl>
                                      </p:cBhvr>
                                    </p:animEffect>
                                  </p:childTnLst>
                                </p:cTn>
                              </p:par>
                              <p:par>
                                <p:cTn id="16" presetID="14" presetClass="entr" presetSubtype="10" fill="hold" nodeType="withEffect">
                                  <p:stCondLst>
                                    <p:cond delay="0"/>
                                  </p:stCondLst>
                                  <p:childTnLst>
                                    <p:set>
                                      <p:cBhvr>
                                        <p:cTn id="17" dur="1" fill="hold">
                                          <p:stCondLst>
                                            <p:cond delay="0"/>
                                          </p:stCondLst>
                                        </p:cTn>
                                        <p:tgtEl>
                                          <p:spTgt spid="617">
                                            <p:txEl>
                                              <p:pRg st="3" end="3"/>
                                            </p:txEl>
                                          </p:spTgt>
                                        </p:tgtEl>
                                        <p:attrNameLst>
                                          <p:attrName>style.visibility</p:attrName>
                                        </p:attrNameLst>
                                      </p:cBhvr>
                                      <p:to>
                                        <p:strVal val="visible"/>
                                      </p:to>
                                    </p:set>
                                    <p:animEffect transition="in" filter="randombar(horizontal)">
                                      <p:cBhvr>
                                        <p:cTn id="18" dur="500"/>
                                        <p:tgtEl>
                                          <p:spTgt spid="617">
                                            <p:txEl>
                                              <p:pRg st="3" end="3"/>
                                            </p:txEl>
                                          </p:spTgt>
                                        </p:tgtEl>
                                      </p:cBhvr>
                                    </p:animEffect>
                                  </p:childTnLst>
                                </p:cTn>
                              </p:par>
                              <p:par>
                                <p:cTn id="19" presetID="14" presetClass="entr" presetSubtype="10" fill="hold" nodeType="withEffect">
                                  <p:stCondLst>
                                    <p:cond delay="0"/>
                                  </p:stCondLst>
                                  <p:childTnLst>
                                    <p:set>
                                      <p:cBhvr>
                                        <p:cTn id="20" dur="1" fill="hold">
                                          <p:stCondLst>
                                            <p:cond delay="0"/>
                                          </p:stCondLst>
                                        </p:cTn>
                                        <p:tgtEl>
                                          <p:spTgt spid="617">
                                            <p:txEl>
                                              <p:pRg st="4" end="4"/>
                                            </p:txEl>
                                          </p:spTgt>
                                        </p:tgtEl>
                                        <p:attrNameLst>
                                          <p:attrName>style.visibility</p:attrName>
                                        </p:attrNameLst>
                                      </p:cBhvr>
                                      <p:to>
                                        <p:strVal val="visible"/>
                                      </p:to>
                                    </p:set>
                                    <p:animEffect transition="in" filter="randombar(horizontal)">
                                      <p:cBhvr>
                                        <p:cTn id="21" dur="500"/>
                                        <p:tgtEl>
                                          <p:spTgt spid="617">
                                            <p:txEl>
                                              <p:pRg st="4" end="4"/>
                                            </p:txEl>
                                          </p:spTgt>
                                        </p:tgtEl>
                                      </p:cBhvr>
                                    </p:animEffect>
                                  </p:childTnLst>
                                </p:cTn>
                              </p:par>
                              <p:par>
                                <p:cTn id="22" presetID="14" presetClass="entr" presetSubtype="10" fill="hold" nodeType="withEffect">
                                  <p:stCondLst>
                                    <p:cond delay="0"/>
                                  </p:stCondLst>
                                  <p:childTnLst>
                                    <p:set>
                                      <p:cBhvr>
                                        <p:cTn id="23" dur="1" fill="hold">
                                          <p:stCondLst>
                                            <p:cond delay="0"/>
                                          </p:stCondLst>
                                        </p:cTn>
                                        <p:tgtEl>
                                          <p:spTgt spid="617">
                                            <p:txEl>
                                              <p:pRg st="5" end="5"/>
                                            </p:txEl>
                                          </p:spTgt>
                                        </p:tgtEl>
                                        <p:attrNameLst>
                                          <p:attrName>style.visibility</p:attrName>
                                        </p:attrNameLst>
                                      </p:cBhvr>
                                      <p:to>
                                        <p:strVal val="visible"/>
                                      </p:to>
                                    </p:set>
                                    <p:animEffect transition="in" filter="randombar(horizontal)">
                                      <p:cBhvr>
                                        <p:cTn id="24" dur="500"/>
                                        <p:tgtEl>
                                          <p:spTgt spid="617">
                                            <p:txEl>
                                              <p:pRg st="5" end="5"/>
                                            </p:txEl>
                                          </p:spTgt>
                                        </p:tgtEl>
                                      </p:cBhvr>
                                    </p:animEffect>
                                  </p:childTnLst>
                                </p:cTn>
                              </p:par>
                              <p:par>
                                <p:cTn id="25" presetID="14" presetClass="entr" presetSubtype="10" fill="hold" nodeType="withEffect">
                                  <p:stCondLst>
                                    <p:cond delay="0"/>
                                  </p:stCondLst>
                                  <p:childTnLst>
                                    <p:set>
                                      <p:cBhvr>
                                        <p:cTn id="26" dur="1" fill="hold">
                                          <p:stCondLst>
                                            <p:cond delay="0"/>
                                          </p:stCondLst>
                                        </p:cTn>
                                        <p:tgtEl>
                                          <p:spTgt spid="617">
                                            <p:txEl>
                                              <p:pRg st="6" end="6"/>
                                            </p:txEl>
                                          </p:spTgt>
                                        </p:tgtEl>
                                        <p:attrNameLst>
                                          <p:attrName>style.visibility</p:attrName>
                                        </p:attrNameLst>
                                      </p:cBhvr>
                                      <p:to>
                                        <p:strVal val="visible"/>
                                      </p:to>
                                    </p:set>
                                    <p:animEffect transition="in" filter="randombar(horizontal)">
                                      <p:cBhvr>
                                        <p:cTn id="27" dur="500"/>
                                        <p:tgtEl>
                                          <p:spTgt spid="617">
                                            <p:txEl>
                                              <p:pRg st="6" end="6"/>
                                            </p:txEl>
                                          </p:spTgt>
                                        </p:tgtEl>
                                      </p:cBhvr>
                                    </p:animEffect>
                                  </p:childTnLst>
                                </p:cTn>
                              </p:par>
                              <p:par>
                                <p:cTn id="28" presetID="14" presetClass="entr" presetSubtype="10" fill="hold" nodeType="withEffect">
                                  <p:stCondLst>
                                    <p:cond delay="0"/>
                                  </p:stCondLst>
                                  <p:childTnLst>
                                    <p:set>
                                      <p:cBhvr>
                                        <p:cTn id="29" dur="1" fill="hold">
                                          <p:stCondLst>
                                            <p:cond delay="0"/>
                                          </p:stCondLst>
                                        </p:cTn>
                                        <p:tgtEl>
                                          <p:spTgt spid="617">
                                            <p:txEl>
                                              <p:pRg st="7" end="7"/>
                                            </p:txEl>
                                          </p:spTgt>
                                        </p:tgtEl>
                                        <p:attrNameLst>
                                          <p:attrName>style.visibility</p:attrName>
                                        </p:attrNameLst>
                                      </p:cBhvr>
                                      <p:to>
                                        <p:strVal val="visible"/>
                                      </p:to>
                                    </p:set>
                                    <p:animEffect transition="in" filter="randombar(horizontal)">
                                      <p:cBhvr>
                                        <p:cTn id="30" dur="500"/>
                                        <p:tgtEl>
                                          <p:spTgt spid="617">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10" fill="hold" nodeType="clickEffect">
                                  <p:stCondLst>
                                    <p:cond delay="0"/>
                                  </p:stCondLst>
                                  <p:childTnLst>
                                    <p:set>
                                      <p:cBhvr>
                                        <p:cTn id="34" dur="1" fill="hold">
                                          <p:stCondLst>
                                            <p:cond delay="0"/>
                                          </p:stCondLst>
                                        </p:cTn>
                                        <p:tgtEl>
                                          <p:spTgt spid="617">
                                            <p:txEl>
                                              <p:pRg st="8" end="8"/>
                                            </p:txEl>
                                          </p:spTgt>
                                        </p:tgtEl>
                                        <p:attrNameLst>
                                          <p:attrName>style.visibility</p:attrName>
                                        </p:attrNameLst>
                                      </p:cBhvr>
                                      <p:to>
                                        <p:strVal val="visible"/>
                                      </p:to>
                                    </p:set>
                                    <p:animEffect transition="in" filter="randombar(horizontal)">
                                      <p:cBhvr>
                                        <p:cTn id="35" dur="500"/>
                                        <p:tgtEl>
                                          <p:spTgt spid="617">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4" presetClass="entr" presetSubtype="10" fill="hold" nodeType="clickEffect">
                                  <p:stCondLst>
                                    <p:cond delay="0"/>
                                  </p:stCondLst>
                                  <p:childTnLst>
                                    <p:set>
                                      <p:cBhvr>
                                        <p:cTn id="39" dur="1" fill="hold">
                                          <p:stCondLst>
                                            <p:cond delay="0"/>
                                          </p:stCondLst>
                                        </p:cTn>
                                        <p:tgtEl>
                                          <p:spTgt spid="617">
                                            <p:txEl>
                                              <p:pRg st="9" end="9"/>
                                            </p:txEl>
                                          </p:spTgt>
                                        </p:tgtEl>
                                        <p:attrNameLst>
                                          <p:attrName>style.visibility</p:attrName>
                                        </p:attrNameLst>
                                      </p:cBhvr>
                                      <p:to>
                                        <p:strVal val="visible"/>
                                      </p:to>
                                    </p:set>
                                    <p:animEffect transition="in" filter="randombar(horizontal)">
                                      <p:cBhvr>
                                        <p:cTn id="40" dur="500"/>
                                        <p:tgtEl>
                                          <p:spTgt spid="617">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29"/>
          <p:cNvSpPr txBox="1">
            <a:spLocks noGrp="1"/>
          </p:cNvSpPr>
          <p:nvPr>
            <p:ph type="ctrTitle"/>
          </p:nvPr>
        </p:nvSpPr>
        <p:spPr>
          <a:xfrm>
            <a:off x="2543025" y="1286413"/>
            <a:ext cx="4057800" cy="9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ASSIGNMENT</a:t>
            </a:r>
            <a:endParaRPr dirty="0"/>
          </a:p>
        </p:txBody>
      </p:sp>
      <p:sp>
        <p:nvSpPr>
          <p:cNvPr id="617" name="Google Shape;617;p29"/>
          <p:cNvSpPr txBox="1">
            <a:spLocks noGrp="1"/>
          </p:cNvSpPr>
          <p:nvPr>
            <p:ph type="subTitle" idx="1"/>
          </p:nvPr>
        </p:nvSpPr>
        <p:spPr>
          <a:xfrm>
            <a:off x="2714625" y="2728262"/>
            <a:ext cx="6062280" cy="1983901"/>
          </a:xfrm>
          <a:prstGeom prst="rect">
            <a:avLst/>
          </a:prstGeom>
        </p:spPr>
        <p:txBody>
          <a:bodyPr spcFirstLastPara="1" wrap="square" lIns="91425" tIns="91425" rIns="91425" bIns="91425" anchor="t" anchorCtr="0">
            <a:noAutofit/>
          </a:bodyPr>
          <a:lstStyle/>
          <a:p>
            <a:pPr marL="342900" lvl="0" algn="l">
              <a:buFont typeface="+mj-lt"/>
              <a:buAutoNum type="arabicPeriod"/>
            </a:pPr>
            <a:r>
              <a:rPr lang="en-US" dirty="0">
                <a:solidFill>
                  <a:srgbClr val="FF3399"/>
                </a:solidFill>
              </a:rPr>
              <a:t>Add logic to remove item from shopping cart.</a:t>
            </a:r>
          </a:p>
          <a:p>
            <a:pPr marL="482600" lvl="1" indent="0"/>
            <a:endParaRPr lang="en-US" dirty="0">
              <a:solidFill>
                <a:srgbClr val="FF3399"/>
              </a:solidFill>
            </a:endParaRPr>
          </a:p>
          <a:p>
            <a:pPr marL="457200" lvl="1" indent="0"/>
            <a:endParaRPr lang="en-US" dirty="0">
              <a:solidFill>
                <a:schemeClr val="accent1">
                  <a:lumMod val="50000"/>
                </a:schemeClr>
              </a:solidFill>
            </a:endParaRPr>
          </a:p>
          <a:p>
            <a:pPr marL="342900" algn="l">
              <a:buFont typeface="+mj-lt"/>
              <a:buAutoNum type="arabicPeriod"/>
            </a:pPr>
            <a:r>
              <a:rPr lang="en-US" dirty="0">
                <a:solidFill>
                  <a:srgbClr val="FF3399"/>
                </a:solidFill>
              </a:rPr>
              <a:t>Add logic to decrement count in shopping cart for item. (If count is 1 then you will have to remove)</a:t>
            </a:r>
          </a:p>
          <a:p>
            <a:pPr marL="742950" lvl="1" indent="-285750">
              <a:buFont typeface="Arial" panose="020B0604020202020204" pitchFamily="34" charset="0"/>
              <a:buChar char="•"/>
            </a:pPr>
            <a:endParaRPr lang="en-US" dirty="0"/>
          </a:p>
        </p:txBody>
      </p:sp>
      <p:sp>
        <p:nvSpPr>
          <p:cNvPr id="618" name="Google Shape;618;p29"/>
          <p:cNvSpPr/>
          <p:nvPr/>
        </p:nvSpPr>
        <p:spPr>
          <a:xfrm rot="7917476" flipH="1">
            <a:off x="3430770" y="1335112"/>
            <a:ext cx="2226644" cy="2317220"/>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29"/>
          <p:cNvGrpSpPr/>
          <p:nvPr/>
        </p:nvGrpSpPr>
        <p:grpSpPr>
          <a:xfrm>
            <a:off x="1099986" y="1881370"/>
            <a:ext cx="933720" cy="3302647"/>
            <a:chOff x="1529502" y="2594527"/>
            <a:chExt cx="732157" cy="2589702"/>
          </a:xfrm>
        </p:grpSpPr>
        <p:sp>
          <p:nvSpPr>
            <p:cNvPr id="620" name="Google Shape;620;p29"/>
            <p:cNvSpPr/>
            <p:nvPr/>
          </p:nvSpPr>
          <p:spPr>
            <a:xfrm>
              <a:off x="1692125" y="2720725"/>
              <a:ext cx="488120" cy="707775"/>
            </a:xfrm>
            <a:custGeom>
              <a:avLst/>
              <a:gdLst/>
              <a:ahLst/>
              <a:cxnLst/>
              <a:rect l="l" t="t" r="r" b="b"/>
              <a:pathLst>
                <a:path w="5701" h="9112" extrusionOk="0">
                  <a:moveTo>
                    <a:pt x="2693" y="1428"/>
                  </a:moveTo>
                  <a:cubicBezTo>
                    <a:pt x="2683" y="1476"/>
                    <a:pt x="2673" y="1514"/>
                    <a:pt x="2673" y="1552"/>
                  </a:cubicBezTo>
                  <a:lnTo>
                    <a:pt x="2664" y="1619"/>
                  </a:lnTo>
                  <a:cubicBezTo>
                    <a:pt x="2616" y="1552"/>
                    <a:pt x="2568" y="1485"/>
                    <a:pt x="2520" y="1428"/>
                  </a:cubicBezTo>
                  <a:close/>
                  <a:moveTo>
                    <a:pt x="2235" y="0"/>
                  </a:moveTo>
                  <a:cubicBezTo>
                    <a:pt x="1812" y="0"/>
                    <a:pt x="1390" y="13"/>
                    <a:pt x="968" y="39"/>
                  </a:cubicBezTo>
                  <a:cubicBezTo>
                    <a:pt x="575" y="48"/>
                    <a:pt x="259" y="364"/>
                    <a:pt x="250" y="757"/>
                  </a:cubicBezTo>
                  <a:cubicBezTo>
                    <a:pt x="173" y="3286"/>
                    <a:pt x="1" y="5854"/>
                    <a:pt x="77" y="8393"/>
                  </a:cubicBezTo>
                  <a:cubicBezTo>
                    <a:pt x="59" y="8731"/>
                    <a:pt x="337" y="9008"/>
                    <a:pt x="670" y="9008"/>
                  </a:cubicBezTo>
                  <a:cubicBezTo>
                    <a:pt x="686" y="9008"/>
                    <a:pt x="703" y="9007"/>
                    <a:pt x="719" y="9006"/>
                  </a:cubicBezTo>
                  <a:cubicBezTo>
                    <a:pt x="824" y="9073"/>
                    <a:pt x="949" y="9101"/>
                    <a:pt x="1074" y="9111"/>
                  </a:cubicBezTo>
                  <a:lnTo>
                    <a:pt x="4369" y="9101"/>
                  </a:lnTo>
                  <a:cubicBezTo>
                    <a:pt x="4666" y="9101"/>
                    <a:pt x="4992" y="8881"/>
                    <a:pt x="5059" y="8575"/>
                  </a:cubicBezTo>
                  <a:cubicBezTo>
                    <a:pt x="5500" y="6390"/>
                    <a:pt x="5701" y="4168"/>
                    <a:pt x="5663" y="1935"/>
                  </a:cubicBezTo>
                  <a:cubicBezTo>
                    <a:pt x="5653" y="1504"/>
                    <a:pt x="5701" y="949"/>
                    <a:pt x="5442" y="575"/>
                  </a:cubicBezTo>
                  <a:cubicBezTo>
                    <a:pt x="5174" y="201"/>
                    <a:pt x="4791" y="163"/>
                    <a:pt x="4360" y="115"/>
                  </a:cubicBezTo>
                  <a:cubicBezTo>
                    <a:pt x="3651" y="37"/>
                    <a:pt x="2943" y="0"/>
                    <a:pt x="2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 name="Google Shape;621;p29"/>
            <p:cNvGrpSpPr/>
            <p:nvPr/>
          </p:nvGrpSpPr>
          <p:grpSpPr>
            <a:xfrm>
              <a:off x="1529502" y="2594527"/>
              <a:ext cx="732157" cy="2589702"/>
              <a:chOff x="2668375" y="1357050"/>
              <a:chExt cx="378200" cy="1337725"/>
            </a:xfrm>
          </p:grpSpPr>
          <p:sp>
            <p:nvSpPr>
              <p:cNvPr id="622" name="Google Shape;622;p29"/>
              <p:cNvSpPr/>
              <p:nvPr/>
            </p:nvSpPr>
            <p:spPr>
              <a:xfrm>
                <a:off x="2840325" y="1385350"/>
                <a:ext cx="69250" cy="14400"/>
              </a:xfrm>
              <a:custGeom>
                <a:avLst/>
                <a:gdLst/>
                <a:ahLst/>
                <a:cxnLst/>
                <a:rect l="l" t="t" r="r" b="b"/>
                <a:pathLst>
                  <a:path w="2770" h="576" extrusionOk="0">
                    <a:moveTo>
                      <a:pt x="2453" y="1"/>
                    </a:moveTo>
                    <a:cubicBezTo>
                      <a:pt x="2450" y="1"/>
                      <a:pt x="2447" y="1"/>
                      <a:pt x="2444" y="1"/>
                    </a:cubicBezTo>
                    <a:cubicBezTo>
                      <a:pt x="1716" y="39"/>
                      <a:pt x="978" y="106"/>
                      <a:pt x="250" y="192"/>
                    </a:cubicBezTo>
                    <a:cubicBezTo>
                      <a:pt x="10" y="221"/>
                      <a:pt x="1" y="575"/>
                      <a:pt x="250" y="575"/>
                    </a:cubicBezTo>
                    <a:cubicBezTo>
                      <a:pt x="978" y="575"/>
                      <a:pt x="1716" y="556"/>
                      <a:pt x="2444" y="508"/>
                    </a:cubicBezTo>
                    <a:cubicBezTo>
                      <a:pt x="2757" y="489"/>
                      <a:pt x="2769" y="1"/>
                      <a:pt x="2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 name="Google Shape;623;p29"/>
              <p:cNvGrpSpPr/>
              <p:nvPr/>
            </p:nvGrpSpPr>
            <p:grpSpPr>
              <a:xfrm>
                <a:off x="2668375" y="1357050"/>
                <a:ext cx="378200" cy="1337725"/>
                <a:chOff x="2668375" y="1357050"/>
                <a:chExt cx="378200" cy="1337725"/>
              </a:xfrm>
            </p:grpSpPr>
            <p:sp>
              <p:nvSpPr>
                <p:cNvPr id="624" name="Google Shape;624;p29"/>
                <p:cNvSpPr/>
                <p:nvPr/>
              </p:nvSpPr>
              <p:spPr>
                <a:xfrm>
                  <a:off x="2699275" y="1357050"/>
                  <a:ext cx="347300" cy="501300"/>
                </a:xfrm>
                <a:custGeom>
                  <a:avLst/>
                  <a:gdLst/>
                  <a:ahLst/>
                  <a:cxnLst/>
                  <a:rect l="l" t="t" r="r" b="b"/>
                  <a:pathLst>
                    <a:path w="13892" h="20052" extrusionOk="0">
                      <a:moveTo>
                        <a:pt x="7004" y="1"/>
                      </a:moveTo>
                      <a:cubicBezTo>
                        <a:pt x="5440" y="1"/>
                        <a:pt x="3809" y="86"/>
                        <a:pt x="2366" y="510"/>
                      </a:cubicBezTo>
                      <a:cubicBezTo>
                        <a:pt x="814" y="979"/>
                        <a:pt x="364" y="2119"/>
                        <a:pt x="259" y="3624"/>
                      </a:cubicBezTo>
                      <a:cubicBezTo>
                        <a:pt x="96" y="5942"/>
                        <a:pt x="38" y="8270"/>
                        <a:pt x="19" y="10588"/>
                      </a:cubicBezTo>
                      <a:cubicBezTo>
                        <a:pt x="0" y="13175"/>
                        <a:pt x="58" y="15752"/>
                        <a:pt x="192" y="18329"/>
                      </a:cubicBezTo>
                      <a:cubicBezTo>
                        <a:pt x="230" y="18971"/>
                        <a:pt x="211" y="19718"/>
                        <a:pt x="920" y="19977"/>
                      </a:cubicBezTo>
                      <a:cubicBezTo>
                        <a:pt x="1076" y="20035"/>
                        <a:pt x="1253" y="20052"/>
                        <a:pt x="1433" y="20052"/>
                      </a:cubicBezTo>
                      <a:cubicBezTo>
                        <a:pt x="1638" y="20052"/>
                        <a:pt x="1847" y="20030"/>
                        <a:pt x="2031" y="20025"/>
                      </a:cubicBezTo>
                      <a:cubicBezTo>
                        <a:pt x="2692" y="20015"/>
                        <a:pt x="3344" y="20006"/>
                        <a:pt x="4005" y="19948"/>
                      </a:cubicBezTo>
                      <a:cubicBezTo>
                        <a:pt x="4215" y="19920"/>
                        <a:pt x="4215" y="19613"/>
                        <a:pt x="4005" y="19584"/>
                      </a:cubicBezTo>
                      <a:cubicBezTo>
                        <a:pt x="3923" y="19579"/>
                        <a:pt x="3840" y="19577"/>
                        <a:pt x="3754" y="19577"/>
                      </a:cubicBezTo>
                      <a:cubicBezTo>
                        <a:pt x="3314" y="19577"/>
                        <a:pt x="2828" y="19636"/>
                        <a:pt x="2371" y="19636"/>
                      </a:cubicBezTo>
                      <a:cubicBezTo>
                        <a:pt x="2124" y="19636"/>
                        <a:pt x="1885" y="19619"/>
                        <a:pt x="1667" y="19565"/>
                      </a:cubicBezTo>
                      <a:cubicBezTo>
                        <a:pt x="422" y="19268"/>
                        <a:pt x="613" y="17793"/>
                        <a:pt x="584" y="16787"/>
                      </a:cubicBezTo>
                      <a:cubicBezTo>
                        <a:pt x="527" y="15043"/>
                        <a:pt x="498" y="13300"/>
                        <a:pt x="498" y="11556"/>
                      </a:cubicBezTo>
                      <a:cubicBezTo>
                        <a:pt x="498" y="9879"/>
                        <a:pt x="527" y="8203"/>
                        <a:pt x="604" y="6526"/>
                      </a:cubicBezTo>
                      <a:cubicBezTo>
                        <a:pt x="661" y="5032"/>
                        <a:pt x="307" y="2186"/>
                        <a:pt x="1763" y="1286"/>
                      </a:cubicBezTo>
                      <a:cubicBezTo>
                        <a:pt x="3094" y="472"/>
                        <a:pt x="5173" y="596"/>
                        <a:pt x="6687" y="539"/>
                      </a:cubicBezTo>
                      <a:cubicBezTo>
                        <a:pt x="7328" y="517"/>
                        <a:pt x="7991" y="497"/>
                        <a:pt x="8658" y="497"/>
                      </a:cubicBezTo>
                      <a:cubicBezTo>
                        <a:pt x="9784" y="497"/>
                        <a:pt x="10923" y="554"/>
                        <a:pt x="11995" y="759"/>
                      </a:cubicBezTo>
                      <a:cubicBezTo>
                        <a:pt x="13297" y="1008"/>
                        <a:pt x="13259" y="2186"/>
                        <a:pt x="13278" y="3269"/>
                      </a:cubicBezTo>
                      <a:cubicBezTo>
                        <a:pt x="13288" y="4112"/>
                        <a:pt x="13297" y="4946"/>
                        <a:pt x="13297" y="5789"/>
                      </a:cubicBezTo>
                      <a:cubicBezTo>
                        <a:pt x="13297" y="7532"/>
                        <a:pt x="13278" y="9276"/>
                        <a:pt x="13230" y="11020"/>
                      </a:cubicBezTo>
                      <a:cubicBezTo>
                        <a:pt x="13182" y="12897"/>
                        <a:pt x="13106" y="14765"/>
                        <a:pt x="12991" y="16643"/>
                      </a:cubicBezTo>
                      <a:cubicBezTo>
                        <a:pt x="12962" y="17161"/>
                        <a:pt x="12962" y="17707"/>
                        <a:pt x="12885" y="18224"/>
                      </a:cubicBezTo>
                      <a:cubicBezTo>
                        <a:pt x="12790" y="18914"/>
                        <a:pt x="12406" y="19211"/>
                        <a:pt x="11745" y="19402"/>
                      </a:cubicBezTo>
                      <a:cubicBezTo>
                        <a:pt x="11298" y="19533"/>
                        <a:pt x="10806" y="19583"/>
                        <a:pt x="10306" y="19583"/>
                      </a:cubicBezTo>
                      <a:cubicBezTo>
                        <a:pt x="9598" y="19583"/>
                        <a:pt x="8874" y="19482"/>
                        <a:pt x="8239" y="19364"/>
                      </a:cubicBezTo>
                      <a:cubicBezTo>
                        <a:pt x="8221" y="19361"/>
                        <a:pt x="8204" y="19359"/>
                        <a:pt x="8187" y="19359"/>
                      </a:cubicBezTo>
                      <a:cubicBezTo>
                        <a:pt x="7909" y="19359"/>
                        <a:pt x="7807" y="19789"/>
                        <a:pt x="8105" y="19843"/>
                      </a:cubicBezTo>
                      <a:cubicBezTo>
                        <a:pt x="8775" y="19981"/>
                        <a:pt x="9458" y="20047"/>
                        <a:pt x="10143" y="20047"/>
                      </a:cubicBezTo>
                      <a:cubicBezTo>
                        <a:pt x="10457" y="20047"/>
                        <a:pt x="10771" y="20033"/>
                        <a:pt x="11084" y="20006"/>
                      </a:cubicBezTo>
                      <a:cubicBezTo>
                        <a:pt x="11707" y="19939"/>
                        <a:pt x="12512" y="19881"/>
                        <a:pt x="12972" y="19393"/>
                      </a:cubicBezTo>
                      <a:cubicBezTo>
                        <a:pt x="13412" y="18923"/>
                        <a:pt x="13403" y="18205"/>
                        <a:pt x="13441" y="17611"/>
                      </a:cubicBezTo>
                      <a:cubicBezTo>
                        <a:pt x="13518" y="16385"/>
                        <a:pt x="13585" y="15158"/>
                        <a:pt x="13633" y="13932"/>
                      </a:cubicBezTo>
                      <a:cubicBezTo>
                        <a:pt x="13738" y="11604"/>
                        <a:pt x="13786" y="9276"/>
                        <a:pt x="13796" y="6948"/>
                      </a:cubicBezTo>
                      <a:cubicBezTo>
                        <a:pt x="13805" y="5856"/>
                        <a:pt x="13796" y="4764"/>
                        <a:pt x="13786" y="3662"/>
                      </a:cubicBezTo>
                      <a:cubicBezTo>
                        <a:pt x="13767" y="2867"/>
                        <a:pt x="13891" y="1880"/>
                        <a:pt x="13508" y="1142"/>
                      </a:cubicBezTo>
                      <a:cubicBezTo>
                        <a:pt x="13221" y="577"/>
                        <a:pt x="12694" y="366"/>
                        <a:pt x="12100" y="261"/>
                      </a:cubicBezTo>
                      <a:cubicBezTo>
                        <a:pt x="10969" y="60"/>
                        <a:pt x="9772" y="41"/>
                        <a:pt x="8632" y="21"/>
                      </a:cubicBezTo>
                      <a:cubicBezTo>
                        <a:pt x="8105" y="11"/>
                        <a:pt x="7559" y="1"/>
                        <a:pt x="700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a:off x="2734225" y="1425275"/>
                  <a:ext cx="275225" cy="392875"/>
                </a:xfrm>
                <a:custGeom>
                  <a:avLst/>
                  <a:gdLst/>
                  <a:ahLst/>
                  <a:cxnLst/>
                  <a:rect l="l" t="t" r="r" b="b"/>
                  <a:pathLst>
                    <a:path w="11009" h="15715" extrusionOk="0">
                      <a:moveTo>
                        <a:pt x="6995" y="0"/>
                      </a:moveTo>
                      <a:cubicBezTo>
                        <a:pt x="5289" y="0"/>
                        <a:pt x="3578" y="38"/>
                        <a:pt x="1888" y="176"/>
                      </a:cubicBezTo>
                      <a:cubicBezTo>
                        <a:pt x="1275" y="233"/>
                        <a:pt x="729" y="339"/>
                        <a:pt x="451" y="952"/>
                      </a:cubicBezTo>
                      <a:cubicBezTo>
                        <a:pt x="1" y="1939"/>
                        <a:pt x="250" y="3472"/>
                        <a:pt x="231" y="4525"/>
                      </a:cubicBezTo>
                      <a:cubicBezTo>
                        <a:pt x="192" y="7400"/>
                        <a:pt x="212" y="10274"/>
                        <a:pt x="288" y="13138"/>
                      </a:cubicBezTo>
                      <a:cubicBezTo>
                        <a:pt x="307" y="13866"/>
                        <a:pt x="154" y="14901"/>
                        <a:pt x="805" y="15418"/>
                      </a:cubicBezTo>
                      <a:cubicBezTo>
                        <a:pt x="1090" y="15640"/>
                        <a:pt x="1436" y="15714"/>
                        <a:pt x="1793" y="15714"/>
                      </a:cubicBezTo>
                      <a:cubicBezTo>
                        <a:pt x="2143" y="15714"/>
                        <a:pt x="2504" y="15643"/>
                        <a:pt x="2827" y="15572"/>
                      </a:cubicBezTo>
                      <a:cubicBezTo>
                        <a:pt x="2982" y="15535"/>
                        <a:pt x="2963" y="15263"/>
                        <a:pt x="2803" y="15263"/>
                      </a:cubicBezTo>
                      <a:cubicBezTo>
                        <a:pt x="2795" y="15263"/>
                        <a:pt x="2787" y="15264"/>
                        <a:pt x="2779" y="15265"/>
                      </a:cubicBezTo>
                      <a:cubicBezTo>
                        <a:pt x="2603" y="15285"/>
                        <a:pt x="2424" y="15297"/>
                        <a:pt x="2247" y="15297"/>
                      </a:cubicBezTo>
                      <a:cubicBezTo>
                        <a:pt x="1477" y="15297"/>
                        <a:pt x="761" y="15058"/>
                        <a:pt x="691" y="14115"/>
                      </a:cubicBezTo>
                      <a:cubicBezTo>
                        <a:pt x="623" y="13205"/>
                        <a:pt x="633" y="12286"/>
                        <a:pt x="623" y="11375"/>
                      </a:cubicBezTo>
                      <a:cubicBezTo>
                        <a:pt x="595" y="9546"/>
                        <a:pt x="585" y="7725"/>
                        <a:pt x="595" y="5895"/>
                      </a:cubicBezTo>
                      <a:cubicBezTo>
                        <a:pt x="604" y="4985"/>
                        <a:pt x="623" y="4066"/>
                        <a:pt x="643" y="3155"/>
                      </a:cubicBezTo>
                      <a:cubicBezTo>
                        <a:pt x="662" y="2102"/>
                        <a:pt x="441" y="674"/>
                        <a:pt x="1898" y="559"/>
                      </a:cubicBezTo>
                      <a:cubicBezTo>
                        <a:pt x="3622" y="435"/>
                        <a:pt x="5375" y="425"/>
                        <a:pt x="7109" y="406"/>
                      </a:cubicBezTo>
                      <a:cubicBezTo>
                        <a:pt x="7654" y="399"/>
                        <a:pt x="8262" y="330"/>
                        <a:pt x="8843" y="330"/>
                      </a:cubicBezTo>
                      <a:cubicBezTo>
                        <a:pt x="9110" y="330"/>
                        <a:pt x="9372" y="345"/>
                        <a:pt x="9619" y="387"/>
                      </a:cubicBezTo>
                      <a:cubicBezTo>
                        <a:pt x="9693" y="363"/>
                        <a:pt x="9763" y="351"/>
                        <a:pt x="9827" y="351"/>
                      </a:cubicBezTo>
                      <a:cubicBezTo>
                        <a:pt x="9994" y="351"/>
                        <a:pt x="10128" y="434"/>
                        <a:pt x="10232" y="607"/>
                      </a:cubicBezTo>
                      <a:cubicBezTo>
                        <a:pt x="10242" y="866"/>
                        <a:pt x="10242" y="1134"/>
                        <a:pt x="10252" y="1393"/>
                      </a:cubicBezTo>
                      <a:cubicBezTo>
                        <a:pt x="10252" y="1786"/>
                        <a:pt x="10261" y="2178"/>
                        <a:pt x="10261" y="2571"/>
                      </a:cubicBezTo>
                      <a:cubicBezTo>
                        <a:pt x="10271" y="4420"/>
                        <a:pt x="10309" y="6260"/>
                        <a:pt x="10309" y="8099"/>
                      </a:cubicBezTo>
                      <a:cubicBezTo>
                        <a:pt x="10309" y="9900"/>
                        <a:pt x="10367" y="11711"/>
                        <a:pt x="10261" y="13502"/>
                      </a:cubicBezTo>
                      <a:cubicBezTo>
                        <a:pt x="10232" y="14029"/>
                        <a:pt x="10175" y="14585"/>
                        <a:pt x="9638" y="14891"/>
                      </a:cubicBezTo>
                      <a:cubicBezTo>
                        <a:pt x="9348" y="15060"/>
                        <a:pt x="8999" y="15091"/>
                        <a:pt x="8658" y="15091"/>
                      </a:cubicBezTo>
                      <a:cubicBezTo>
                        <a:pt x="8516" y="15091"/>
                        <a:pt x="8375" y="15086"/>
                        <a:pt x="8240" y="15083"/>
                      </a:cubicBezTo>
                      <a:cubicBezTo>
                        <a:pt x="8056" y="15080"/>
                        <a:pt x="7873" y="15076"/>
                        <a:pt x="7690" y="15076"/>
                      </a:cubicBezTo>
                      <a:cubicBezTo>
                        <a:pt x="7303" y="15076"/>
                        <a:pt x="6919" y="15094"/>
                        <a:pt x="6534" y="15179"/>
                      </a:cubicBezTo>
                      <a:cubicBezTo>
                        <a:pt x="6265" y="15242"/>
                        <a:pt x="6350" y="15634"/>
                        <a:pt x="6599" y="15634"/>
                      </a:cubicBezTo>
                      <a:cubicBezTo>
                        <a:pt x="6615" y="15634"/>
                        <a:pt x="6632" y="15633"/>
                        <a:pt x="6649" y="15629"/>
                      </a:cubicBezTo>
                      <a:cubicBezTo>
                        <a:pt x="6900" y="15574"/>
                        <a:pt x="7171" y="15559"/>
                        <a:pt x="7450" y="15559"/>
                      </a:cubicBezTo>
                      <a:cubicBezTo>
                        <a:pt x="7774" y="15559"/>
                        <a:pt x="8110" y="15579"/>
                        <a:pt x="8440" y="15579"/>
                      </a:cubicBezTo>
                      <a:cubicBezTo>
                        <a:pt x="9054" y="15579"/>
                        <a:pt x="9648" y="15509"/>
                        <a:pt x="10108" y="15112"/>
                      </a:cubicBezTo>
                      <a:cubicBezTo>
                        <a:pt x="11008" y="14355"/>
                        <a:pt x="10740" y="12678"/>
                        <a:pt x="10750" y="11653"/>
                      </a:cubicBezTo>
                      <a:cubicBezTo>
                        <a:pt x="10779" y="7840"/>
                        <a:pt x="10664" y="4027"/>
                        <a:pt x="10577" y="214"/>
                      </a:cubicBezTo>
                      <a:cubicBezTo>
                        <a:pt x="10568" y="119"/>
                        <a:pt x="10491" y="32"/>
                        <a:pt x="10395" y="32"/>
                      </a:cubicBezTo>
                      <a:cubicBezTo>
                        <a:pt x="9269" y="17"/>
                        <a:pt x="8133" y="0"/>
                        <a:pt x="69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a:off x="2668375" y="1767150"/>
                  <a:ext cx="249575" cy="927625"/>
                </a:xfrm>
                <a:custGeom>
                  <a:avLst/>
                  <a:gdLst/>
                  <a:ahLst/>
                  <a:cxnLst/>
                  <a:rect l="l" t="t" r="r" b="b"/>
                  <a:pathLst>
                    <a:path w="9983" h="37105" extrusionOk="0">
                      <a:moveTo>
                        <a:pt x="7488" y="0"/>
                      </a:moveTo>
                      <a:cubicBezTo>
                        <a:pt x="7415" y="0"/>
                        <a:pt x="7339" y="23"/>
                        <a:pt x="7262" y="76"/>
                      </a:cubicBezTo>
                      <a:cubicBezTo>
                        <a:pt x="6476" y="153"/>
                        <a:pt x="6151" y="996"/>
                        <a:pt x="6045" y="1743"/>
                      </a:cubicBezTo>
                      <a:cubicBezTo>
                        <a:pt x="5863" y="2979"/>
                        <a:pt x="5758" y="4426"/>
                        <a:pt x="5863" y="5738"/>
                      </a:cubicBezTo>
                      <a:cubicBezTo>
                        <a:pt x="5710" y="5585"/>
                        <a:pt x="5518" y="5480"/>
                        <a:pt x="5298" y="5432"/>
                      </a:cubicBezTo>
                      <a:cubicBezTo>
                        <a:pt x="5248" y="5425"/>
                        <a:pt x="5198" y="5421"/>
                        <a:pt x="5148" y="5421"/>
                      </a:cubicBezTo>
                      <a:cubicBezTo>
                        <a:pt x="4860" y="5421"/>
                        <a:pt x="4573" y="5537"/>
                        <a:pt x="4369" y="5757"/>
                      </a:cubicBezTo>
                      <a:cubicBezTo>
                        <a:pt x="4220" y="5469"/>
                        <a:pt x="3921" y="5293"/>
                        <a:pt x="3600" y="5293"/>
                      </a:cubicBezTo>
                      <a:cubicBezTo>
                        <a:pt x="3569" y="5293"/>
                        <a:pt x="3538" y="5294"/>
                        <a:pt x="3507" y="5298"/>
                      </a:cubicBezTo>
                      <a:cubicBezTo>
                        <a:pt x="3142" y="5365"/>
                        <a:pt x="2836" y="5604"/>
                        <a:pt x="2673" y="5930"/>
                      </a:cubicBezTo>
                      <a:cubicBezTo>
                        <a:pt x="2467" y="5660"/>
                        <a:pt x="2145" y="5511"/>
                        <a:pt x="1816" y="5511"/>
                      </a:cubicBezTo>
                      <a:cubicBezTo>
                        <a:pt x="1702" y="5511"/>
                        <a:pt x="1587" y="5529"/>
                        <a:pt x="1476" y="5566"/>
                      </a:cubicBezTo>
                      <a:cubicBezTo>
                        <a:pt x="556" y="5863"/>
                        <a:pt x="556" y="7022"/>
                        <a:pt x="489" y="7798"/>
                      </a:cubicBezTo>
                      <a:cubicBezTo>
                        <a:pt x="307" y="9705"/>
                        <a:pt x="0" y="13546"/>
                        <a:pt x="2338" y="14351"/>
                      </a:cubicBezTo>
                      <a:cubicBezTo>
                        <a:pt x="2002" y="18011"/>
                        <a:pt x="2002" y="21718"/>
                        <a:pt x="1878" y="25397"/>
                      </a:cubicBezTo>
                      <a:cubicBezTo>
                        <a:pt x="1753" y="29143"/>
                        <a:pt x="1629" y="32898"/>
                        <a:pt x="1523" y="36654"/>
                      </a:cubicBezTo>
                      <a:cubicBezTo>
                        <a:pt x="1523" y="36798"/>
                        <a:pt x="1514" y="36941"/>
                        <a:pt x="1504" y="37095"/>
                      </a:cubicBezTo>
                      <a:lnTo>
                        <a:pt x="1955" y="37095"/>
                      </a:lnTo>
                      <a:cubicBezTo>
                        <a:pt x="1955" y="36941"/>
                        <a:pt x="1964" y="36798"/>
                        <a:pt x="1964" y="36654"/>
                      </a:cubicBezTo>
                      <a:cubicBezTo>
                        <a:pt x="2079" y="32965"/>
                        <a:pt x="2194" y="29277"/>
                        <a:pt x="2328" y="25589"/>
                      </a:cubicBezTo>
                      <a:cubicBezTo>
                        <a:pt x="2453" y="21843"/>
                        <a:pt x="2740" y="18078"/>
                        <a:pt x="2683" y="14332"/>
                      </a:cubicBezTo>
                      <a:cubicBezTo>
                        <a:pt x="2654" y="14217"/>
                        <a:pt x="2587" y="14121"/>
                        <a:pt x="2510" y="14035"/>
                      </a:cubicBezTo>
                      <a:cubicBezTo>
                        <a:pt x="872" y="13498"/>
                        <a:pt x="834" y="11371"/>
                        <a:pt x="776" y="9934"/>
                      </a:cubicBezTo>
                      <a:cubicBezTo>
                        <a:pt x="757" y="9350"/>
                        <a:pt x="767" y="8766"/>
                        <a:pt x="805" y="8181"/>
                      </a:cubicBezTo>
                      <a:cubicBezTo>
                        <a:pt x="824" y="7856"/>
                        <a:pt x="853" y="7539"/>
                        <a:pt x="901" y="7214"/>
                      </a:cubicBezTo>
                      <a:lnTo>
                        <a:pt x="1006" y="6533"/>
                      </a:lnTo>
                      <a:cubicBezTo>
                        <a:pt x="1459" y="6209"/>
                        <a:pt x="1827" y="6048"/>
                        <a:pt x="2110" y="6048"/>
                      </a:cubicBezTo>
                      <a:cubicBezTo>
                        <a:pt x="2312" y="6048"/>
                        <a:pt x="2471" y="6130"/>
                        <a:pt x="2587" y="6294"/>
                      </a:cubicBezTo>
                      <a:cubicBezTo>
                        <a:pt x="2587" y="6342"/>
                        <a:pt x="2596" y="6390"/>
                        <a:pt x="2606" y="6438"/>
                      </a:cubicBezTo>
                      <a:cubicBezTo>
                        <a:pt x="2625" y="6495"/>
                        <a:pt x="2673" y="6543"/>
                        <a:pt x="2731" y="6562"/>
                      </a:cubicBezTo>
                      <a:cubicBezTo>
                        <a:pt x="2750" y="6578"/>
                        <a:pt x="2773" y="6585"/>
                        <a:pt x="2798" y="6585"/>
                      </a:cubicBezTo>
                      <a:cubicBezTo>
                        <a:pt x="2834" y="6585"/>
                        <a:pt x="2870" y="6568"/>
                        <a:pt x="2893" y="6533"/>
                      </a:cubicBezTo>
                      <a:cubicBezTo>
                        <a:pt x="2913" y="6524"/>
                        <a:pt x="2922" y="6505"/>
                        <a:pt x="2932" y="6476"/>
                      </a:cubicBezTo>
                      <a:cubicBezTo>
                        <a:pt x="3066" y="6217"/>
                        <a:pt x="3085" y="5911"/>
                        <a:pt x="3382" y="5757"/>
                      </a:cubicBezTo>
                      <a:cubicBezTo>
                        <a:pt x="3461" y="5719"/>
                        <a:pt x="3545" y="5701"/>
                        <a:pt x="3627" y="5701"/>
                      </a:cubicBezTo>
                      <a:cubicBezTo>
                        <a:pt x="3873" y="5701"/>
                        <a:pt x="4108" y="5861"/>
                        <a:pt x="4187" y="6112"/>
                      </a:cubicBezTo>
                      <a:lnTo>
                        <a:pt x="4187" y="6141"/>
                      </a:lnTo>
                      <a:cubicBezTo>
                        <a:pt x="4155" y="6266"/>
                        <a:pt x="4260" y="6359"/>
                        <a:pt x="4366" y="6359"/>
                      </a:cubicBezTo>
                      <a:cubicBezTo>
                        <a:pt x="4421" y="6359"/>
                        <a:pt x="4476" y="6334"/>
                        <a:pt x="4512" y="6275"/>
                      </a:cubicBezTo>
                      <a:cubicBezTo>
                        <a:pt x="4683" y="6015"/>
                        <a:pt x="4870" y="5763"/>
                        <a:pt x="5207" y="5763"/>
                      </a:cubicBezTo>
                      <a:cubicBezTo>
                        <a:pt x="5230" y="5763"/>
                        <a:pt x="5254" y="5765"/>
                        <a:pt x="5279" y="5767"/>
                      </a:cubicBezTo>
                      <a:cubicBezTo>
                        <a:pt x="5624" y="5805"/>
                        <a:pt x="5739" y="6083"/>
                        <a:pt x="5921" y="6323"/>
                      </a:cubicBezTo>
                      <a:cubicBezTo>
                        <a:pt x="5940" y="6418"/>
                        <a:pt x="5950" y="6514"/>
                        <a:pt x="5959" y="6600"/>
                      </a:cubicBezTo>
                      <a:cubicBezTo>
                        <a:pt x="5973" y="6639"/>
                        <a:pt x="6007" y="6658"/>
                        <a:pt x="6039" y="6658"/>
                      </a:cubicBezTo>
                      <a:cubicBezTo>
                        <a:pt x="6072" y="6658"/>
                        <a:pt x="6103" y="6639"/>
                        <a:pt x="6112" y="6600"/>
                      </a:cubicBezTo>
                      <a:cubicBezTo>
                        <a:pt x="6266" y="5671"/>
                        <a:pt x="6218" y="4704"/>
                        <a:pt x="6275" y="3755"/>
                      </a:cubicBezTo>
                      <a:cubicBezTo>
                        <a:pt x="6352" y="2682"/>
                        <a:pt x="6160" y="594"/>
                        <a:pt x="7530" y="345"/>
                      </a:cubicBezTo>
                      <a:cubicBezTo>
                        <a:pt x="7731" y="517"/>
                        <a:pt x="7875" y="747"/>
                        <a:pt x="7942" y="996"/>
                      </a:cubicBezTo>
                      <a:cubicBezTo>
                        <a:pt x="8009" y="1303"/>
                        <a:pt x="8038" y="1609"/>
                        <a:pt x="8028" y="1925"/>
                      </a:cubicBezTo>
                      <a:cubicBezTo>
                        <a:pt x="8038" y="2510"/>
                        <a:pt x="8048" y="3094"/>
                        <a:pt x="8048" y="3679"/>
                      </a:cubicBezTo>
                      <a:cubicBezTo>
                        <a:pt x="8048" y="4847"/>
                        <a:pt x="8000" y="6007"/>
                        <a:pt x="7971" y="7175"/>
                      </a:cubicBezTo>
                      <a:cubicBezTo>
                        <a:pt x="7971" y="7270"/>
                        <a:pt x="8036" y="7315"/>
                        <a:pt x="8105" y="7315"/>
                      </a:cubicBezTo>
                      <a:cubicBezTo>
                        <a:pt x="8175" y="7315"/>
                        <a:pt x="8249" y="7267"/>
                        <a:pt x="8258" y="7175"/>
                      </a:cubicBezTo>
                      <a:cubicBezTo>
                        <a:pt x="8287" y="6869"/>
                        <a:pt x="8325" y="6543"/>
                        <a:pt x="8354" y="6217"/>
                      </a:cubicBezTo>
                      <a:cubicBezTo>
                        <a:pt x="9705" y="7262"/>
                        <a:pt x="9303" y="8871"/>
                        <a:pt x="8871" y="10346"/>
                      </a:cubicBezTo>
                      <a:cubicBezTo>
                        <a:pt x="8507" y="11601"/>
                        <a:pt x="8009" y="12789"/>
                        <a:pt x="6936" y="13594"/>
                      </a:cubicBezTo>
                      <a:cubicBezTo>
                        <a:pt x="6850" y="13652"/>
                        <a:pt x="6831" y="13767"/>
                        <a:pt x="6869" y="13862"/>
                      </a:cubicBezTo>
                      <a:cubicBezTo>
                        <a:pt x="6371" y="17618"/>
                        <a:pt x="6419" y="21507"/>
                        <a:pt x="6256" y="25292"/>
                      </a:cubicBezTo>
                      <a:cubicBezTo>
                        <a:pt x="6093" y="28980"/>
                        <a:pt x="5969" y="32669"/>
                        <a:pt x="5873" y="36357"/>
                      </a:cubicBezTo>
                      <a:lnTo>
                        <a:pt x="5854" y="37104"/>
                      </a:lnTo>
                      <a:lnTo>
                        <a:pt x="6227" y="37104"/>
                      </a:lnTo>
                      <a:lnTo>
                        <a:pt x="6247" y="36357"/>
                      </a:lnTo>
                      <a:cubicBezTo>
                        <a:pt x="6352" y="32669"/>
                        <a:pt x="6476" y="28980"/>
                        <a:pt x="6630" y="25292"/>
                      </a:cubicBezTo>
                      <a:cubicBezTo>
                        <a:pt x="6793" y="21507"/>
                        <a:pt x="7243" y="17685"/>
                        <a:pt x="7205" y="13901"/>
                      </a:cubicBezTo>
                      <a:cubicBezTo>
                        <a:pt x="8546" y="12904"/>
                        <a:pt x="9063" y="11285"/>
                        <a:pt x="9465" y="9724"/>
                      </a:cubicBezTo>
                      <a:cubicBezTo>
                        <a:pt x="9772" y="8507"/>
                        <a:pt x="9983" y="6332"/>
                        <a:pt x="8383" y="5930"/>
                      </a:cubicBezTo>
                      <a:cubicBezTo>
                        <a:pt x="8527" y="4368"/>
                        <a:pt x="8603" y="2692"/>
                        <a:pt x="8345" y="1207"/>
                      </a:cubicBezTo>
                      <a:cubicBezTo>
                        <a:pt x="8279" y="861"/>
                        <a:pt x="7930" y="0"/>
                        <a:pt x="74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7" name="Google Shape;627;p29"/>
          <p:cNvGrpSpPr/>
          <p:nvPr/>
        </p:nvGrpSpPr>
        <p:grpSpPr>
          <a:xfrm>
            <a:off x="7302399" y="1402140"/>
            <a:ext cx="964455" cy="1023589"/>
            <a:chOff x="2537100" y="4491050"/>
            <a:chExt cx="394025" cy="418150"/>
          </a:xfrm>
        </p:grpSpPr>
        <p:sp>
          <p:nvSpPr>
            <p:cNvPr id="628" name="Google Shape;628;p29"/>
            <p:cNvSpPr/>
            <p:nvPr/>
          </p:nvSpPr>
          <p:spPr>
            <a:xfrm>
              <a:off x="2537100" y="4702050"/>
              <a:ext cx="394025" cy="207150"/>
            </a:xfrm>
            <a:custGeom>
              <a:avLst/>
              <a:gdLst/>
              <a:ahLst/>
              <a:cxnLst/>
              <a:rect l="l" t="t" r="r" b="b"/>
              <a:pathLst>
                <a:path w="15761" h="8286" extrusionOk="0">
                  <a:moveTo>
                    <a:pt x="6842" y="426"/>
                  </a:moveTo>
                  <a:cubicBezTo>
                    <a:pt x="8467" y="426"/>
                    <a:pt x="9996" y="1531"/>
                    <a:pt x="10750" y="2951"/>
                  </a:cubicBezTo>
                  <a:cubicBezTo>
                    <a:pt x="10795" y="3021"/>
                    <a:pt x="10864" y="3057"/>
                    <a:pt x="10936" y="3057"/>
                  </a:cubicBezTo>
                  <a:cubicBezTo>
                    <a:pt x="10973" y="3057"/>
                    <a:pt x="11011" y="3048"/>
                    <a:pt x="11047" y="3028"/>
                  </a:cubicBezTo>
                  <a:cubicBezTo>
                    <a:pt x="11445" y="2843"/>
                    <a:pt x="11883" y="2754"/>
                    <a:pt x="12319" y="2754"/>
                  </a:cubicBezTo>
                  <a:cubicBezTo>
                    <a:pt x="13731" y="2754"/>
                    <a:pt x="15116" y="3686"/>
                    <a:pt x="15013" y="5289"/>
                  </a:cubicBezTo>
                  <a:cubicBezTo>
                    <a:pt x="14966" y="6161"/>
                    <a:pt x="14439" y="7061"/>
                    <a:pt x="13576" y="7368"/>
                  </a:cubicBezTo>
                  <a:cubicBezTo>
                    <a:pt x="13193" y="7496"/>
                    <a:pt x="12769" y="7534"/>
                    <a:pt x="12335" y="7534"/>
                  </a:cubicBezTo>
                  <a:cubicBezTo>
                    <a:pt x="11695" y="7534"/>
                    <a:pt x="11032" y="7450"/>
                    <a:pt x="10444" y="7445"/>
                  </a:cubicBezTo>
                  <a:cubicBezTo>
                    <a:pt x="10405" y="7444"/>
                    <a:pt x="10366" y="7444"/>
                    <a:pt x="10327" y="7444"/>
                  </a:cubicBezTo>
                  <a:cubicBezTo>
                    <a:pt x="8298" y="7444"/>
                    <a:pt x="6305" y="7686"/>
                    <a:pt x="4284" y="7799"/>
                  </a:cubicBezTo>
                  <a:cubicBezTo>
                    <a:pt x="3893" y="7817"/>
                    <a:pt x="3396" y="7864"/>
                    <a:pt x="2891" y="7864"/>
                  </a:cubicBezTo>
                  <a:cubicBezTo>
                    <a:pt x="2081" y="7864"/>
                    <a:pt x="1252" y="7744"/>
                    <a:pt x="816" y="7196"/>
                  </a:cubicBezTo>
                  <a:cubicBezTo>
                    <a:pt x="1" y="6170"/>
                    <a:pt x="898" y="5105"/>
                    <a:pt x="1914" y="5105"/>
                  </a:cubicBezTo>
                  <a:cubicBezTo>
                    <a:pt x="2237" y="5105"/>
                    <a:pt x="2571" y="5212"/>
                    <a:pt x="2866" y="5461"/>
                  </a:cubicBezTo>
                  <a:cubicBezTo>
                    <a:pt x="2840" y="5533"/>
                    <a:pt x="2902" y="5591"/>
                    <a:pt x="2963" y="5591"/>
                  </a:cubicBezTo>
                  <a:cubicBezTo>
                    <a:pt x="2991" y="5591"/>
                    <a:pt x="3020" y="5578"/>
                    <a:pt x="3038" y="5548"/>
                  </a:cubicBezTo>
                  <a:cubicBezTo>
                    <a:pt x="3105" y="5452"/>
                    <a:pt x="3201" y="5385"/>
                    <a:pt x="3297" y="5327"/>
                  </a:cubicBezTo>
                  <a:cubicBezTo>
                    <a:pt x="3402" y="5289"/>
                    <a:pt x="3508" y="5260"/>
                    <a:pt x="3613" y="5241"/>
                  </a:cubicBezTo>
                  <a:cubicBezTo>
                    <a:pt x="3747" y="5193"/>
                    <a:pt x="3728" y="4992"/>
                    <a:pt x="3584" y="4992"/>
                  </a:cubicBezTo>
                  <a:lnTo>
                    <a:pt x="3517" y="4992"/>
                  </a:lnTo>
                  <a:cubicBezTo>
                    <a:pt x="2885" y="3201"/>
                    <a:pt x="4006" y="1122"/>
                    <a:pt x="5826" y="576"/>
                  </a:cubicBezTo>
                  <a:cubicBezTo>
                    <a:pt x="6165" y="474"/>
                    <a:pt x="6506" y="426"/>
                    <a:pt x="6842" y="426"/>
                  </a:cubicBezTo>
                  <a:close/>
                  <a:moveTo>
                    <a:pt x="6837" y="1"/>
                  </a:moveTo>
                  <a:cubicBezTo>
                    <a:pt x="6388" y="1"/>
                    <a:pt x="5935" y="76"/>
                    <a:pt x="5491" y="240"/>
                  </a:cubicBezTo>
                  <a:lnTo>
                    <a:pt x="5443" y="259"/>
                  </a:lnTo>
                  <a:lnTo>
                    <a:pt x="5184" y="365"/>
                  </a:lnTo>
                  <a:cubicBezTo>
                    <a:pt x="3450" y="1189"/>
                    <a:pt x="2444" y="3306"/>
                    <a:pt x="3115" y="5136"/>
                  </a:cubicBezTo>
                  <a:cubicBezTo>
                    <a:pt x="3124" y="5145"/>
                    <a:pt x="3124" y="5155"/>
                    <a:pt x="3124" y="5155"/>
                  </a:cubicBezTo>
                  <a:cubicBezTo>
                    <a:pt x="3096" y="5184"/>
                    <a:pt x="3057" y="5212"/>
                    <a:pt x="3029" y="5241"/>
                  </a:cubicBezTo>
                  <a:cubicBezTo>
                    <a:pt x="2679" y="4882"/>
                    <a:pt x="2235" y="4719"/>
                    <a:pt x="1800" y="4719"/>
                  </a:cubicBezTo>
                  <a:cubicBezTo>
                    <a:pt x="922" y="4719"/>
                    <a:pt x="81" y="5382"/>
                    <a:pt x="126" y="6439"/>
                  </a:cubicBezTo>
                  <a:cubicBezTo>
                    <a:pt x="190" y="7979"/>
                    <a:pt x="1677" y="8285"/>
                    <a:pt x="3103" y="8285"/>
                  </a:cubicBezTo>
                  <a:cubicBezTo>
                    <a:pt x="3807" y="8285"/>
                    <a:pt x="4496" y="8211"/>
                    <a:pt x="4993" y="8173"/>
                  </a:cubicBezTo>
                  <a:cubicBezTo>
                    <a:pt x="6458" y="8067"/>
                    <a:pt x="7914" y="7924"/>
                    <a:pt x="9390" y="7885"/>
                  </a:cubicBezTo>
                  <a:cubicBezTo>
                    <a:pt x="9455" y="7884"/>
                    <a:pt x="9521" y="7883"/>
                    <a:pt x="9587" y="7883"/>
                  </a:cubicBezTo>
                  <a:cubicBezTo>
                    <a:pt x="10385" y="7883"/>
                    <a:pt x="11238" y="7981"/>
                    <a:pt x="12064" y="7981"/>
                  </a:cubicBezTo>
                  <a:cubicBezTo>
                    <a:pt x="12524" y="7981"/>
                    <a:pt x="12975" y="7951"/>
                    <a:pt x="13404" y="7857"/>
                  </a:cubicBezTo>
                  <a:cubicBezTo>
                    <a:pt x="14908" y="7521"/>
                    <a:pt x="15761" y="5835"/>
                    <a:pt x="15358" y="4389"/>
                  </a:cubicBezTo>
                  <a:cubicBezTo>
                    <a:pt x="14981" y="3016"/>
                    <a:pt x="13681" y="2330"/>
                    <a:pt x="12369" y="2330"/>
                  </a:cubicBezTo>
                  <a:cubicBezTo>
                    <a:pt x="11914" y="2330"/>
                    <a:pt x="11457" y="2412"/>
                    <a:pt x="11038" y="2578"/>
                  </a:cubicBezTo>
                  <a:cubicBezTo>
                    <a:pt x="10990" y="2492"/>
                    <a:pt x="10942" y="2415"/>
                    <a:pt x="10884" y="2338"/>
                  </a:cubicBezTo>
                  <a:cubicBezTo>
                    <a:pt x="10904" y="2223"/>
                    <a:pt x="10904" y="2108"/>
                    <a:pt x="10913" y="2003"/>
                  </a:cubicBezTo>
                  <a:lnTo>
                    <a:pt x="10635" y="1974"/>
                  </a:lnTo>
                  <a:cubicBezTo>
                    <a:pt x="9726" y="808"/>
                    <a:pt x="8305" y="1"/>
                    <a:pt x="683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a:off x="2537125" y="4712575"/>
              <a:ext cx="377875" cy="186025"/>
            </a:xfrm>
            <a:custGeom>
              <a:avLst/>
              <a:gdLst/>
              <a:ahLst/>
              <a:cxnLst/>
              <a:rect l="l" t="t" r="r" b="b"/>
              <a:pathLst>
                <a:path w="15115" h="7441" extrusionOk="0">
                  <a:moveTo>
                    <a:pt x="6854" y="1"/>
                  </a:moveTo>
                  <a:cubicBezTo>
                    <a:pt x="6513" y="1"/>
                    <a:pt x="6168" y="50"/>
                    <a:pt x="5825" y="155"/>
                  </a:cubicBezTo>
                  <a:cubicBezTo>
                    <a:pt x="4014" y="701"/>
                    <a:pt x="2893" y="2770"/>
                    <a:pt x="3526" y="4561"/>
                  </a:cubicBezTo>
                  <a:lnTo>
                    <a:pt x="3583" y="4561"/>
                  </a:lnTo>
                  <a:cubicBezTo>
                    <a:pt x="3727" y="4571"/>
                    <a:pt x="3756" y="4772"/>
                    <a:pt x="3622" y="4820"/>
                  </a:cubicBezTo>
                  <a:cubicBezTo>
                    <a:pt x="3507" y="4830"/>
                    <a:pt x="3401" y="4868"/>
                    <a:pt x="3305" y="4906"/>
                  </a:cubicBezTo>
                  <a:cubicBezTo>
                    <a:pt x="3200" y="4954"/>
                    <a:pt x="3114" y="5031"/>
                    <a:pt x="3047" y="5127"/>
                  </a:cubicBezTo>
                  <a:cubicBezTo>
                    <a:pt x="3026" y="5154"/>
                    <a:pt x="2997" y="5166"/>
                    <a:pt x="2968" y="5166"/>
                  </a:cubicBezTo>
                  <a:cubicBezTo>
                    <a:pt x="2907" y="5166"/>
                    <a:pt x="2848" y="5110"/>
                    <a:pt x="2874" y="5031"/>
                  </a:cubicBezTo>
                  <a:cubicBezTo>
                    <a:pt x="2579" y="4786"/>
                    <a:pt x="2245" y="4680"/>
                    <a:pt x="1924" y="4680"/>
                  </a:cubicBezTo>
                  <a:cubicBezTo>
                    <a:pt x="901" y="4680"/>
                    <a:pt x="0" y="5747"/>
                    <a:pt x="824" y="6775"/>
                  </a:cubicBezTo>
                  <a:cubicBezTo>
                    <a:pt x="1251" y="7318"/>
                    <a:pt x="2067" y="7441"/>
                    <a:pt x="2871" y="7441"/>
                  </a:cubicBezTo>
                  <a:cubicBezTo>
                    <a:pt x="3384" y="7441"/>
                    <a:pt x="3893" y="7391"/>
                    <a:pt x="4292" y="7369"/>
                  </a:cubicBezTo>
                  <a:cubicBezTo>
                    <a:pt x="6304" y="7265"/>
                    <a:pt x="8306" y="7023"/>
                    <a:pt x="10327" y="7023"/>
                  </a:cubicBezTo>
                  <a:cubicBezTo>
                    <a:pt x="10365" y="7023"/>
                    <a:pt x="10404" y="7023"/>
                    <a:pt x="10443" y="7024"/>
                  </a:cubicBezTo>
                  <a:cubicBezTo>
                    <a:pt x="11029" y="7029"/>
                    <a:pt x="11683" y="7111"/>
                    <a:pt x="12314" y="7111"/>
                  </a:cubicBezTo>
                  <a:cubicBezTo>
                    <a:pt x="12755" y="7111"/>
                    <a:pt x="13185" y="7071"/>
                    <a:pt x="13575" y="6937"/>
                  </a:cubicBezTo>
                  <a:cubicBezTo>
                    <a:pt x="14438" y="6640"/>
                    <a:pt x="14965" y="5740"/>
                    <a:pt x="15012" y="4868"/>
                  </a:cubicBezTo>
                  <a:cubicBezTo>
                    <a:pt x="15115" y="3265"/>
                    <a:pt x="13730" y="2333"/>
                    <a:pt x="12318" y="2333"/>
                  </a:cubicBezTo>
                  <a:cubicBezTo>
                    <a:pt x="11882" y="2333"/>
                    <a:pt x="11444" y="2422"/>
                    <a:pt x="11046" y="2607"/>
                  </a:cubicBezTo>
                  <a:cubicBezTo>
                    <a:pt x="11012" y="2626"/>
                    <a:pt x="10977" y="2634"/>
                    <a:pt x="10942" y="2634"/>
                  </a:cubicBezTo>
                  <a:cubicBezTo>
                    <a:pt x="10868" y="2634"/>
                    <a:pt x="10798" y="2596"/>
                    <a:pt x="10759" y="2530"/>
                  </a:cubicBezTo>
                  <a:cubicBezTo>
                    <a:pt x="10007" y="1105"/>
                    <a:pt x="8476" y="1"/>
                    <a:pt x="6854"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a:off x="2592925" y="4491050"/>
              <a:ext cx="285525" cy="261075"/>
            </a:xfrm>
            <a:custGeom>
              <a:avLst/>
              <a:gdLst/>
              <a:ahLst/>
              <a:cxnLst/>
              <a:rect l="l" t="t" r="r" b="b"/>
              <a:pathLst>
                <a:path w="11421" h="10443" extrusionOk="0">
                  <a:moveTo>
                    <a:pt x="5888" y="0"/>
                  </a:moveTo>
                  <a:cubicBezTo>
                    <a:pt x="5813" y="0"/>
                    <a:pt x="5740" y="38"/>
                    <a:pt x="5701" y="106"/>
                  </a:cubicBezTo>
                  <a:cubicBezTo>
                    <a:pt x="3947" y="2501"/>
                    <a:pt x="2079" y="4810"/>
                    <a:pt x="125" y="7032"/>
                  </a:cubicBezTo>
                  <a:cubicBezTo>
                    <a:pt x="0" y="7167"/>
                    <a:pt x="87" y="7387"/>
                    <a:pt x="269" y="7396"/>
                  </a:cubicBezTo>
                  <a:cubicBezTo>
                    <a:pt x="1093" y="7377"/>
                    <a:pt x="1916" y="7339"/>
                    <a:pt x="2740" y="7301"/>
                  </a:cubicBezTo>
                  <a:lnTo>
                    <a:pt x="2740" y="7301"/>
                  </a:lnTo>
                  <a:cubicBezTo>
                    <a:pt x="2673" y="7808"/>
                    <a:pt x="2760" y="8326"/>
                    <a:pt x="2961" y="8805"/>
                  </a:cubicBezTo>
                  <a:lnTo>
                    <a:pt x="3219" y="8699"/>
                  </a:lnTo>
                  <a:cubicBezTo>
                    <a:pt x="3162" y="8450"/>
                    <a:pt x="3124" y="8201"/>
                    <a:pt x="3104" y="7943"/>
                  </a:cubicBezTo>
                  <a:cubicBezTo>
                    <a:pt x="3085" y="7693"/>
                    <a:pt x="3124" y="7454"/>
                    <a:pt x="3133" y="7214"/>
                  </a:cubicBezTo>
                  <a:cubicBezTo>
                    <a:pt x="3143" y="7157"/>
                    <a:pt x="3104" y="7090"/>
                    <a:pt x="3047" y="7061"/>
                  </a:cubicBezTo>
                  <a:cubicBezTo>
                    <a:pt x="3028" y="6994"/>
                    <a:pt x="2961" y="6956"/>
                    <a:pt x="2894" y="6956"/>
                  </a:cubicBezTo>
                  <a:cubicBezTo>
                    <a:pt x="2534" y="6951"/>
                    <a:pt x="2175" y="6949"/>
                    <a:pt x="1816" y="6949"/>
                  </a:cubicBezTo>
                  <a:cubicBezTo>
                    <a:pt x="1457" y="6949"/>
                    <a:pt x="1097" y="6951"/>
                    <a:pt x="738" y="6956"/>
                  </a:cubicBezTo>
                  <a:cubicBezTo>
                    <a:pt x="2549" y="4896"/>
                    <a:pt x="4264" y="2760"/>
                    <a:pt x="5892" y="547"/>
                  </a:cubicBezTo>
                  <a:cubicBezTo>
                    <a:pt x="7626" y="2491"/>
                    <a:pt x="9236" y="4532"/>
                    <a:pt x="10740" y="6659"/>
                  </a:cubicBezTo>
                  <a:cubicBezTo>
                    <a:pt x="10041" y="6659"/>
                    <a:pt x="9351" y="6620"/>
                    <a:pt x="8651" y="6573"/>
                  </a:cubicBezTo>
                  <a:cubicBezTo>
                    <a:pt x="8646" y="6572"/>
                    <a:pt x="8642" y="6572"/>
                    <a:pt x="8637" y="6572"/>
                  </a:cubicBezTo>
                  <a:cubicBezTo>
                    <a:pt x="8476" y="6572"/>
                    <a:pt x="8432" y="6729"/>
                    <a:pt x="8479" y="6850"/>
                  </a:cubicBezTo>
                  <a:cubicBezTo>
                    <a:pt x="8460" y="6879"/>
                    <a:pt x="8450" y="6908"/>
                    <a:pt x="8441" y="6946"/>
                  </a:cubicBezTo>
                  <a:cubicBezTo>
                    <a:pt x="8402" y="8096"/>
                    <a:pt x="8374" y="9265"/>
                    <a:pt x="8402" y="10414"/>
                  </a:cubicBezTo>
                  <a:lnTo>
                    <a:pt x="8680" y="10443"/>
                  </a:lnTo>
                  <a:cubicBezTo>
                    <a:pt x="8776" y="9303"/>
                    <a:pt x="8824" y="8144"/>
                    <a:pt x="8843" y="7004"/>
                  </a:cubicBezTo>
                  <a:cubicBezTo>
                    <a:pt x="9414" y="7061"/>
                    <a:pt x="9984" y="7091"/>
                    <a:pt x="10559" y="7091"/>
                  </a:cubicBezTo>
                  <a:cubicBezTo>
                    <a:pt x="10756" y="7091"/>
                    <a:pt x="10954" y="7088"/>
                    <a:pt x="11152" y="7080"/>
                  </a:cubicBezTo>
                  <a:cubicBezTo>
                    <a:pt x="11315" y="7080"/>
                    <a:pt x="11420" y="6898"/>
                    <a:pt x="11334" y="6764"/>
                  </a:cubicBezTo>
                  <a:cubicBezTo>
                    <a:pt x="9715" y="4417"/>
                    <a:pt x="7942" y="2175"/>
                    <a:pt x="6036" y="58"/>
                  </a:cubicBezTo>
                  <a:cubicBezTo>
                    <a:pt x="5993" y="19"/>
                    <a:pt x="5940" y="0"/>
                    <a:pt x="58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 name="Google Shape;631;p29"/>
          <p:cNvSpPr/>
          <p:nvPr/>
        </p:nvSpPr>
        <p:spPr>
          <a:xfrm>
            <a:off x="4162726" y="494117"/>
            <a:ext cx="818387" cy="520704"/>
          </a:xfrm>
          <a:custGeom>
            <a:avLst/>
            <a:gdLst/>
            <a:ahLst/>
            <a:cxnLst/>
            <a:rect l="l" t="t" r="r" b="b"/>
            <a:pathLst>
              <a:path w="12846" h="8174" extrusionOk="0">
                <a:moveTo>
                  <a:pt x="12195" y="0"/>
                </a:moveTo>
                <a:cubicBezTo>
                  <a:pt x="12144" y="0"/>
                  <a:pt x="12091" y="16"/>
                  <a:pt x="12038" y="50"/>
                </a:cubicBezTo>
                <a:cubicBezTo>
                  <a:pt x="12029" y="60"/>
                  <a:pt x="12010" y="69"/>
                  <a:pt x="11990" y="79"/>
                </a:cubicBezTo>
                <a:cubicBezTo>
                  <a:pt x="11914" y="89"/>
                  <a:pt x="11847" y="127"/>
                  <a:pt x="11808" y="194"/>
                </a:cubicBezTo>
                <a:cubicBezTo>
                  <a:pt x="11339" y="462"/>
                  <a:pt x="10850" y="702"/>
                  <a:pt x="10352" y="912"/>
                </a:cubicBezTo>
                <a:cubicBezTo>
                  <a:pt x="10175" y="987"/>
                  <a:pt x="10252" y="1296"/>
                  <a:pt x="10441" y="1296"/>
                </a:cubicBezTo>
                <a:cubicBezTo>
                  <a:pt x="10446" y="1296"/>
                  <a:pt x="10452" y="1296"/>
                  <a:pt x="10458" y="1296"/>
                </a:cubicBezTo>
                <a:cubicBezTo>
                  <a:pt x="10755" y="1257"/>
                  <a:pt x="11052" y="1190"/>
                  <a:pt x="11339" y="1085"/>
                </a:cubicBezTo>
                <a:lnTo>
                  <a:pt x="11339" y="1085"/>
                </a:lnTo>
                <a:cubicBezTo>
                  <a:pt x="10237" y="3145"/>
                  <a:pt x="9001" y="5128"/>
                  <a:pt x="7631" y="7015"/>
                </a:cubicBezTo>
                <a:cubicBezTo>
                  <a:pt x="7018" y="6115"/>
                  <a:pt x="6443" y="5195"/>
                  <a:pt x="5888" y="4256"/>
                </a:cubicBezTo>
                <a:cubicBezTo>
                  <a:pt x="5837" y="4165"/>
                  <a:pt x="5722" y="4108"/>
                  <a:pt x="5612" y="4108"/>
                </a:cubicBezTo>
                <a:cubicBezTo>
                  <a:pt x="5535" y="4108"/>
                  <a:pt x="5460" y="4136"/>
                  <a:pt x="5409" y="4199"/>
                </a:cubicBezTo>
                <a:cubicBezTo>
                  <a:pt x="4623" y="5176"/>
                  <a:pt x="3895" y="6191"/>
                  <a:pt x="3224" y="7245"/>
                </a:cubicBezTo>
                <a:cubicBezTo>
                  <a:pt x="2841" y="6316"/>
                  <a:pt x="2458" y="5377"/>
                  <a:pt x="2056" y="4448"/>
                </a:cubicBezTo>
                <a:cubicBezTo>
                  <a:pt x="2016" y="4355"/>
                  <a:pt x="1934" y="4317"/>
                  <a:pt x="1847" y="4317"/>
                </a:cubicBezTo>
                <a:cubicBezTo>
                  <a:pt x="1744" y="4317"/>
                  <a:pt x="1634" y="4370"/>
                  <a:pt x="1577" y="4448"/>
                </a:cubicBezTo>
                <a:cubicBezTo>
                  <a:pt x="992" y="5319"/>
                  <a:pt x="475" y="6249"/>
                  <a:pt x="53" y="7207"/>
                </a:cubicBezTo>
                <a:cubicBezTo>
                  <a:pt x="0" y="7326"/>
                  <a:pt x="98" y="7436"/>
                  <a:pt x="195" y="7436"/>
                </a:cubicBezTo>
                <a:cubicBezTo>
                  <a:pt x="239" y="7436"/>
                  <a:pt x="282" y="7413"/>
                  <a:pt x="312" y="7360"/>
                </a:cubicBezTo>
                <a:cubicBezTo>
                  <a:pt x="743" y="6594"/>
                  <a:pt x="1222" y="5856"/>
                  <a:pt x="1749" y="5147"/>
                </a:cubicBezTo>
                <a:cubicBezTo>
                  <a:pt x="2123" y="6086"/>
                  <a:pt x="2506" y="7025"/>
                  <a:pt x="2880" y="7964"/>
                </a:cubicBezTo>
                <a:cubicBezTo>
                  <a:pt x="2934" y="8095"/>
                  <a:pt x="3058" y="8173"/>
                  <a:pt x="3181" y="8173"/>
                </a:cubicBezTo>
                <a:cubicBezTo>
                  <a:pt x="3273" y="8173"/>
                  <a:pt x="3364" y="8129"/>
                  <a:pt x="3426" y="8031"/>
                </a:cubicBezTo>
                <a:cubicBezTo>
                  <a:pt x="4087" y="6958"/>
                  <a:pt x="4815" y="5933"/>
                  <a:pt x="5591" y="4936"/>
                </a:cubicBezTo>
                <a:cubicBezTo>
                  <a:pt x="6156" y="5875"/>
                  <a:pt x="6740" y="6795"/>
                  <a:pt x="7363" y="7705"/>
                </a:cubicBezTo>
                <a:cubicBezTo>
                  <a:pt x="7425" y="7801"/>
                  <a:pt x="7528" y="7849"/>
                  <a:pt x="7631" y="7849"/>
                </a:cubicBezTo>
                <a:cubicBezTo>
                  <a:pt x="7734" y="7849"/>
                  <a:pt x="7837" y="7801"/>
                  <a:pt x="7900" y="7705"/>
                </a:cubicBezTo>
                <a:cubicBezTo>
                  <a:pt x="9423" y="5636"/>
                  <a:pt x="10793" y="3461"/>
                  <a:pt x="11990" y="1190"/>
                </a:cubicBezTo>
                <a:cubicBezTo>
                  <a:pt x="12038" y="1535"/>
                  <a:pt x="12105" y="1870"/>
                  <a:pt x="12182" y="2206"/>
                </a:cubicBezTo>
                <a:cubicBezTo>
                  <a:pt x="12224" y="2370"/>
                  <a:pt x="12342" y="2440"/>
                  <a:pt x="12464" y="2440"/>
                </a:cubicBezTo>
                <a:cubicBezTo>
                  <a:pt x="12649" y="2440"/>
                  <a:pt x="12845" y="2279"/>
                  <a:pt x="12805" y="2043"/>
                </a:cubicBezTo>
                <a:cubicBezTo>
                  <a:pt x="12709" y="1468"/>
                  <a:pt x="12584" y="893"/>
                  <a:pt x="12508" y="318"/>
                </a:cubicBezTo>
                <a:cubicBezTo>
                  <a:pt x="12486" y="151"/>
                  <a:pt x="12354" y="0"/>
                  <a:pt x="121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a:off x="1300750" y="1286425"/>
            <a:ext cx="253950" cy="320175"/>
          </a:xfrm>
          <a:custGeom>
            <a:avLst/>
            <a:gdLst/>
            <a:ahLst/>
            <a:cxnLst/>
            <a:rect l="l" t="t" r="r" b="b"/>
            <a:pathLst>
              <a:path w="10158" h="12807" extrusionOk="0">
                <a:moveTo>
                  <a:pt x="6327" y="8203"/>
                </a:moveTo>
                <a:cubicBezTo>
                  <a:pt x="6500" y="8203"/>
                  <a:pt x="6676" y="8219"/>
                  <a:pt x="6855" y="8251"/>
                </a:cubicBezTo>
                <a:cubicBezTo>
                  <a:pt x="8305" y="9563"/>
                  <a:pt x="8357" y="10615"/>
                  <a:pt x="7011" y="11392"/>
                </a:cubicBezTo>
                <a:cubicBezTo>
                  <a:pt x="6738" y="11580"/>
                  <a:pt x="6447" y="11659"/>
                  <a:pt x="6158" y="11659"/>
                </a:cubicBezTo>
                <a:cubicBezTo>
                  <a:pt x="5679" y="11659"/>
                  <a:pt x="5209" y="11442"/>
                  <a:pt x="4853" y="11151"/>
                </a:cubicBezTo>
                <a:cubicBezTo>
                  <a:pt x="4284" y="10667"/>
                  <a:pt x="4076" y="9856"/>
                  <a:pt x="3990" y="9114"/>
                </a:cubicBezTo>
                <a:cubicBezTo>
                  <a:pt x="4692" y="8569"/>
                  <a:pt x="5478" y="8203"/>
                  <a:pt x="6327" y="8203"/>
                </a:cubicBezTo>
                <a:close/>
                <a:moveTo>
                  <a:pt x="8752" y="0"/>
                </a:moveTo>
                <a:cubicBezTo>
                  <a:pt x="6136" y="0"/>
                  <a:pt x="4395" y="2240"/>
                  <a:pt x="3438" y="4609"/>
                </a:cubicBezTo>
                <a:cubicBezTo>
                  <a:pt x="2920" y="5886"/>
                  <a:pt x="2661" y="7267"/>
                  <a:pt x="2678" y="8648"/>
                </a:cubicBezTo>
                <a:cubicBezTo>
                  <a:pt x="1522" y="9666"/>
                  <a:pt x="590" y="10840"/>
                  <a:pt x="193" y="11634"/>
                </a:cubicBezTo>
                <a:cubicBezTo>
                  <a:pt x="0" y="12032"/>
                  <a:pt x="334" y="12488"/>
                  <a:pt x="695" y="12488"/>
                </a:cubicBezTo>
                <a:cubicBezTo>
                  <a:pt x="819" y="12488"/>
                  <a:pt x="946" y="12435"/>
                  <a:pt x="1056" y="12307"/>
                </a:cubicBezTo>
                <a:cubicBezTo>
                  <a:pt x="1574" y="11651"/>
                  <a:pt x="2195" y="10840"/>
                  <a:pt x="2886" y="10115"/>
                </a:cubicBezTo>
                <a:cubicBezTo>
                  <a:pt x="3127" y="11012"/>
                  <a:pt x="3576" y="11789"/>
                  <a:pt x="4353" y="12290"/>
                </a:cubicBezTo>
                <a:cubicBezTo>
                  <a:pt x="4901" y="12648"/>
                  <a:pt x="5487" y="12806"/>
                  <a:pt x="6055" y="12806"/>
                </a:cubicBezTo>
                <a:cubicBezTo>
                  <a:pt x="8225" y="12806"/>
                  <a:pt x="10157" y="10507"/>
                  <a:pt x="8926" y="8251"/>
                </a:cubicBezTo>
                <a:cubicBezTo>
                  <a:pt x="8336" y="7167"/>
                  <a:pt x="7521" y="6740"/>
                  <a:pt x="6621" y="6740"/>
                </a:cubicBezTo>
                <a:cubicBezTo>
                  <a:pt x="5758" y="6740"/>
                  <a:pt x="4817" y="7133"/>
                  <a:pt x="3921" y="7716"/>
                </a:cubicBezTo>
                <a:cubicBezTo>
                  <a:pt x="4076" y="4523"/>
                  <a:pt x="6079" y="760"/>
                  <a:pt x="9496" y="708"/>
                </a:cubicBezTo>
                <a:cubicBezTo>
                  <a:pt x="9841" y="691"/>
                  <a:pt x="9927" y="139"/>
                  <a:pt x="9565" y="70"/>
                </a:cubicBezTo>
                <a:cubicBezTo>
                  <a:pt x="9285" y="23"/>
                  <a:pt x="9014" y="0"/>
                  <a:pt x="875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796;p33">
            <a:extLst>
              <a:ext uri="{FF2B5EF4-FFF2-40B4-BE49-F238E27FC236}">
                <a16:creationId xmlns:a16="http://schemas.microsoft.com/office/drawing/2014/main" id="{D60D0999-4C76-41A4-8296-77842928A721}"/>
              </a:ext>
            </a:extLst>
          </p:cNvPr>
          <p:cNvGrpSpPr/>
          <p:nvPr/>
        </p:nvGrpSpPr>
        <p:grpSpPr>
          <a:xfrm>
            <a:off x="1584575" y="1252706"/>
            <a:ext cx="423001" cy="493113"/>
            <a:chOff x="4478800" y="4423725"/>
            <a:chExt cx="375300" cy="463975"/>
          </a:xfrm>
        </p:grpSpPr>
        <p:sp>
          <p:nvSpPr>
            <p:cNvPr id="20" name="Google Shape;797;p33">
              <a:extLst>
                <a:ext uri="{FF2B5EF4-FFF2-40B4-BE49-F238E27FC236}">
                  <a16:creationId xmlns:a16="http://schemas.microsoft.com/office/drawing/2014/main" id="{CC9426B9-3F8E-4DC6-9D09-3327766B7373}"/>
                </a:ext>
              </a:extLst>
            </p:cNvPr>
            <p:cNvSpPr/>
            <p:nvPr/>
          </p:nvSpPr>
          <p:spPr>
            <a:xfrm>
              <a:off x="4813275" y="4548400"/>
              <a:ext cx="40825" cy="15325"/>
            </a:xfrm>
            <a:custGeom>
              <a:avLst/>
              <a:gdLst/>
              <a:ahLst/>
              <a:cxnLst/>
              <a:rect l="l" t="t" r="r" b="b"/>
              <a:pathLst>
                <a:path w="1633" h="613" extrusionOk="0">
                  <a:moveTo>
                    <a:pt x="1412" y="0"/>
                  </a:moveTo>
                  <a:cubicBezTo>
                    <a:pt x="1380" y="0"/>
                    <a:pt x="1348" y="10"/>
                    <a:pt x="1318" y="34"/>
                  </a:cubicBezTo>
                  <a:cubicBezTo>
                    <a:pt x="1053" y="253"/>
                    <a:pt x="718" y="369"/>
                    <a:pt x="381" y="369"/>
                  </a:cubicBezTo>
                  <a:cubicBezTo>
                    <a:pt x="303" y="369"/>
                    <a:pt x="226" y="363"/>
                    <a:pt x="149" y="351"/>
                  </a:cubicBezTo>
                  <a:cubicBezTo>
                    <a:pt x="143" y="350"/>
                    <a:pt x="138" y="349"/>
                    <a:pt x="133" y="349"/>
                  </a:cubicBezTo>
                  <a:cubicBezTo>
                    <a:pt x="22" y="349"/>
                    <a:pt x="1" y="543"/>
                    <a:pt x="120" y="571"/>
                  </a:cubicBezTo>
                  <a:cubicBezTo>
                    <a:pt x="240" y="599"/>
                    <a:pt x="361" y="613"/>
                    <a:pt x="483" y="613"/>
                  </a:cubicBezTo>
                  <a:cubicBezTo>
                    <a:pt x="858" y="613"/>
                    <a:pt x="1229" y="482"/>
                    <a:pt x="1519" y="236"/>
                  </a:cubicBezTo>
                  <a:cubicBezTo>
                    <a:pt x="1632" y="145"/>
                    <a:pt x="1530" y="0"/>
                    <a:pt x="14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98;p33">
              <a:extLst>
                <a:ext uri="{FF2B5EF4-FFF2-40B4-BE49-F238E27FC236}">
                  <a16:creationId xmlns:a16="http://schemas.microsoft.com/office/drawing/2014/main" id="{C5057C75-B8CB-4F98-9C48-10C52A0147AB}"/>
                </a:ext>
              </a:extLst>
            </p:cNvPr>
            <p:cNvSpPr/>
            <p:nvPr/>
          </p:nvSpPr>
          <p:spPr>
            <a:xfrm>
              <a:off x="4804525" y="4619675"/>
              <a:ext cx="37975" cy="10350"/>
            </a:xfrm>
            <a:custGeom>
              <a:avLst/>
              <a:gdLst/>
              <a:ahLst/>
              <a:cxnLst/>
              <a:rect l="l" t="t" r="r" b="b"/>
              <a:pathLst>
                <a:path w="1519" h="414" extrusionOk="0">
                  <a:moveTo>
                    <a:pt x="144" y="0"/>
                  </a:moveTo>
                  <a:cubicBezTo>
                    <a:pt x="29" y="0"/>
                    <a:pt x="1" y="173"/>
                    <a:pt x="116" y="201"/>
                  </a:cubicBezTo>
                  <a:cubicBezTo>
                    <a:pt x="518" y="297"/>
                    <a:pt x="920" y="355"/>
                    <a:pt x="1323" y="412"/>
                  </a:cubicBezTo>
                  <a:cubicBezTo>
                    <a:pt x="1328" y="413"/>
                    <a:pt x="1334" y="413"/>
                    <a:pt x="1339" y="413"/>
                  </a:cubicBezTo>
                  <a:cubicBezTo>
                    <a:pt x="1488" y="413"/>
                    <a:pt x="1518" y="162"/>
                    <a:pt x="1361" y="134"/>
                  </a:cubicBezTo>
                  <a:cubicBezTo>
                    <a:pt x="959" y="77"/>
                    <a:pt x="556" y="19"/>
                    <a:pt x="14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99;p33">
              <a:extLst>
                <a:ext uri="{FF2B5EF4-FFF2-40B4-BE49-F238E27FC236}">
                  <a16:creationId xmlns:a16="http://schemas.microsoft.com/office/drawing/2014/main" id="{6802E914-CC97-42CA-8EDD-FE12AB9C933E}"/>
                </a:ext>
              </a:extLst>
            </p:cNvPr>
            <p:cNvSpPr/>
            <p:nvPr/>
          </p:nvSpPr>
          <p:spPr>
            <a:xfrm>
              <a:off x="4789375" y="4487325"/>
              <a:ext cx="28375" cy="22725"/>
            </a:xfrm>
            <a:custGeom>
              <a:avLst/>
              <a:gdLst/>
              <a:ahLst/>
              <a:cxnLst/>
              <a:rect l="l" t="t" r="r" b="b"/>
              <a:pathLst>
                <a:path w="1135" h="909" extrusionOk="0">
                  <a:moveTo>
                    <a:pt x="916" y="0"/>
                  </a:moveTo>
                  <a:cubicBezTo>
                    <a:pt x="886" y="0"/>
                    <a:pt x="855" y="10"/>
                    <a:pt x="827" y="35"/>
                  </a:cubicBezTo>
                  <a:cubicBezTo>
                    <a:pt x="578" y="264"/>
                    <a:pt x="329" y="494"/>
                    <a:pt x="70" y="734"/>
                  </a:cubicBezTo>
                  <a:cubicBezTo>
                    <a:pt x="0" y="796"/>
                    <a:pt x="62" y="908"/>
                    <a:pt x="134" y="908"/>
                  </a:cubicBezTo>
                  <a:cubicBezTo>
                    <a:pt x="151" y="908"/>
                    <a:pt x="169" y="902"/>
                    <a:pt x="185" y="887"/>
                  </a:cubicBezTo>
                  <a:cubicBezTo>
                    <a:pt x="472" y="676"/>
                    <a:pt x="750" y="456"/>
                    <a:pt x="1028" y="236"/>
                  </a:cubicBezTo>
                  <a:cubicBezTo>
                    <a:pt x="1134" y="145"/>
                    <a:pt x="1031" y="0"/>
                    <a:pt x="91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00;p33">
              <a:extLst>
                <a:ext uri="{FF2B5EF4-FFF2-40B4-BE49-F238E27FC236}">
                  <a16:creationId xmlns:a16="http://schemas.microsoft.com/office/drawing/2014/main" id="{339ED5E3-65D0-458F-B109-1E54B1B74CAA}"/>
                </a:ext>
              </a:extLst>
            </p:cNvPr>
            <p:cNvSpPr/>
            <p:nvPr/>
          </p:nvSpPr>
          <p:spPr>
            <a:xfrm>
              <a:off x="4762275" y="4690275"/>
              <a:ext cx="22875" cy="12100"/>
            </a:xfrm>
            <a:custGeom>
              <a:avLst/>
              <a:gdLst/>
              <a:ahLst/>
              <a:cxnLst/>
              <a:rect l="l" t="t" r="r" b="b"/>
              <a:pathLst>
                <a:path w="915" h="484" extrusionOk="0">
                  <a:moveTo>
                    <a:pt x="119" y="0"/>
                  </a:moveTo>
                  <a:cubicBezTo>
                    <a:pt x="37" y="0"/>
                    <a:pt x="0" y="111"/>
                    <a:pt x="71" y="156"/>
                  </a:cubicBezTo>
                  <a:cubicBezTo>
                    <a:pt x="273" y="271"/>
                    <a:pt x="483" y="376"/>
                    <a:pt x="685" y="472"/>
                  </a:cubicBezTo>
                  <a:cubicBezTo>
                    <a:pt x="704" y="480"/>
                    <a:pt x="722" y="484"/>
                    <a:pt x="739" y="484"/>
                  </a:cubicBezTo>
                  <a:cubicBezTo>
                    <a:pt x="858" y="484"/>
                    <a:pt x="915" y="300"/>
                    <a:pt x="780" y="242"/>
                  </a:cubicBezTo>
                  <a:cubicBezTo>
                    <a:pt x="570" y="156"/>
                    <a:pt x="359" y="69"/>
                    <a:pt x="139" y="2"/>
                  </a:cubicBezTo>
                  <a:cubicBezTo>
                    <a:pt x="132" y="1"/>
                    <a:pt x="125" y="0"/>
                    <a:pt x="11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01;p33">
              <a:extLst>
                <a:ext uri="{FF2B5EF4-FFF2-40B4-BE49-F238E27FC236}">
                  <a16:creationId xmlns:a16="http://schemas.microsoft.com/office/drawing/2014/main" id="{CF7A7021-0018-4FFE-A164-E01D0E1484CE}"/>
                </a:ext>
              </a:extLst>
            </p:cNvPr>
            <p:cNvSpPr/>
            <p:nvPr/>
          </p:nvSpPr>
          <p:spPr>
            <a:xfrm>
              <a:off x="4550900" y="4491750"/>
              <a:ext cx="232825" cy="395950"/>
            </a:xfrm>
            <a:custGeom>
              <a:avLst/>
              <a:gdLst/>
              <a:ahLst/>
              <a:cxnLst/>
              <a:rect l="l" t="t" r="r" b="b"/>
              <a:pathLst>
                <a:path w="9313" h="15838" extrusionOk="0">
                  <a:moveTo>
                    <a:pt x="4924" y="432"/>
                  </a:moveTo>
                  <a:cubicBezTo>
                    <a:pt x="5992" y="432"/>
                    <a:pt x="7083" y="811"/>
                    <a:pt x="7837" y="1592"/>
                  </a:cubicBezTo>
                  <a:cubicBezTo>
                    <a:pt x="8756" y="2550"/>
                    <a:pt x="8910" y="4111"/>
                    <a:pt x="8699" y="5376"/>
                  </a:cubicBezTo>
                  <a:cubicBezTo>
                    <a:pt x="8498" y="6573"/>
                    <a:pt x="7281" y="7100"/>
                    <a:pt x="6764" y="8173"/>
                  </a:cubicBezTo>
                  <a:cubicBezTo>
                    <a:pt x="6409" y="8901"/>
                    <a:pt x="6285" y="9725"/>
                    <a:pt x="6428" y="10530"/>
                  </a:cubicBezTo>
                  <a:cubicBezTo>
                    <a:pt x="6093" y="10741"/>
                    <a:pt x="5729" y="10894"/>
                    <a:pt x="5355" y="11009"/>
                  </a:cubicBezTo>
                  <a:lnTo>
                    <a:pt x="5078" y="11028"/>
                  </a:lnTo>
                  <a:lnTo>
                    <a:pt x="5078" y="11066"/>
                  </a:lnTo>
                  <a:cubicBezTo>
                    <a:pt x="4769" y="11138"/>
                    <a:pt x="4450" y="11172"/>
                    <a:pt x="4131" y="11172"/>
                  </a:cubicBezTo>
                  <a:cubicBezTo>
                    <a:pt x="3934" y="11172"/>
                    <a:pt x="3738" y="11159"/>
                    <a:pt x="3545" y="11134"/>
                  </a:cubicBezTo>
                  <a:lnTo>
                    <a:pt x="3286" y="11086"/>
                  </a:lnTo>
                  <a:cubicBezTo>
                    <a:pt x="2970" y="11028"/>
                    <a:pt x="2663" y="10942"/>
                    <a:pt x="2357" y="10827"/>
                  </a:cubicBezTo>
                  <a:cubicBezTo>
                    <a:pt x="2491" y="9955"/>
                    <a:pt x="2587" y="9064"/>
                    <a:pt x="2251" y="8221"/>
                  </a:cubicBezTo>
                  <a:cubicBezTo>
                    <a:pt x="1878" y="7292"/>
                    <a:pt x="1083" y="6583"/>
                    <a:pt x="786" y="5615"/>
                  </a:cubicBezTo>
                  <a:cubicBezTo>
                    <a:pt x="0" y="3029"/>
                    <a:pt x="2060" y="605"/>
                    <a:pt x="4627" y="442"/>
                  </a:cubicBezTo>
                  <a:cubicBezTo>
                    <a:pt x="4726" y="435"/>
                    <a:pt x="4825" y="432"/>
                    <a:pt x="4924" y="432"/>
                  </a:cubicBezTo>
                  <a:close/>
                  <a:moveTo>
                    <a:pt x="2041" y="10798"/>
                  </a:moveTo>
                  <a:cubicBezTo>
                    <a:pt x="2041" y="10875"/>
                    <a:pt x="2031" y="10942"/>
                    <a:pt x="2021" y="11009"/>
                  </a:cubicBezTo>
                  <a:cubicBezTo>
                    <a:pt x="2015" y="11105"/>
                    <a:pt x="2101" y="11162"/>
                    <a:pt x="2182" y="11162"/>
                  </a:cubicBezTo>
                  <a:cubicBezTo>
                    <a:pt x="2214" y="11162"/>
                    <a:pt x="2246" y="11153"/>
                    <a:pt x="2271" y="11134"/>
                  </a:cubicBezTo>
                  <a:cubicBezTo>
                    <a:pt x="2884" y="11453"/>
                    <a:pt x="3546" y="11605"/>
                    <a:pt x="4208" y="11605"/>
                  </a:cubicBezTo>
                  <a:cubicBezTo>
                    <a:pt x="5054" y="11605"/>
                    <a:pt x="5901" y="11356"/>
                    <a:pt x="6649" y="10894"/>
                  </a:cubicBezTo>
                  <a:lnTo>
                    <a:pt x="6649" y="10894"/>
                  </a:lnTo>
                  <a:cubicBezTo>
                    <a:pt x="7386" y="11517"/>
                    <a:pt x="6486" y="12283"/>
                    <a:pt x="5873" y="12446"/>
                  </a:cubicBezTo>
                  <a:cubicBezTo>
                    <a:pt x="5346" y="12571"/>
                    <a:pt x="4800" y="12628"/>
                    <a:pt x="4254" y="12638"/>
                  </a:cubicBezTo>
                  <a:cubicBezTo>
                    <a:pt x="4101" y="12651"/>
                    <a:pt x="3948" y="12658"/>
                    <a:pt x="3796" y="12658"/>
                  </a:cubicBezTo>
                  <a:cubicBezTo>
                    <a:pt x="3518" y="12658"/>
                    <a:pt x="3242" y="12636"/>
                    <a:pt x="2970" y="12599"/>
                  </a:cubicBezTo>
                  <a:cubicBezTo>
                    <a:pt x="2194" y="12456"/>
                    <a:pt x="1140" y="11478"/>
                    <a:pt x="2041" y="10798"/>
                  </a:cubicBezTo>
                  <a:close/>
                  <a:moveTo>
                    <a:pt x="6745" y="12475"/>
                  </a:moveTo>
                  <a:lnTo>
                    <a:pt x="6745" y="12475"/>
                  </a:lnTo>
                  <a:cubicBezTo>
                    <a:pt x="7204" y="13921"/>
                    <a:pt x="5461" y="14276"/>
                    <a:pt x="4369" y="14305"/>
                  </a:cubicBezTo>
                  <a:lnTo>
                    <a:pt x="4359" y="14305"/>
                  </a:lnTo>
                  <a:cubicBezTo>
                    <a:pt x="4251" y="14311"/>
                    <a:pt x="4143" y="14314"/>
                    <a:pt x="4035" y="14314"/>
                  </a:cubicBezTo>
                  <a:cubicBezTo>
                    <a:pt x="3624" y="14314"/>
                    <a:pt x="3211" y="14269"/>
                    <a:pt x="2817" y="14170"/>
                  </a:cubicBezTo>
                  <a:cubicBezTo>
                    <a:pt x="2136" y="13979"/>
                    <a:pt x="1265" y="13299"/>
                    <a:pt x="1830" y="12504"/>
                  </a:cubicBezTo>
                  <a:lnTo>
                    <a:pt x="1830" y="12504"/>
                  </a:lnTo>
                  <a:cubicBezTo>
                    <a:pt x="2328" y="12935"/>
                    <a:pt x="3104" y="13030"/>
                    <a:pt x="3756" y="13030"/>
                  </a:cubicBezTo>
                  <a:cubicBezTo>
                    <a:pt x="3833" y="13030"/>
                    <a:pt x="3914" y="13031"/>
                    <a:pt x="3998" y="13031"/>
                  </a:cubicBezTo>
                  <a:cubicBezTo>
                    <a:pt x="4857" y="13031"/>
                    <a:pt x="6047" y="13007"/>
                    <a:pt x="6745" y="12475"/>
                  </a:cubicBezTo>
                  <a:close/>
                  <a:moveTo>
                    <a:pt x="6237" y="14257"/>
                  </a:moveTo>
                  <a:cubicBezTo>
                    <a:pt x="5728" y="15019"/>
                    <a:pt x="4928" y="15450"/>
                    <a:pt x="4148" y="15450"/>
                  </a:cubicBezTo>
                  <a:cubicBezTo>
                    <a:pt x="3458" y="15450"/>
                    <a:pt x="2783" y="15113"/>
                    <a:pt x="2338" y="14372"/>
                  </a:cubicBezTo>
                  <a:lnTo>
                    <a:pt x="2338" y="14372"/>
                  </a:lnTo>
                  <a:cubicBezTo>
                    <a:pt x="2807" y="14573"/>
                    <a:pt x="3363" y="14640"/>
                    <a:pt x="3842" y="14659"/>
                  </a:cubicBezTo>
                  <a:cubicBezTo>
                    <a:pt x="3914" y="14662"/>
                    <a:pt x="3985" y="14663"/>
                    <a:pt x="4057" y="14663"/>
                  </a:cubicBezTo>
                  <a:cubicBezTo>
                    <a:pt x="4799" y="14663"/>
                    <a:pt x="5538" y="14527"/>
                    <a:pt x="6237" y="14257"/>
                  </a:cubicBezTo>
                  <a:close/>
                  <a:moveTo>
                    <a:pt x="4950" y="1"/>
                  </a:moveTo>
                  <a:cubicBezTo>
                    <a:pt x="4846" y="1"/>
                    <a:pt x="4742" y="4"/>
                    <a:pt x="4637" y="11"/>
                  </a:cubicBezTo>
                  <a:cubicBezTo>
                    <a:pt x="2501" y="135"/>
                    <a:pt x="613" y="1620"/>
                    <a:pt x="259" y="3776"/>
                  </a:cubicBezTo>
                  <a:cubicBezTo>
                    <a:pt x="86" y="4811"/>
                    <a:pt x="307" y="5864"/>
                    <a:pt x="862" y="6746"/>
                  </a:cubicBezTo>
                  <a:cubicBezTo>
                    <a:pt x="1226" y="7359"/>
                    <a:pt x="1705" y="7905"/>
                    <a:pt x="1935" y="8585"/>
                  </a:cubicBezTo>
                  <a:cubicBezTo>
                    <a:pt x="2146" y="9217"/>
                    <a:pt x="2136" y="9879"/>
                    <a:pt x="2079" y="10530"/>
                  </a:cubicBezTo>
                  <a:cubicBezTo>
                    <a:pt x="1447" y="10712"/>
                    <a:pt x="1198" y="11392"/>
                    <a:pt x="1456" y="11986"/>
                  </a:cubicBezTo>
                  <a:cubicBezTo>
                    <a:pt x="1504" y="12111"/>
                    <a:pt x="1581" y="12216"/>
                    <a:pt x="1657" y="12321"/>
                  </a:cubicBezTo>
                  <a:cubicBezTo>
                    <a:pt x="1303" y="12714"/>
                    <a:pt x="1255" y="13289"/>
                    <a:pt x="1552" y="13730"/>
                  </a:cubicBezTo>
                  <a:cubicBezTo>
                    <a:pt x="1686" y="13941"/>
                    <a:pt x="1859" y="14113"/>
                    <a:pt x="2069" y="14228"/>
                  </a:cubicBezTo>
                  <a:cubicBezTo>
                    <a:pt x="2290" y="15196"/>
                    <a:pt x="3229" y="15837"/>
                    <a:pt x="4206" y="15837"/>
                  </a:cubicBezTo>
                  <a:cubicBezTo>
                    <a:pt x="4213" y="15838"/>
                    <a:pt x="4219" y="15838"/>
                    <a:pt x="4226" y="15838"/>
                  </a:cubicBezTo>
                  <a:cubicBezTo>
                    <a:pt x="5338" y="15838"/>
                    <a:pt x="6278" y="15065"/>
                    <a:pt x="6735" y="14094"/>
                  </a:cubicBezTo>
                  <a:cubicBezTo>
                    <a:pt x="6745" y="14056"/>
                    <a:pt x="6754" y="14008"/>
                    <a:pt x="6745" y="13969"/>
                  </a:cubicBezTo>
                  <a:cubicBezTo>
                    <a:pt x="7281" y="13586"/>
                    <a:pt x="7521" y="13021"/>
                    <a:pt x="7032" y="12216"/>
                  </a:cubicBezTo>
                  <a:cubicBezTo>
                    <a:pt x="7415" y="11728"/>
                    <a:pt x="7415" y="11009"/>
                    <a:pt x="6907" y="10616"/>
                  </a:cubicBezTo>
                  <a:cubicBezTo>
                    <a:pt x="6888" y="10597"/>
                    <a:pt x="6860" y="10587"/>
                    <a:pt x="6831" y="10578"/>
                  </a:cubicBezTo>
                  <a:cubicBezTo>
                    <a:pt x="6831" y="10568"/>
                    <a:pt x="6831" y="10559"/>
                    <a:pt x="6831" y="10549"/>
                  </a:cubicBezTo>
                  <a:cubicBezTo>
                    <a:pt x="6764" y="9744"/>
                    <a:pt x="6831" y="8959"/>
                    <a:pt x="7195" y="8259"/>
                  </a:cubicBezTo>
                  <a:cubicBezTo>
                    <a:pt x="7568" y="7560"/>
                    <a:pt x="8201" y="7206"/>
                    <a:pt x="8670" y="6602"/>
                  </a:cubicBezTo>
                  <a:cubicBezTo>
                    <a:pt x="9312" y="5778"/>
                    <a:pt x="9264" y="4542"/>
                    <a:pt x="9149" y="3556"/>
                  </a:cubicBezTo>
                  <a:cubicBezTo>
                    <a:pt x="8884" y="1374"/>
                    <a:pt x="7054" y="1"/>
                    <a:pt x="49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02;p33">
              <a:extLst>
                <a:ext uri="{FF2B5EF4-FFF2-40B4-BE49-F238E27FC236}">
                  <a16:creationId xmlns:a16="http://schemas.microsoft.com/office/drawing/2014/main" id="{5A1CAC4C-BCC9-416B-A665-652908CA7F09}"/>
                </a:ext>
              </a:extLst>
            </p:cNvPr>
            <p:cNvSpPr/>
            <p:nvPr/>
          </p:nvSpPr>
          <p:spPr>
            <a:xfrm>
              <a:off x="4550650" y="4502550"/>
              <a:ext cx="223000" cy="266350"/>
            </a:xfrm>
            <a:custGeom>
              <a:avLst/>
              <a:gdLst/>
              <a:ahLst/>
              <a:cxnLst/>
              <a:rect l="l" t="t" r="r" b="b"/>
              <a:pathLst>
                <a:path w="8920" h="10654" extrusionOk="0">
                  <a:moveTo>
                    <a:pt x="4926" y="0"/>
                  </a:moveTo>
                  <a:cubicBezTo>
                    <a:pt x="4827" y="0"/>
                    <a:pt x="4727" y="3"/>
                    <a:pt x="4628" y="10"/>
                  </a:cubicBezTo>
                  <a:cubicBezTo>
                    <a:pt x="2060" y="173"/>
                    <a:pt x="0" y="2597"/>
                    <a:pt x="786" y="5174"/>
                  </a:cubicBezTo>
                  <a:cubicBezTo>
                    <a:pt x="1083" y="6151"/>
                    <a:pt x="1869" y="6850"/>
                    <a:pt x="2242" y="7789"/>
                  </a:cubicBezTo>
                  <a:cubicBezTo>
                    <a:pt x="2597" y="8632"/>
                    <a:pt x="2491" y="9514"/>
                    <a:pt x="2357" y="10395"/>
                  </a:cubicBezTo>
                  <a:cubicBezTo>
                    <a:pt x="2654" y="10510"/>
                    <a:pt x="2970" y="10596"/>
                    <a:pt x="3287" y="10654"/>
                  </a:cubicBezTo>
                  <a:cubicBezTo>
                    <a:pt x="3210" y="8718"/>
                    <a:pt x="2894" y="6783"/>
                    <a:pt x="2348" y="4915"/>
                  </a:cubicBezTo>
                  <a:cubicBezTo>
                    <a:pt x="2233" y="4992"/>
                    <a:pt x="2099" y="5068"/>
                    <a:pt x="1993" y="5145"/>
                  </a:cubicBezTo>
                  <a:cubicBezTo>
                    <a:pt x="1974" y="5156"/>
                    <a:pt x="1955" y="5161"/>
                    <a:pt x="1937" y="5161"/>
                  </a:cubicBezTo>
                  <a:cubicBezTo>
                    <a:pt x="1843" y="5161"/>
                    <a:pt x="1769" y="5035"/>
                    <a:pt x="1849" y="4963"/>
                  </a:cubicBezTo>
                  <a:cubicBezTo>
                    <a:pt x="1984" y="4848"/>
                    <a:pt x="2118" y="4752"/>
                    <a:pt x="2261" y="4656"/>
                  </a:cubicBezTo>
                  <a:cubicBezTo>
                    <a:pt x="2194" y="4446"/>
                    <a:pt x="2137" y="4244"/>
                    <a:pt x="2060" y="4014"/>
                  </a:cubicBezTo>
                  <a:cubicBezTo>
                    <a:pt x="2014" y="3882"/>
                    <a:pt x="2116" y="3802"/>
                    <a:pt x="2224" y="3802"/>
                  </a:cubicBezTo>
                  <a:cubicBezTo>
                    <a:pt x="2296" y="3802"/>
                    <a:pt x="2371" y="3838"/>
                    <a:pt x="2405" y="3919"/>
                  </a:cubicBezTo>
                  <a:cubicBezTo>
                    <a:pt x="2472" y="4091"/>
                    <a:pt x="2539" y="4273"/>
                    <a:pt x="2606" y="4446"/>
                  </a:cubicBezTo>
                  <a:cubicBezTo>
                    <a:pt x="3057" y="4206"/>
                    <a:pt x="3536" y="4053"/>
                    <a:pt x="4043" y="3986"/>
                  </a:cubicBezTo>
                  <a:cubicBezTo>
                    <a:pt x="4355" y="3941"/>
                    <a:pt x="4670" y="3919"/>
                    <a:pt x="4986" y="3919"/>
                  </a:cubicBezTo>
                  <a:cubicBezTo>
                    <a:pt x="5350" y="3919"/>
                    <a:pt x="5715" y="3948"/>
                    <a:pt x="6074" y="4005"/>
                  </a:cubicBezTo>
                  <a:cubicBezTo>
                    <a:pt x="6237" y="3622"/>
                    <a:pt x="6419" y="3258"/>
                    <a:pt x="6611" y="2894"/>
                  </a:cubicBezTo>
                  <a:cubicBezTo>
                    <a:pt x="6650" y="2828"/>
                    <a:pt x="6706" y="2800"/>
                    <a:pt x="6763" y="2800"/>
                  </a:cubicBezTo>
                  <a:cubicBezTo>
                    <a:pt x="6887" y="2800"/>
                    <a:pt x="7009" y="2934"/>
                    <a:pt x="6937" y="3085"/>
                  </a:cubicBezTo>
                  <a:cubicBezTo>
                    <a:pt x="6774" y="3430"/>
                    <a:pt x="6630" y="3775"/>
                    <a:pt x="6496" y="4120"/>
                  </a:cubicBezTo>
                  <a:cubicBezTo>
                    <a:pt x="6688" y="4187"/>
                    <a:pt x="6860" y="4302"/>
                    <a:pt x="7004" y="4465"/>
                  </a:cubicBezTo>
                  <a:cubicBezTo>
                    <a:pt x="6893" y="4324"/>
                    <a:pt x="6999" y="4144"/>
                    <a:pt x="7137" y="4144"/>
                  </a:cubicBezTo>
                  <a:cubicBezTo>
                    <a:pt x="7177" y="4144"/>
                    <a:pt x="7221" y="4159"/>
                    <a:pt x="7262" y="4197"/>
                  </a:cubicBezTo>
                  <a:lnTo>
                    <a:pt x="7320" y="4254"/>
                  </a:lnTo>
                  <a:cubicBezTo>
                    <a:pt x="7368" y="4302"/>
                    <a:pt x="7387" y="4379"/>
                    <a:pt x="7368" y="4436"/>
                  </a:cubicBezTo>
                  <a:cubicBezTo>
                    <a:pt x="7358" y="4465"/>
                    <a:pt x="7349" y="4493"/>
                    <a:pt x="7339" y="4532"/>
                  </a:cubicBezTo>
                  <a:cubicBezTo>
                    <a:pt x="7310" y="4608"/>
                    <a:pt x="7234" y="4666"/>
                    <a:pt x="7147" y="4676"/>
                  </a:cubicBezTo>
                  <a:cubicBezTo>
                    <a:pt x="6870" y="4666"/>
                    <a:pt x="6592" y="4628"/>
                    <a:pt x="6323" y="4561"/>
                  </a:cubicBezTo>
                  <a:cubicBezTo>
                    <a:pt x="5624" y="6486"/>
                    <a:pt x="5298" y="8527"/>
                    <a:pt x="5346" y="10567"/>
                  </a:cubicBezTo>
                  <a:cubicBezTo>
                    <a:pt x="5729" y="10462"/>
                    <a:pt x="6084" y="10309"/>
                    <a:pt x="6429" y="10098"/>
                  </a:cubicBezTo>
                  <a:cubicBezTo>
                    <a:pt x="6285" y="9293"/>
                    <a:pt x="6410" y="8469"/>
                    <a:pt x="6764" y="7732"/>
                  </a:cubicBezTo>
                  <a:cubicBezTo>
                    <a:pt x="7281" y="6668"/>
                    <a:pt x="8508" y="6141"/>
                    <a:pt x="8699" y="4944"/>
                  </a:cubicBezTo>
                  <a:cubicBezTo>
                    <a:pt x="8920" y="3670"/>
                    <a:pt x="8766" y="2118"/>
                    <a:pt x="7837" y="1160"/>
                  </a:cubicBezTo>
                  <a:cubicBezTo>
                    <a:pt x="7092" y="379"/>
                    <a:pt x="6002" y="0"/>
                    <a:pt x="492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03;p33">
              <a:extLst>
                <a:ext uri="{FF2B5EF4-FFF2-40B4-BE49-F238E27FC236}">
                  <a16:creationId xmlns:a16="http://schemas.microsoft.com/office/drawing/2014/main" id="{9E60335A-1DBE-41B7-95A2-1FA8D0676D4A}"/>
                </a:ext>
              </a:extLst>
            </p:cNvPr>
            <p:cNvSpPr/>
            <p:nvPr/>
          </p:nvSpPr>
          <p:spPr>
            <a:xfrm>
              <a:off x="4731200" y="4446625"/>
              <a:ext cx="27350" cy="29100"/>
            </a:xfrm>
            <a:custGeom>
              <a:avLst/>
              <a:gdLst/>
              <a:ahLst/>
              <a:cxnLst/>
              <a:rect l="l" t="t" r="r" b="b"/>
              <a:pathLst>
                <a:path w="1094" h="1164" extrusionOk="0">
                  <a:moveTo>
                    <a:pt x="900" y="1"/>
                  </a:moveTo>
                  <a:cubicBezTo>
                    <a:pt x="857" y="1"/>
                    <a:pt x="814" y="22"/>
                    <a:pt x="788" y="72"/>
                  </a:cubicBezTo>
                  <a:cubicBezTo>
                    <a:pt x="625" y="417"/>
                    <a:pt x="385" y="724"/>
                    <a:pt x="88" y="963"/>
                  </a:cubicBezTo>
                  <a:cubicBezTo>
                    <a:pt x="1" y="1027"/>
                    <a:pt x="85" y="1164"/>
                    <a:pt x="177" y="1164"/>
                  </a:cubicBezTo>
                  <a:cubicBezTo>
                    <a:pt x="195" y="1164"/>
                    <a:pt x="214" y="1158"/>
                    <a:pt x="232" y="1145"/>
                  </a:cubicBezTo>
                  <a:cubicBezTo>
                    <a:pt x="567" y="896"/>
                    <a:pt x="835" y="580"/>
                    <a:pt x="1027" y="216"/>
                  </a:cubicBezTo>
                  <a:cubicBezTo>
                    <a:pt x="1093" y="104"/>
                    <a:pt x="995" y="1"/>
                    <a:pt x="90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04;p33">
              <a:extLst>
                <a:ext uri="{FF2B5EF4-FFF2-40B4-BE49-F238E27FC236}">
                  <a16:creationId xmlns:a16="http://schemas.microsoft.com/office/drawing/2014/main" id="{34C8514A-55C7-4572-9BAD-8D11DC9E4069}"/>
                </a:ext>
              </a:extLst>
            </p:cNvPr>
            <p:cNvSpPr/>
            <p:nvPr/>
          </p:nvSpPr>
          <p:spPr>
            <a:xfrm>
              <a:off x="4595375" y="4572550"/>
              <a:ext cx="140200" cy="197550"/>
            </a:xfrm>
            <a:custGeom>
              <a:avLst/>
              <a:gdLst/>
              <a:ahLst/>
              <a:cxnLst/>
              <a:rect l="l" t="t" r="r" b="b"/>
              <a:pathLst>
                <a:path w="5608" h="7902" extrusionOk="0">
                  <a:moveTo>
                    <a:pt x="4996" y="0"/>
                  </a:moveTo>
                  <a:cubicBezTo>
                    <a:pt x="4941" y="0"/>
                    <a:pt x="4887" y="28"/>
                    <a:pt x="4851" y="94"/>
                  </a:cubicBezTo>
                  <a:cubicBezTo>
                    <a:pt x="4649" y="458"/>
                    <a:pt x="4477" y="831"/>
                    <a:pt x="4314" y="1205"/>
                  </a:cubicBezTo>
                  <a:cubicBezTo>
                    <a:pt x="3950" y="1148"/>
                    <a:pt x="3585" y="1119"/>
                    <a:pt x="3221" y="1119"/>
                  </a:cubicBezTo>
                  <a:cubicBezTo>
                    <a:pt x="2905" y="1119"/>
                    <a:pt x="2589" y="1141"/>
                    <a:pt x="2274" y="1186"/>
                  </a:cubicBezTo>
                  <a:cubicBezTo>
                    <a:pt x="1775" y="1253"/>
                    <a:pt x="1287" y="1406"/>
                    <a:pt x="836" y="1646"/>
                  </a:cubicBezTo>
                  <a:cubicBezTo>
                    <a:pt x="769" y="1473"/>
                    <a:pt x="702" y="1301"/>
                    <a:pt x="635" y="1119"/>
                  </a:cubicBezTo>
                  <a:cubicBezTo>
                    <a:pt x="601" y="1039"/>
                    <a:pt x="530" y="1005"/>
                    <a:pt x="461" y="1005"/>
                  </a:cubicBezTo>
                  <a:cubicBezTo>
                    <a:pt x="353" y="1005"/>
                    <a:pt x="250" y="1087"/>
                    <a:pt x="290" y="1214"/>
                  </a:cubicBezTo>
                  <a:cubicBezTo>
                    <a:pt x="367" y="1435"/>
                    <a:pt x="434" y="1646"/>
                    <a:pt x="501" y="1856"/>
                  </a:cubicBezTo>
                  <a:cubicBezTo>
                    <a:pt x="348" y="1952"/>
                    <a:pt x="214" y="2048"/>
                    <a:pt x="80" y="2163"/>
                  </a:cubicBezTo>
                  <a:cubicBezTo>
                    <a:pt x="1" y="2234"/>
                    <a:pt x="65" y="2364"/>
                    <a:pt x="160" y="2364"/>
                  </a:cubicBezTo>
                  <a:cubicBezTo>
                    <a:pt x="180" y="2364"/>
                    <a:pt x="202" y="2358"/>
                    <a:pt x="223" y="2345"/>
                  </a:cubicBezTo>
                  <a:cubicBezTo>
                    <a:pt x="338" y="2259"/>
                    <a:pt x="463" y="2192"/>
                    <a:pt x="578" y="2125"/>
                  </a:cubicBezTo>
                  <a:cubicBezTo>
                    <a:pt x="1124" y="3983"/>
                    <a:pt x="1440" y="5918"/>
                    <a:pt x="1517" y="7854"/>
                  </a:cubicBezTo>
                  <a:lnTo>
                    <a:pt x="1766" y="7902"/>
                  </a:lnTo>
                  <a:cubicBezTo>
                    <a:pt x="1766" y="7892"/>
                    <a:pt x="1766" y="7882"/>
                    <a:pt x="1766" y="7882"/>
                  </a:cubicBezTo>
                  <a:cubicBezTo>
                    <a:pt x="1881" y="5861"/>
                    <a:pt x="1593" y="3839"/>
                    <a:pt x="932" y="1933"/>
                  </a:cubicBezTo>
                  <a:cubicBezTo>
                    <a:pt x="1527" y="1654"/>
                    <a:pt x="2186" y="1501"/>
                    <a:pt x="2846" y="1501"/>
                  </a:cubicBezTo>
                  <a:cubicBezTo>
                    <a:pt x="2866" y="1501"/>
                    <a:pt x="2886" y="1502"/>
                    <a:pt x="2906" y="1502"/>
                  </a:cubicBezTo>
                  <a:cubicBezTo>
                    <a:pt x="3318" y="1511"/>
                    <a:pt x="3720" y="1569"/>
                    <a:pt x="4113" y="1674"/>
                  </a:cubicBezTo>
                  <a:cubicBezTo>
                    <a:pt x="3366" y="3619"/>
                    <a:pt x="3088" y="5717"/>
                    <a:pt x="3299" y="7796"/>
                  </a:cubicBezTo>
                  <a:lnTo>
                    <a:pt x="3567" y="7777"/>
                  </a:lnTo>
                  <a:cubicBezTo>
                    <a:pt x="3509" y="5727"/>
                    <a:pt x="3845" y="3686"/>
                    <a:pt x="4544" y="1770"/>
                  </a:cubicBezTo>
                  <a:cubicBezTo>
                    <a:pt x="4812" y="1828"/>
                    <a:pt x="5090" y="1866"/>
                    <a:pt x="5368" y="1876"/>
                  </a:cubicBezTo>
                  <a:cubicBezTo>
                    <a:pt x="5454" y="1866"/>
                    <a:pt x="5531" y="1808"/>
                    <a:pt x="5550" y="1732"/>
                  </a:cubicBezTo>
                  <a:cubicBezTo>
                    <a:pt x="5560" y="1703"/>
                    <a:pt x="5579" y="1674"/>
                    <a:pt x="5588" y="1646"/>
                  </a:cubicBezTo>
                  <a:cubicBezTo>
                    <a:pt x="5607" y="1579"/>
                    <a:pt x="5588" y="1502"/>
                    <a:pt x="5540" y="1454"/>
                  </a:cubicBezTo>
                  <a:lnTo>
                    <a:pt x="5492" y="1406"/>
                  </a:lnTo>
                  <a:cubicBezTo>
                    <a:pt x="5449" y="1365"/>
                    <a:pt x="5404" y="1348"/>
                    <a:pt x="5362" y="1348"/>
                  </a:cubicBezTo>
                  <a:cubicBezTo>
                    <a:pt x="5226" y="1348"/>
                    <a:pt x="5124" y="1526"/>
                    <a:pt x="5234" y="1665"/>
                  </a:cubicBezTo>
                  <a:cubicBezTo>
                    <a:pt x="5100" y="1502"/>
                    <a:pt x="4918" y="1387"/>
                    <a:pt x="4726" y="1320"/>
                  </a:cubicBezTo>
                  <a:cubicBezTo>
                    <a:pt x="4860" y="975"/>
                    <a:pt x="5004" y="630"/>
                    <a:pt x="5167" y="285"/>
                  </a:cubicBezTo>
                  <a:cubicBezTo>
                    <a:pt x="5239" y="134"/>
                    <a:pt x="5117" y="0"/>
                    <a:pt x="499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05;p33">
              <a:extLst>
                <a:ext uri="{FF2B5EF4-FFF2-40B4-BE49-F238E27FC236}">
                  <a16:creationId xmlns:a16="http://schemas.microsoft.com/office/drawing/2014/main" id="{A9B82B13-714D-4FB5-929A-858F9233B4B9}"/>
                </a:ext>
              </a:extLst>
            </p:cNvPr>
            <p:cNvSpPr/>
            <p:nvPr/>
          </p:nvSpPr>
          <p:spPr>
            <a:xfrm>
              <a:off x="4669925" y="4423725"/>
              <a:ext cx="13850" cy="31625"/>
            </a:xfrm>
            <a:custGeom>
              <a:avLst/>
              <a:gdLst/>
              <a:ahLst/>
              <a:cxnLst/>
              <a:rect l="l" t="t" r="r" b="b"/>
              <a:pathLst>
                <a:path w="554" h="1265" extrusionOk="0">
                  <a:moveTo>
                    <a:pt x="354" y="1"/>
                  </a:moveTo>
                  <a:cubicBezTo>
                    <a:pt x="306" y="1"/>
                    <a:pt x="259" y="21"/>
                    <a:pt x="230" y="68"/>
                  </a:cubicBezTo>
                  <a:cubicBezTo>
                    <a:pt x="58" y="413"/>
                    <a:pt x="0" y="797"/>
                    <a:pt x="68" y="1180"/>
                  </a:cubicBezTo>
                  <a:cubicBezTo>
                    <a:pt x="76" y="1238"/>
                    <a:pt x="121" y="1264"/>
                    <a:pt x="169" y="1264"/>
                  </a:cubicBezTo>
                  <a:cubicBezTo>
                    <a:pt x="231" y="1264"/>
                    <a:pt x="297" y="1221"/>
                    <a:pt x="297" y="1151"/>
                  </a:cubicBezTo>
                  <a:cubicBezTo>
                    <a:pt x="297" y="816"/>
                    <a:pt x="364" y="490"/>
                    <a:pt x="508" y="193"/>
                  </a:cubicBezTo>
                  <a:cubicBezTo>
                    <a:pt x="553" y="84"/>
                    <a:pt x="452" y="1"/>
                    <a:pt x="35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06;p33">
              <a:extLst>
                <a:ext uri="{FF2B5EF4-FFF2-40B4-BE49-F238E27FC236}">
                  <a16:creationId xmlns:a16="http://schemas.microsoft.com/office/drawing/2014/main" id="{5EA24213-956B-4E03-B441-4952D81E277A}"/>
                </a:ext>
              </a:extLst>
            </p:cNvPr>
            <p:cNvSpPr/>
            <p:nvPr/>
          </p:nvSpPr>
          <p:spPr>
            <a:xfrm>
              <a:off x="4618200" y="4610075"/>
              <a:ext cx="79525" cy="161000"/>
            </a:xfrm>
            <a:custGeom>
              <a:avLst/>
              <a:gdLst/>
              <a:ahLst/>
              <a:cxnLst/>
              <a:rect l="l" t="t" r="r" b="b"/>
              <a:pathLst>
                <a:path w="3181" h="6440" extrusionOk="0">
                  <a:moveTo>
                    <a:pt x="1922" y="0"/>
                  </a:moveTo>
                  <a:cubicBezTo>
                    <a:pt x="1254" y="0"/>
                    <a:pt x="604" y="153"/>
                    <a:pt x="0" y="432"/>
                  </a:cubicBezTo>
                  <a:cubicBezTo>
                    <a:pt x="661" y="2338"/>
                    <a:pt x="949" y="4360"/>
                    <a:pt x="843" y="6381"/>
                  </a:cubicBezTo>
                  <a:cubicBezTo>
                    <a:pt x="843" y="6381"/>
                    <a:pt x="843" y="6391"/>
                    <a:pt x="843" y="6401"/>
                  </a:cubicBezTo>
                  <a:cubicBezTo>
                    <a:pt x="1037" y="6426"/>
                    <a:pt x="1233" y="6439"/>
                    <a:pt x="1430" y="6439"/>
                  </a:cubicBezTo>
                  <a:cubicBezTo>
                    <a:pt x="1749" y="6439"/>
                    <a:pt x="2071" y="6405"/>
                    <a:pt x="2386" y="6333"/>
                  </a:cubicBezTo>
                  <a:lnTo>
                    <a:pt x="2386" y="6295"/>
                  </a:lnTo>
                  <a:cubicBezTo>
                    <a:pt x="2175" y="4216"/>
                    <a:pt x="2443" y="2128"/>
                    <a:pt x="3181" y="173"/>
                  </a:cubicBezTo>
                  <a:cubicBezTo>
                    <a:pt x="2788" y="68"/>
                    <a:pt x="2386" y="10"/>
                    <a:pt x="1983" y="1"/>
                  </a:cubicBezTo>
                  <a:cubicBezTo>
                    <a:pt x="1963" y="1"/>
                    <a:pt x="1943" y="0"/>
                    <a:pt x="192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07;p33">
              <a:extLst>
                <a:ext uri="{FF2B5EF4-FFF2-40B4-BE49-F238E27FC236}">
                  <a16:creationId xmlns:a16="http://schemas.microsoft.com/office/drawing/2014/main" id="{550F0237-0554-4BB8-BF70-ADF80E2A206B}"/>
                </a:ext>
              </a:extLst>
            </p:cNvPr>
            <p:cNvSpPr/>
            <p:nvPr/>
          </p:nvSpPr>
          <p:spPr>
            <a:xfrm>
              <a:off x="4571600" y="4428150"/>
              <a:ext cx="27200" cy="40725"/>
            </a:xfrm>
            <a:custGeom>
              <a:avLst/>
              <a:gdLst/>
              <a:ahLst/>
              <a:cxnLst/>
              <a:rect l="l" t="t" r="r" b="b"/>
              <a:pathLst>
                <a:path w="1088" h="1629" extrusionOk="0">
                  <a:moveTo>
                    <a:pt x="217" y="1"/>
                  </a:moveTo>
                  <a:cubicBezTo>
                    <a:pt x="107" y="1"/>
                    <a:pt x="1" y="121"/>
                    <a:pt x="73" y="236"/>
                  </a:cubicBezTo>
                  <a:cubicBezTo>
                    <a:pt x="370" y="658"/>
                    <a:pt x="628" y="1099"/>
                    <a:pt x="849" y="1568"/>
                  </a:cubicBezTo>
                  <a:cubicBezTo>
                    <a:pt x="868" y="1610"/>
                    <a:pt x="903" y="1628"/>
                    <a:pt x="940" y="1628"/>
                  </a:cubicBezTo>
                  <a:cubicBezTo>
                    <a:pt x="1011" y="1628"/>
                    <a:pt x="1088" y="1561"/>
                    <a:pt x="1069" y="1472"/>
                  </a:cubicBezTo>
                  <a:cubicBezTo>
                    <a:pt x="935" y="945"/>
                    <a:pt x="686" y="457"/>
                    <a:pt x="322" y="45"/>
                  </a:cubicBezTo>
                  <a:cubicBezTo>
                    <a:pt x="291" y="14"/>
                    <a:pt x="254" y="1"/>
                    <a:pt x="21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08;p33">
              <a:extLst>
                <a:ext uri="{FF2B5EF4-FFF2-40B4-BE49-F238E27FC236}">
                  <a16:creationId xmlns:a16="http://schemas.microsoft.com/office/drawing/2014/main" id="{95FC5BE7-F086-4F8D-A586-D748161CD035}"/>
                </a:ext>
              </a:extLst>
            </p:cNvPr>
            <p:cNvSpPr/>
            <p:nvPr/>
          </p:nvSpPr>
          <p:spPr>
            <a:xfrm>
              <a:off x="4534300" y="4682325"/>
              <a:ext cx="22100" cy="23975"/>
            </a:xfrm>
            <a:custGeom>
              <a:avLst/>
              <a:gdLst/>
              <a:ahLst/>
              <a:cxnLst/>
              <a:rect l="l" t="t" r="r" b="b"/>
              <a:pathLst>
                <a:path w="884" h="959" extrusionOk="0">
                  <a:moveTo>
                    <a:pt x="711" y="1"/>
                  </a:moveTo>
                  <a:cubicBezTo>
                    <a:pt x="679" y="1"/>
                    <a:pt x="646" y="13"/>
                    <a:pt x="616" y="42"/>
                  </a:cubicBezTo>
                  <a:cubicBezTo>
                    <a:pt x="396" y="253"/>
                    <a:pt x="233" y="550"/>
                    <a:pt x="51" y="799"/>
                  </a:cubicBezTo>
                  <a:cubicBezTo>
                    <a:pt x="1" y="871"/>
                    <a:pt x="79" y="958"/>
                    <a:pt x="154" y="958"/>
                  </a:cubicBezTo>
                  <a:cubicBezTo>
                    <a:pt x="179" y="958"/>
                    <a:pt x="204" y="948"/>
                    <a:pt x="223" y="924"/>
                  </a:cubicBezTo>
                  <a:cubicBezTo>
                    <a:pt x="444" y="704"/>
                    <a:pt x="645" y="464"/>
                    <a:pt x="827" y="205"/>
                  </a:cubicBezTo>
                  <a:cubicBezTo>
                    <a:pt x="884" y="106"/>
                    <a:pt x="803" y="1"/>
                    <a:pt x="71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09;p33">
              <a:extLst>
                <a:ext uri="{FF2B5EF4-FFF2-40B4-BE49-F238E27FC236}">
                  <a16:creationId xmlns:a16="http://schemas.microsoft.com/office/drawing/2014/main" id="{29CC2CF5-4605-4953-BB85-1BF181CFD9F0}"/>
                </a:ext>
              </a:extLst>
            </p:cNvPr>
            <p:cNvSpPr/>
            <p:nvPr/>
          </p:nvSpPr>
          <p:spPr>
            <a:xfrm>
              <a:off x="4518625" y="4479600"/>
              <a:ext cx="36325" cy="19700"/>
            </a:xfrm>
            <a:custGeom>
              <a:avLst/>
              <a:gdLst/>
              <a:ahLst/>
              <a:cxnLst/>
              <a:rect l="l" t="t" r="r" b="b"/>
              <a:pathLst>
                <a:path w="1453" h="788" extrusionOk="0">
                  <a:moveTo>
                    <a:pt x="135" y="0"/>
                  </a:moveTo>
                  <a:cubicBezTo>
                    <a:pt x="50" y="0"/>
                    <a:pt x="0" y="149"/>
                    <a:pt x="94" y="200"/>
                  </a:cubicBezTo>
                  <a:cubicBezTo>
                    <a:pt x="438" y="411"/>
                    <a:pt x="802" y="602"/>
                    <a:pt x="1167" y="775"/>
                  </a:cubicBezTo>
                  <a:cubicBezTo>
                    <a:pt x="1187" y="783"/>
                    <a:pt x="1208" y="787"/>
                    <a:pt x="1228" y="787"/>
                  </a:cubicBezTo>
                  <a:cubicBezTo>
                    <a:pt x="1361" y="787"/>
                    <a:pt x="1452" y="609"/>
                    <a:pt x="1310" y="526"/>
                  </a:cubicBezTo>
                  <a:cubicBezTo>
                    <a:pt x="946" y="334"/>
                    <a:pt x="563" y="161"/>
                    <a:pt x="170" y="8"/>
                  </a:cubicBezTo>
                  <a:cubicBezTo>
                    <a:pt x="158" y="3"/>
                    <a:pt x="146" y="0"/>
                    <a:pt x="13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10;p33">
              <a:extLst>
                <a:ext uri="{FF2B5EF4-FFF2-40B4-BE49-F238E27FC236}">
                  <a16:creationId xmlns:a16="http://schemas.microsoft.com/office/drawing/2014/main" id="{19FD1CAC-E7BE-4AE5-860B-7E23402C9E00}"/>
                </a:ext>
              </a:extLst>
            </p:cNvPr>
            <p:cNvSpPr/>
            <p:nvPr/>
          </p:nvSpPr>
          <p:spPr>
            <a:xfrm>
              <a:off x="4495675" y="4618475"/>
              <a:ext cx="32525" cy="22900"/>
            </a:xfrm>
            <a:custGeom>
              <a:avLst/>
              <a:gdLst/>
              <a:ahLst/>
              <a:cxnLst/>
              <a:rect l="l" t="t" r="r" b="b"/>
              <a:pathLst>
                <a:path w="1301" h="916" extrusionOk="0">
                  <a:moveTo>
                    <a:pt x="1092" y="1"/>
                  </a:moveTo>
                  <a:cubicBezTo>
                    <a:pt x="1076" y="1"/>
                    <a:pt x="1058" y="4"/>
                    <a:pt x="1040" y="10"/>
                  </a:cubicBezTo>
                  <a:cubicBezTo>
                    <a:pt x="638" y="77"/>
                    <a:pt x="245" y="470"/>
                    <a:pt x="44" y="786"/>
                  </a:cubicBezTo>
                  <a:cubicBezTo>
                    <a:pt x="1" y="850"/>
                    <a:pt x="60" y="915"/>
                    <a:pt x="121" y="915"/>
                  </a:cubicBezTo>
                  <a:cubicBezTo>
                    <a:pt x="141" y="915"/>
                    <a:pt x="161" y="908"/>
                    <a:pt x="178" y="891"/>
                  </a:cubicBezTo>
                  <a:cubicBezTo>
                    <a:pt x="322" y="757"/>
                    <a:pt x="485" y="632"/>
                    <a:pt x="647" y="527"/>
                  </a:cubicBezTo>
                  <a:cubicBezTo>
                    <a:pt x="810" y="431"/>
                    <a:pt x="1002" y="383"/>
                    <a:pt x="1155" y="288"/>
                  </a:cubicBezTo>
                  <a:cubicBezTo>
                    <a:pt x="1301" y="202"/>
                    <a:pt x="1232" y="1"/>
                    <a:pt x="109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11;p33">
              <a:extLst>
                <a:ext uri="{FF2B5EF4-FFF2-40B4-BE49-F238E27FC236}">
                  <a16:creationId xmlns:a16="http://schemas.microsoft.com/office/drawing/2014/main" id="{F88A0261-BA23-4EF9-9B44-B734D616B18D}"/>
                </a:ext>
              </a:extLst>
            </p:cNvPr>
            <p:cNvSpPr/>
            <p:nvPr/>
          </p:nvSpPr>
          <p:spPr>
            <a:xfrm>
              <a:off x="4478800" y="4552600"/>
              <a:ext cx="40025" cy="7925"/>
            </a:xfrm>
            <a:custGeom>
              <a:avLst/>
              <a:gdLst/>
              <a:ahLst/>
              <a:cxnLst/>
              <a:rect l="l" t="t" r="r" b="b"/>
              <a:pathLst>
                <a:path w="1601" h="317" extrusionOk="0">
                  <a:moveTo>
                    <a:pt x="1390" y="1"/>
                  </a:moveTo>
                  <a:cubicBezTo>
                    <a:pt x="968" y="10"/>
                    <a:pt x="546" y="20"/>
                    <a:pt x="125" y="49"/>
                  </a:cubicBezTo>
                  <a:cubicBezTo>
                    <a:pt x="0" y="77"/>
                    <a:pt x="0" y="250"/>
                    <a:pt x="125" y="278"/>
                  </a:cubicBezTo>
                  <a:cubicBezTo>
                    <a:pt x="546" y="298"/>
                    <a:pt x="968" y="317"/>
                    <a:pt x="1390" y="317"/>
                  </a:cubicBezTo>
                  <a:cubicBezTo>
                    <a:pt x="1600" y="317"/>
                    <a:pt x="1600" y="1"/>
                    <a:pt x="139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321141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29"/>
          <p:cNvSpPr txBox="1">
            <a:spLocks noGrp="1"/>
          </p:cNvSpPr>
          <p:nvPr>
            <p:ph type="ctrTitle"/>
          </p:nvPr>
        </p:nvSpPr>
        <p:spPr>
          <a:xfrm>
            <a:off x="2543025" y="1286413"/>
            <a:ext cx="4057800" cy="9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ASSIGNMENT</a:t>
            </a:r>
            <a:endParaRPr dirty="0"/>
          </a:p>
        </p:txBody>
      </p:sp>
      <p:sp>
        <p:nvSpPr>
          <p:cNvPr id="617" name="Google Shape;617;p29"/>
          <p:cNvSpPr txBox="1">
            <a:spLocks noGrp="1"/>
          </p:cNvSpPr>
          <p:nvPr>
            <p:ph type="subTitle" idx="1"/>
          </p:nvPr>
        </p:nvSpPr>
        <p:spPr>
          <a:xfrm>
            <a:off x="2714625" y="2728262"/>
            <a:ext cx="6062280" cy="1983901"/>
          </a:xfrm>
          <a:prstGeom prst="rect">
            <a:avLst/>
          </a:prstGeom>
        </p:spPr>
        <p:txBody>
          <a:bodyPr spcFirstLastPara="1" wrap="square" lIns="91425" tIns="91425" rIns="91425" bIns="91425" anchor="t" anchorCtr="0">
            <a:noAutofit/>
          </a:bodyPr>
          <a:lstStyle/>
          <a:p>
            <a:pPr marL="342900" lvl="0" algn="l">
              <a:buFont typeface="+mj-lt"/>
              <a:buAutoNum type="arabicPeriod"/>
            </a:pPr>
            <a:r>
              <a:rPr lang="en-US" dirty="0">
                <a:solidFill>
                  <a:srgbClr val="FF3399"/>
                </a:solidFill>
              </a:rPr>
              <a:t>Add </a:t>
            </a:r>
            <a:r>
              <a:rPr lang="en-US" dirty="0" err="1">
                <a:solidFill>
                  <a:srgbClr val="FF3399"/>
                </a:solidFill>
              </a:rPr>
              <a:t>OrderHeader</a:t>
            </a:r>
            <a:r>
              <a:rPr lang="en-US" dirty="0">
                <a:solidFill>
                  <a:srgbClr val="FF3399"/>
                </a:solidFill>
              </a:rPr>
              <a:t> and </a:t>
            </a:r>
            <a:r>
              <a:rPr lang="en-US" dirty="0" err="1">
                <a:solidFill>
                  <a:srgbClr val="FF3399"/>
                </a:solidFill>
              </a:rPr>
              <a:t>OrderDetails</a:t>
            </a:r>
            <a:r>
              <a:rPr lang="en-US" dirty="0">
                <a:solidFill>
                  <a:srgbClr val="FF3399"/>
                </a:solidFill>
              </a:rPr>
              <a:t> to Database</a:t>
            </a:r>
          </a:p>
          <a:p>
            <a:pPr marL="482600" lvl="1" indent="0"/>
            <a:endParaRPr lang="en-US" dirty="0">
              <a:solidFill>
                <a:srgbClr val="FF3399"/>
              </a:solidFill>
            </a:endParaRPr>
          </a:p>
          <a:p>
            <a:pPr marL="457200" lvl="1" indent="0"/>
            <a:endParaRPr lang="en-US" dirty="0">
              <a:solidFill>
                <a:schemeClr val="accent1">
                  <a:lumMod val="50000"/>
                </a:schemeClr>
              </a:solidFill>
            </a:endParaRPr>
          </a:p>
          <a:p>
            <a:pPr marL="342900" algn="l">
              <a:buFont typeface="+mj-lt"/>
              <a:buAutoNum type="arabicPeriod"/>
            </a:pPr>
            <a:r>
              <a:rPr lang="en-US" dirty="0">
                <a:solidFill>
                  <a:srgbClr val="FF3399"/>
                </a:solidFill>
              </a:rPr>
              <a:t>Add Order Header and Details Repository and Configure UnitOfWork (With Update method)</a:t>
            </a:r>
          </a:p>
          <a:p>
            <a:pPr marL="742950" lvl="1" indent="-285750">
              <a:buFont typeface="Arial" panose="020B0604020202020204" pitchFamily="34" charset="0"/>
              <a:buChar char="•"/>
            </a:pPr>
            <a:endParaRPr lang="en-US" dirty="0"/>
          </a:p>
        </p:txBody>
      </p:sp>
      <p:sp>
        <p:nvSpPr>
          <p:cNvPr id="618" name="Google Shape;618;p29"/>
          <p:cNvSpPr/>
          <p:nvPr/>
        </p:nvSpPr>
        <p:spPr>
          <a:xfrm rot="7917476" flipH="1">
            <a:off x="3430770" y="1335112"/>
            <a:ext cx="2226644" cy="2317220"/>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29"/>
          <p:cNvGrpSpPr/>
          <p:nvPr/>
        </p:nvGrpSpPr>
        <p:grpSpPr>
          <a:xfrm>
            <a:off x="1099986" y="1881370"/>
            <a:ext cx="933720" cy="3302647"/>
            <a:chOff x="1529502" y="2594527"/>
            <a:chExt cx="732157" cy="2589702"/>
          </a:xfrm>
        </p:grpSpPr>
        <p:sp>
          <p:nvSpPr>
            <p:cNvPr id="620" name="Google Shape;620;p29"/>
            <p:cNvSpPr/>
            <p:nvPr/>
          </p:nvSpPr>
          <p:spPr>
            <a:xfrm>
              <a:off x="1692125" y="2720725"/>
              <a:ext cx="488120" cy="707775"/>
            </a:xfrm>
            <a:custGeom>
              <a:avLst/>
              <a:gdLst/>
              <a:ahLst/>
              <a:cxnLst/>
              <a:rect l="l" t="t" r="r" b="b"/>
              <a:pathLst>
                <a:path w="5701" h="9112" extrusionOk="0">
                  <a:moveTo>
                    <a:pt x="2693" y="1428"/>
                  </a:moveTo>
                  <a:cubicBezTo>
                    <a:pt x="2683" y="1476"/>
                    <a:pt x="2673" y="1514"/>
                    <a:pt x="2673" y="1552"/>
                  </a:cubicBezTo>
                  <a:lnTo>
                    <a:pt x="2664" y="1619"/>
                  </a:lnTo>
                  <a:cubicBezTo>
                    <a:pt x="2616" y="1552"/>
                    <a:pt x="2568" y="1485"/>
                    <a:pt x="2520" y="1428"/>
                  </a:cubicBezTo>
                  <a:close/>
                  <a:moveTo>
                    <a:pt x="2235" y="0"/>
                  </a:moveTo>
                  <a:cubicBezTo>
                    <a:pt x="1812" y="0"/>
                    <a:pt x="1390" y="13"/>
                    <a:pt x="968" y="39"/>
                  </a:cubicBezTo>
                  <a:cubicBezTo>
                    <a:pt x="575" y="48"/>
                    <a:pt x="259" y="364"/>
                    <a:pt x="250" y="757"/>
                  </a:cubicBezTo>
                  <a:cubicBezTo>
                    <a:pt x="173" y="3286"/>
                    <a:pt x="1" y="5854"/>
                    <a:pt x="77" y="8393"/>
                  </a:cubicBezTo>
                  <a:cubicBezTo>
                    <a:pt x="59" y="8731"/>
                    <a:pt x="337" y="9008"/>
                    <a:pt x="670" y="9008"/>
                  </a:cubicBezTo>
                  <a:cubicBezTo>
                    <a:pt x="686" y="9008"/>
                    <a:pt x="703" y="9007"/>
                    <a:pt x="719" y="9006"/>
                  </a:cubicBezTo>
                  <a:cubicBezTo>
                    <a:pt x="824" y="9073"/>
                    <a:pt x="949" y="9101"/>
                    <a:pt x="1074" y="9111"/>
                  </a:cubicBezTo>
                  <a:lnTo>
                    <a:pt x="4369" y="9101"/>
                  </a:lnTo>
                  <a:cubicBezTo>
                    <a:pt x="4666" y="9101"/>
                    <a:pt x="4992" y="8881"/>
                    <a:pt x="5059" y="8575"/>
                  </a:cubicBezTo>
                  <a:cubicBezTo>
                    <a:pt x="5500" y="6390"/>
                    <a:pt x="5701" y="4168"/>
                    <a:pt x="5663" y="1935"/>
                  </a:cubicBezTo>
                  <a:cubicBezTo>
                    <a:pt x="5653" y="1504"/>
                    <a:pt x="5701" y="949"/>
                    <a:pt x="5442" y="575"/>
                  </a:cubicBezTo>
                  <a:cubicBezTo>
                    <a:pt x="5174" y="201"/>
                    <a:pt x="4791" y="163"/>
                    <a:pt x="4360" y="115"/>
                  </a:cubicBezTo>
                  <a:cubicBezTo>
                    <a:pt x="3651" y="37"/>
                    <a:pt x="2943" y="0"/>
                    <a:pt x="2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 name="Google Shape;621;p29"/>
            <p:cNvGrpSpPr/>
            <p:nvPr/>
          </p:nvGrpSpPr>
          <p:grpSpPr>
            <a:xfrm>
              <a:off x="1529502" y="2594527"/>
              <a:ext cx="732157" cy="2589702"/>
              <a:chOff x="2668375" y="1357050"/>
              <a:chExt cx="378200" cy="1337725"/>
            </a:xfrm>
          </p:grpSpPr>
          <p:sp>
            <p:nvSpPr>
              <p:cNvPr id="622" name="Google Shape;622;p29"/>
              <p:cNvSpPr/>
              <p:nvPr/>
            </p:nvSpPr>
            <p:spPr>
              <a:xfrm>
                <a:off x="2840325" y="1385350"/>
                <a:ext cx="69250" cy="14400"/>
              </a:xfrm>
              <a:custGeom>
                <a:avLst/>
                <a:gdLst/>
                <a:ahLst/>
                <a:cxnLst/>
                <a:rect l="l" t="t" r="r" b="b"/>
                <a:pathLst>
                  <a:path w="2770" h="576" extrusionOk="0">
                    <a:moveTo>
                      <a:pt x="2453" y="1"/>
                    </a:moveTo>
                    <a:cubicBezTo>
                      <a:pt x="2450" y="1"/>
                      <a:pt x="2447" y="1"/>
                      <a:pt x="2444" y="1"/>
                    </a:cubicBezTo>
                    <a:cubicBezTo>
                      <a:pt x="1716" y="39"/>
                      <a:pt x="978" y="106"/>
                      <a:pt x="250" y="192"/>
                    </a:cubicBezTo>
                    <a:cubicBezTo>
                      <a:pt x="10" y="221"/>
                      <a:pt x="1" y="575"/>
                      <a:pt x="250" y="575"/>
                    </a:cubicBezTo>
                    <a:cubicBezTo>
                      <a:pt x="978" y="575"/>
                      <a:pt x="1716" y="556"/>
                      <a:pt x="2444" y="508"/>
                    </a:cubicBezTo>
                    <a:cubicBezTo>
                      <a:pt x="2757" y="489"/>
                      <a:pt x="2769" y="1"/>
                      <a:pt x="2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 name="Google Shape;623;p29"/>
              <p:cNvGrpSpPr/>
              <p:nvPr/>
            </p:nvGrpSpPr>
            <p:grpSpPr>
              <a:xfrm>
                <a:off x="2668375" y="1357050"/>
                <a:ext cx="378200" cy="1337725"/>
                <a:chOff x="2668375" y="1357050"/>
                <a:chExt cx="378200" cy="1337725"/>
              </a:xfrm>
            </p:grpSpPr>
            <p:sp>
              <p:nvSpPr>
                <p:cNvPr id="624" name="Google Shape;624;p29"/>
                <p:cNvSpPr/>
                <p:nvPr/>
              </p:nvSpPr>
              <p:spPr>
                <a:xfrm>
                  <a:off x="2699275" y="1357050"/>
                  <a:ext cx="347300" cy="501300"/>
                </a:xfrm>
                <a:custGeom>
                  <a:avLst/>
                  <a:gdLst/>
                  <a:ahLst/>
                  <a:cxnLst/>
                  <a:rect l="l" t="t" r="r" b="b"/>
                  <a:pathLst>
                    <a:path w="13892" h="20052" extrusionOk="0">
                      <a:moveTo>
                        <a:pt x="7004" y="1"/>
                      </a:moveTo>
                      <a:cubicBezTo>
                        <a:pt x="5440" y="1"/>
                        <a:pt x="3809" y="86"/>
                        <a:pt x="2366" y="510"/>
                      </a:cubicBezTo>
                      <a:cubicBezTo>
                        <a:pt x="814" y="979"/>
                        <a:pt x="364" y="2119"/>
                        <a:pt x="259" y="3624"/>
                      </a:cubicBezTo>
                      <a:cubicBezTo>
                        <a:pt x="96" y="5942"/>
                        <a:pt x="38" y="8270"/>
                        <a:pt x="19" y="10588"/>
                      </a:cubicBezTo>
                      <a:cubicBezTo>
                        <a:pt x="0" y="13175"/>
                        <a:pt x="58" y="15752"/>
                        <a:pt x="192" y="18329"/>
                      </a:cubicBezTo>
                      <a:cubicBezTo>
                        <a:pt x="230" y="18971"/>
                        <a:pt x="211" y="19718"/>
                        <a:pt x="920" y="19977"/>
                      </a:cubicBezTo>
                      <a:cubicBezTo>
                        <a:pt x="1076" y="20035"/>
                        <a:pt x="1253" y="20052"/>
                        <a:pt x="1433" y="20052"/>
                      </a:cubicBezTo>
                      <a:cubicBezTo>
                        <a:pt x="1638" y="20052"/>
                        <a:pt x="1847" y="20030"/>
                        <a:pt x="2031" y="20025"/>
                      </a:cubicBezTo>
                      <a:cubicBezTo>
                        <a:pt x="2692" y="20015"/>
                        <a:pt x="3344" y="20006"/>
                        <a:pt x="4005" y="19948"/>
                      </a:cubicBezTo>
                      <a:cubicBezTo>
                        <a:pt x="4215" y="19920"/>
                        <a:pt x="4215" y="19613"/>
                        <a:pt x="4005" y="19584"/>
                      </a:cubicBezTo>
                      <a:cubicBezTo>
                        <a:pt x="3923" y="19579"/>
                        <a:pt x="3840" y="19577"/>
                        <a:pt x="3754" y="19577"/>
                      </a:cubicBezTo>
                      <a:cubicBezTo>
                        <a:pt x="3314" y="19577"/>
                        <a:pt x="2828" y="19636"/>
                        <a:pt x="2371" y="19636"/>
                      </a:cubicBezTo>
                      <a:cubicBezTo>
                        <a:pt x="2124" y="19636"/>
                        <a:pt x="1885" y="19619"/>
                        <a:pt x="1667" y="19565"/>
                      </a:cubicBezTo>
                      <a:cubicBezTo>
                        <a:pt x="422" y="19268"/>
                        <a:pt x="613" y="17793"/>
                        <a:pt x="584" y="16787"/>
                      </a:cubicBezTo>
                      <a:cubicBezTo>
                        <a:pt x="527" y="15043"/>
                        <a:pt x="498" y="13300"/>
                        <a:pt x="498" y="11556"/>
                      </a:cubicBezTo>
                      <a:cubicBezTo>
                        <a:pt x="498" y="9879"/>
                        <a:pt x="527" y="8203"/>
                        <a:pt x="604" y="6526"/>
                      </a:cubicBezTo>
                      <a:cubicBezTo>
                        <a:pt x="661" y="5032"/>
                        <a:pt x="307" y="2186"/>
                        <a:pt x="1763" y="1286"/>
                      </a:cubicBezTo>
                      <a:cubicBezTo>
                        <a:pt x="3094" y="472"/>
                        <a:pt x="5173" y="596"/>
                        <a:pt x="6687" y="539"/>
                      </a:cubicBezTo>
                      <a:cubicBezTo>
                        <a:pt x="7328" y="517"/>
                        <a:pt x="7991" y="497"/>
                        <a:pt x="8658" y="497"/>
                      </a:cubicBezTo>
                      <a:cubicBezTo>
                        <a:pt x="9784" y="497"/>
                        <a:pt x="10923" y="554"/>
                        <a:pt x="11995" y="759"/>
                      </a:cubicBezTo>
                      <a:cubicBezTo>
                        <a:pt x="13297" y="1008"/>
                        <a:pt x="13259" y="2186"/>
                        <a:pt x="13278" y="3269"/>
                      </a:cubicBezTo>
                      <a:cubicBezTo>
                        <a:pt x="13288" y="4112"/>
                        <a:pt x="13297" y="4946"/>
                        <a:pt x="13297" y="5789"/>
                      </a:cubicBezTo>
                      <a:cubicBezTo>
                        <a:pt x="13297" y="7532"/>
                        <a:pt x="13278" y="9276"/>
                        <a:pt x="13230" y="11020"/>
                      </a:cubicBezTo>
                      <a:cubicBezTo>
                        <a:pt x="13182" y="12897"/>
                        <a:pt x="13106" y="14765"/>
                        <a:pt x="12991" y="16643"/>
                      </a:cubicBezTo>
                      <a:cubicBezTo>
                        <a:pt x="12962" y="17161"/>
                        <a:pt x="12962" y="17707"/>
                        <a:pt x="12885" y="18224"/>
                      </a:cubicBezTo>
                      <a:cubicBezTo>
                        <a:pt x="12790" y="18914"/>
                        <a:pt x="12406" y="19211"/>
                        <a:pt x="11745" y="19402"/>
                      </a:cubicBezTo>
                      <a:cubicBezTo>
                        <a:pt x="11298" y="19533"/>
                        <a:pt x="10806" y="19583"/>
                        <a:pt x="10306" y="19583"/>
                      </a:cubicBezTo>
                      <a:cubicBezTo>
                        <a:pt x="9598" y="19583"/>
                        <a:pt x="8874" y="19482"/>
                        <a:pt x="8239" y="19364"/>
                      </a:cubicBezTo>
                      <a:cubicBezTo>
                        <a:pt x="8221" y="19361"/>
                        <a:pt x="8204" y="19359"/>
                        <a:pt x="8187" y="19359"/>
                      </a:cubicBezTo>
                      <a:cubicBezTo>
                        <a:pt x="7909" y="19359"/>
                        <a:pt x="7807" y="19789"/>
                        <a:pt x="8105" y="19843"/>
                      </a:cubicBezTo>
                      <a:cubicBezTo>
                        <a:pt x="8775" y="19981"/>
                        <a:pt x="9458" y="20047"/>
                        <a:pt x="10143" y="20047"/>
                      </a:cubicBezTo>
                      <a:cubicBezTo>
                        <a:pt x="10457" y="20047"/>
                        <a:pt x="10771" y="20033"/>
                        <a:pt x="11084" y="20006"/>
                      </a:cubicBezTo>
                      <a:cubicBezTo>
                        <a:pt x="11707" y="19939"/>
                        <a:pt x="12512" y="19881"/>
                        <a:pt x="12972" y="19393"/>
                      </a:cubicBezTo>
                      <a:cubicBezTo>
                        <a:pt x="13412" y="18923"/>
                        <a:pt x="13403" y="18205"/>
                        <a:pt x="13441" y="17611"/>
                      </a:cubicBezTo>
                      <a:cubicBezTo>
                        <a:pt x="13518" y="16385"/>
                        <a:pt x="13585" y="15158"/>
                        <a:pt x="13633" y="13932"/>
                      </a:cubicBezTo>
                      <a:cubicBezTo>
                        <a:pt x="13738" y="11604"/>
                        <a:pt x="13786" y="9276"/>
                        <a:pt x="13796" y="6948"/>
                      </a:cubicBezTo>
                      <a:cubicBezTo>
                        <a:pt x="13805" y="5856"/>
                        <a:pt x="13796" y="4764"/>
                        <a:pt x="13786" y="3662"/>
                      </a:cubicBezTo>
                      <a:cubicBezTo>
                        <a:pt x="13767" y="2867"/>
                        <a:pt x="13891" y="1880"/>
                        <a:pt x="13508" y="1142"/>
                      </a:cubicBezTo>
                      <a:cubicBezTo>
                        <a:pt x="13221" y="577"/>
                        <a:pt x="12694" y="366"/>
                        <a:pt x="12100" y="261"/>
                      </a:cubicBezTo>
                      <a:cubicBezTo>
                        <a:pt x="10969" y="60"/>
                        <a:pt x="9772" y="41"/>
                        <a:pt x="8632" y="21"/>
                      </a:cubicBezTo>
                      <a:cubicBezTo>
                        <a:pt x="8105" y="11"/>
                        <a:pt x="7559" y="1"/>
                        <a:pt x="700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a:off x="2734225" y="1425275"/>
                  <a:ext cx="275225" cy="392875"/>
                </a:xfrm>
                <a:custGeom>
                  <a:avLst/>
                  <a:gdLst/>
                  <a:ahLst/>
                  <a:cxnLst/>
                  <a:rect l="l" t="t" r="r" b="b"/>
                  <a:pathLst>
                    <a:path w="11009" h="15715" extrusionOk="0">
                      <a:moveTo>
                        <a:pt x="6995" y="0"/>
                      </a:moveTo>
                      <a:cubicBezTo>
                        <a:pt x="5289" y="0"/>
                        <a:pt x="3578" y="38"/>
                        <a:pt x="1888" y="176"/>
                      </a:cubicBezTo>
                      <a:cubicBezTo>
                        <a:pt x="1275" y="233"/>
                        <a:pt x="729" y="339"/>
                        <a:pt x="451" y="952"/>
                      </a:cubicBezTo>
                      <a:cubicBezTo>
                        <a:pt x="1" y="1939"/>
                        <a:pt x="250" y="3472"/>
                        <a:pt x="231" y="4525"/>
                      </a:cubicBezTo>
                      <a:cubicBezTo>
                        <a:pt x="192" y="7400"/>
                        <a:pt x="212" y="10274"/>
                        <a:pt x="288" y="13138"/>
                      </a:cubicBezTo>
                      <a:cubicBezTo>
                        <a:pt x="307" y="13866"/>
                        <a:pt x="154" y="14901"/>
                        <a:pt x="805" y="15418"/>
                      </a:cubicBezTo>
                      <a:cubicBezTo>
                        <a:pt x="1090" y="15640"/>
                        <a:pt x="1436" y="15714"/>
                        <a:pt x="1793" y="15714"/>
                      </a:cubicBezTo>
                      <a:cubicBezTo>
                        <a:pt x="2143" y="15714"/>
                        <a:pt x="2504" y="15643"/>
                        <a:pt x="2827" y="15572"/>
                      </a:cubicBezTo>
                      <a:cubicBezTo>
                        <a:pt x="2982" y="15535"/>
                        <a:pt x="2963" y="15263"/>
                        <a:pt x="2803" y="15263"/>
                      </a:cubicBezTo>
                      <a:cubicBezTo>
                        <a:pt x="2795" y="15263"/>
                        <a:pt x="2787" y="15264"/>
                        <a:pt x="2779" y="15265"/>
                      </a:cubicBezTo>
                      <a:cubicBezTo>
                        <a:pt x="2603" y="15285"/>
                        <a:pt x="2424" y="15297"/>
                        <a:pt x="2247" y="15297"/>
                      </a:cubicBezTo>
                      <a:cubicBezTo>
                        <a:pt x="1477" y="15297"/>
                        <a:pt x="761" y="15058"/>
                        <a:pt x="691" y="14115"/>
                      </a:cubicBezTo>
                      <a:cubicBezTo>
                        <a:pt x="623" y="13205"/>
                        <a:pt x="633" y="12286"/>
                        <a:pt x="623" y="11375"/>
                      </a:cubicBezTo>
                      <a:cubicBezTo>
                        <a:pt x="595" y="9546"/>
                        <a:pt x="585" y="7725"/>
                        <a:pt x="595" y="5895"/>
                      </a:cubicBezTo>
                      <a:cubicBezTo>
                        <a:pt x="604" y="4985"/>
                        <a:pt x="623" y="4066"/>
                        <a:pt x="643" y="3155"/>
                      </a:cubicBezTo>
                      <a:cubicBezTo>
                        <a:pt x="662" y="2102"/>
                        <a:pt x="441" y="674"/>
                        <a:pt x="1898" y="559"/>
                      </a:cubicBezTo>
                      <a:cubicBezTo>
                        <a:pt x="3622" y="435"/>
                        <a:pt x="5375" y="425"/>
                        <a:pt x="7109" y="406"/>
                      </a:cubicBezTo>
                      <a:cubicBezTo>
                        <a:pt x="7654" y="399"/>
                        <a:pt x="8262" y="330"/>
                        <a:pt x="8843" y="330"/>
                      </a:cubicBezTo>
                      <a:cubicBezTo>
                        <a:pt x="9110" y="330"/>
                        <a:pt x="9372" y="345"/>
                        <a:pt x="9619" y="387"/>
                      </a:cubicBezTo>
                      <a:cubicBezTo>
                        <a:pt x="9693" y="363"/>
                        <a:pt x="9763" y="351"/>
                        <a:pt x="9827" y="351"/>
                      </a:cubicBezTo>
                      <a:cubicBezTo>
                        <a:pt x="9994" y="351"/>
                        <a:pt x="10128" y="434"/>
                        <a:pt x="10232" y="607"/>
                      </a:cubicBezTo>
                      <a:cubicBezTo>
                        <a:pt x="10242" y="866"/>
                        <a:pt x="10242" y="1134"/>
                        <a:pt x="10252" y="1393"/>
                      </a:cubicBezTo>
                      <a:cubicBezTo>
                        <a:pt x="10252" y="1786"/>
                        <a:pt x="10261" y="2178"/>
                        <a:pt x="10261" y="2571"/>
                      </a:cubicBezTo>
                      <a:cubicBezTo>
                        <a:pt x="10271" y="4420"/>
                        <a:pt x="10309" y="6260"/>
                        <a:pt x="10309" y="8099"/>
                      </a:cubicBezTo>
                      <a:cubicBezTo>
                        <a:pt x="10309" y="9900"/>
                        <a:pt x="10367" y="11711"/>
                        <a:pt x="10261" y="13502"/>
                      </a:cubicBezTo>
                      <a:cubicBezTo>
                        <a:pt x="10232" y="14029"/>
                        <a:pt x="10175" y="14585"/>
                        <a:pt x="9638" y="14891"/>
                      </a:cubicBezTo>
                      <a:cubicBezTo>
                        <a:pt x="9348" y="15060"/>
                        <a:pt x="8999" y="15091"/>
                        <a:pt x="8658" y="15091"/>
                      </a:cubicBezTo>
                      <a:cubicBezTo>
                        <a:pt x="8516" y="15091"/>
                        <a:pt x="8375" y="15086"/>
                        <a:pt x="8240" y="15083"/>
                      </a:cubicBezTo>
                      <a:cubicBezTo>
                        <a:pt x="8056" y="15080"/>
                        <a:pt x="7873" y="15076"/>
                        <a:pt x="7690" y="15076"/>
                      </a:cubicBezTo>
                      <a:cubicBezTo>
                        <a:pt x="7303" y="15076"/>
                        <a:pt x="6919" y="15094"/>
                        <a:pt x="6534" y="15179"/>
                      </a:cubicBezTo>
                      <a:cubicBezTo>
                        <a:pt x="6265" y="15242"/>
                        <a:pt x="6350" y="15634"/>
                        <a:pt x="6599" y="15634"/>
                      </a:cubicBezTo>
                      <a:cubicBezTo>
                        <a:pt x="6615" y="15634"/>
                        <a:pt x="6632" y="15633"/>
                        <a:pt x="6649" y="15629"/>
                      </a:cubicBezTo>
                      <a:cubicBezTo>
                        <a:pt x="6900" y="15574"/>
                        <a:pt x="7171" y="15559"/>
                        <a:pt x="7450" y="15559"/>
                      </a:cubicBezTo>
                      <a:cubicBezTo>
                        <a:pt x="7774" y="15559"/>
                        <a:pt x="8110" y="15579"/>
                        <a:pt x="8440" y="15579"/>
                      </a:cubicBezTo>
                      <a:cubicBezTo>
                        <a:pt x="9054" y="15579"/>
                        <a:pt x="9648" y="15509"/>
                        <a:pt x="10108" y="15112"/>
                      </a:cubicBezTo>
                      <a:cubicBezTo>
                        <a:pt x="11008" y="14355"/>
                        <a:pt x="10740" y="12678"/>
                        <a:pt x="10750" y="11653"/>
                      </a:cubicBezTo>
                      <a:cubicBezTo>
                        <a:pt x="10779" y="7840"/>
                        <a:pt x="10664" y="4027"/>
                        <a:pt x="10577" y="214"/>
                      </a:cubicBezTo>
                      <a:cubicBezTo>
                        <a:pt x="10568" y="119"/>
                        <a:pt x="10491" y="32"/>
                        <a:pt x="10395" y="32"/>
                      </a:cubicBezTo>
                      <a:cubicBezTo>
                        <a:pt x="9269" y="17"/>
                        <a:pt x="8133" y="0"/>
                        <a:pt x="69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a:off x="2668375" y="1767150"/>
                  <a:ext cx="249575" cy="927625"/>
                </a:xfrm>
                <a:custGeom>
                  <a:avLst/>
                  <a:gdLst/>
                  <a:ahLst/>
                  <a:cxnLst/>
                  <a:rect l="l" t="t" r="r" b="b"/>
                  <a:pathLst>
                    <a:path w="9983" h="37105" extrusionOk="0">
                      <a:moveTo>
                        <a:pt x="7488" y="0"/>
                      </a:moveTo>
                      <a:cubicBezTo>
                        <a:pt x="7415" y="0"/>
                        <a:pt x="7339" y="23"/>
                        <a:pt x="7262" y="76"/>
                      </a:cubicBezTo>
                      <a:cubicBezTo>
                        <a:pt x="6476" y="153"/>
                        <a:pt x="6151" y="996"/>
                        <a:pt x="6045" y="1743"/>
                      </a:cubicBezTo>
                      <a:cubicBezTo>
                        <a:pt x="5863" y="2979"/>
                        <a:pt x="5758" y="4426"/>
                        <a:pt x="5863" y="5738"/>
                      </a:cubicBezTo>
                      <a:cubicBezTo>
                        <a:pt x="5710" y="5585"/>
                        <a:pt x="5518" y="5480"/>
                        <a:pt x="5298" y="5432"/>
                      </a:cubicBezTo>
                      <a:cubicBezTo>
                        <a:pt x="5248" y="5425"/>
                        <a:pt x="5198" y="5421"/>
                        <a:pt x="5148" y="5421"/>
                      </a:cubicBezTo>
                      <a:cubicBezTo>
                        <a:pt x="4860" y="5421"/>
                        <a:pt x="4573" y="5537"/>
                        <a:pt x="4369" y="5757"/>
                      </a:cubicBezTo>
                      <a:cubicBezTo>
                        <a:pt x="4220" y="5469"/>
                        <a:pt x="3921" y="5293"/>
                        <a:pt x="3600" y="5293"/>
                      </a:cubicBezTo>
                      <a:cubicBezTo>
                        <a:pt x="3569" y="5293"/>
                        <a:pt x="3538" y="5294"/>
                        <a:pt x="3507" y="5298"/>
                      </a:cubicBezTo>
                      <a:cubicBezTo>
                        <a:pt x="3142" y="5365"/>
                        <a:pt x="2836" y="5604"/>
                        <a:pt x="2673" y="5930"/>
                      </a:cubicBezTo>
                      <a:cubicBezTo>
                        <a:pt x="2467" y="5660"/>
                        <a:pt x="2145" y="5511"/>
                        <a:pt x="1816" y="5511"/>
                      </a:cubicBezTo>
                      <a:cubicBezTo>
                        <a:pt x="1702" y="5511"/>
                        <a:pt x="1587" y="5529"/>
                        <a:pt x="1476" y="5566"/>
                      </a:cubicBezTo>
                      <a:cubicBezTo>
                        <a:pt x="556" y="5863"/>
                        <a:pt x="556" y="7022"/>
                        <a:pt x="489" y="7798"/>
                      </a:cubicBezTo>
                      <a:cubicBezTo>
                        <a:pt x="307" y="9705"/>
                        <a:pt x="0" y="13546"/>
                        <a:pt x="2338" y="14351"/>
                      </a:cubicBezTo>
                      <a:cubicBezTo>
                        <a:pt x="2002" y="18011"/>
                        <a:pt x="2002" y="21718"/>
                        <a:pt x="1878" y="25397"/>
                      </a:cubicBezTo>
                      <a:cubicBezTo>
                        <a:pt x="1753" y="29143"/>
                        <a:pt x="1629" y="32898"/>
                        <a:pt x="1523" y="36654"/>
                      </a:cubicBezTo>
                      <a:cubicBezTo>
                        <a:pt x="1523" y="36798"/>
                        <a:pt x="1514" y="36941"/>
                        <a:pt x="1504" y="37095"/>
                      </a:cubicBezTo>
                      <a:lnTo>
                        <a:pt x="1955" y="37095"/>
                      </a:lnTo>
                      <a:cubicBezTo>
                        <a:pt x="1955" y="36941"/>
                        <a:pt x="1964" y="36798"/>
                        <a:pt x="1964" y="36654"/>
                      </a:cubicBezTo>
                      <a:cubicBezTo>
                        <a:pt x="2079" y="32965"/>
                        <a:pt x="2194" y="29277"/>
                        <a:pt x="2328" y="25589"/>
                      </a:cubicBezTo>
                      <a:cubicBezTo>
                        <a:pt x="2453" y="21843"/>
                        <a:pt x="2740" y="18078"/>
                        <a:pt x="2683" y="14332"/>
                      </a:cubicBezTo>
                      <a:cubicBezTo>
                        <a:pt x="2654" y="14217"/>
                        <a:pt x="2587" y="14121"/>
                        <a:pt x="2510" y="14035"/>
                      </a:cubicBezTo>
                      <a:cubicBezTo>
                        <a:pt x="872" y="13498"/>
                        <a:pt x="834" y="11371"/>
                        <a:pt x="776" y="9934"/>
                      </a:cubicBezTo>
                      <a:cubicBezTo>
                        <a:pt x="757" y="9350"/>
                        <a:pt x="767" y="8766"/>
                        <a:pt x="805" y="8181"/>
                      </a:cubicBezTo>
                      <a:cubicBezTo>
                        <a:pt x="824" y="7856"/>
                        <a:pt x="853" y="7539"/>
                        <a:pt x="901" y="7214"/>
                      </a:cubicBezTo>
                      <a:lnTo>
                        <a:pt x="1006" y="6533"/>
                      </a:lnTo>
                      <a:cubicBezTo>
                        <a:pt x="1459" y="6209"/>
                        <a:pt x="1827" y="6048"/>
                        <a:pt x="2110" y="6048"/>
                      </a:cubicBezTo>
                      <a:cubicBezTo>
                        <a:pt x="2312" y="6048"/>
                        <a:pt x="2471" y="6130"/>
                        <a:pt x="2587" y="6294"/>
                      </a:cubicBezTo>
                      <a:cubicBezTo>
                        <a:pt x="2587" y="6342"/>
                        <a:pt x="2596" y="6390"/>
                        <a:pt x="2606" y="6438"/>
                      </a:cubicBezTo>
                      <a:cubicBezTo>
                        <a:pt x="2625" y="6495"/>
                        <a:pt x="2673" y="6543"/>
                        <a:pt x="2731" y="6562"/>
                      </a:cubicBezTo>
                      <a:cubicBezTo>
                        <a:pt x="2750" y="6578"/>
                        <a:pt x="2773" y="6585"/>
                        <a:pt x="2798" y="6585"/>
                      </a:cubicBezTo>
                      <a:cubicBezTo>
                        <a:pt x="2834" y="6585"/>
                        <a:pt x="2870" y="6568"/>
                        <a:pt x="2893" y="6533"/>
                      </a:cubicBezTo>
                      <a:cubicBezTo>
                        <a:pt x="2913" y="6524"/>
                        <a:pt x="2922" y="6505"/>
                        <a:pt x="2932" y="6476"/>
                      </a:cubicBezTo>
                      <a:cubicBezTo>
                        <a:pt x="3066" y="6217"/>
                        <a:pt x="3085" y="5911"/>
                        <a:pt x="3382" y="5757"/>
                      </a:cubicBezTo>
                      <a:cubicBezTo>
                        <a:pt x="3461" y="5719"/>
                        <a:pt x="3545" y="5701"/>
                        <a:pt x="3627" y="5701"/>
                      </a:cubicBezTo>
                      <a:cubicBezTo>
                        <a:pt x="3873" y="5701"/>
                        <a:pt x="4108" y="5861"/>
                        <a:pt x="4187" y="6112"/>
                      </a:cubicBezTo>
                      <a:lnTo>
                        <a:pt x="4187" y="6141"/>
                      </a:lnTo>
                      <a:cubicBezTo>
                        <a:pt x="4155" y="6266"/>
                        <a:pt x="4260" y="6359"/>
                        <a:pt x="4366" y="6359"/>
                      </a:cubicBezTo>
                      <a:cubicBezTo>
                        <a:pt x="4421" y="6359"/>
                        <a:pt x="4476" y="6334"/>
                        <a:pt x="4512" y="6275"/>
                      </a:cubicBezTo>
                      <a:cubicBezTo>
                        <a:pt x="4683" y="6015"/>
                        <a:pt x="4870" y="5763"/>
                        <a:pt x="5207" y="5763"/>
                      </a:cubicBezTo>
                      <a:cubicBezTo>
                        <a:pt x="5230" y="5763"/>
                        <a:pt x="5254" y="5765"/>
                        <a:pt x="5279" y="5767"/>
                      </a:cubicBezTo>
                      <a:cubicBezTo>
                        <a:pt x="5624" y="5805"/>
                        <a:pt x="5739" y="6083"/>
                        <a:pt x="5921" y="6323"/>
                      </a:cubicBezTo>
                      <a:cubicBezTo>
                        <a:pt x="5940" y="6418"/>
                        <a:pt x="5950" y="6514"/>
                        <a:pt x="5959" y="6600"/>
                      </a:cubicBezTo>
                      <a:cubicBezTo>
                        <a:pt x="5973" y="6639"/>
                        <a:pt x="6007" y="6658"/>
                        <a:pt x="6039" y="6658"/>
                      </a:cubicBezTo>
                      <a:cubicBezTo>
                        <a:pt x="6072" y="6658"/>
                        <a:pt x="6103" y="6639"/>
                        <a:pt x="6112" y="6600"/>
                      </a:cubicBezTo>
                      <a:cubicBezTo>
                        <a:pt x="6266" y="5671"/>
                        <a:pt x="6218" y="4704"/>
                        <a:pt x="6275" y="3755"/>
                      </a:cubicBezTo>
                      <a:cubicBezTo>
                        <a:pt x="6352" y="2682"/>
                        <a:pt x="6160" y="594"/>
                        <a:pt x="7530" y="345"/>
                      </a:cubicBezTo>
                      <a:cubicBezTo>
                        <a:pt x="7731" y="517"/>
                        <a:pt x="7875" y="747"/>
                        <a:pt x="7942" y="996"/>
                      </a:cubicBezTo>
                      <a:cubicBezTo>
                        <a:pt x="8009" y="1303"/>
                        <a:pt x="8038" y="1609"/>
                        <a:pt x="8028" y="1925"/>
                      </a:cubicBezTo>
                      <a:cubicBezTo>
                        <a:pt x="8038" y="2510"/>
                        <a:pt x="8048" y="3094"/>
                        <a:pt x="8048" y="3679"/>
                      </a:cubicBezTo>
                      <a:cubicBezTo>
                        <a:pt x="8048" y="4847"/>
                        <a:pt x="8000" y="6007"/>
                        <a:pt x="7971" y="7175"/>
                      </a:cubicBezTo>
                      <a:cubicBezTo>
                        <a:pt x="7971" y="7270"/>
                        <a:pt x="8036" y="7315"/>
                        <a:pt x="8105" y="7315"/>
                      </a:cubicBezTo>
                      <a:cubicBezTo>
                        <a:pt x="8175" y="7315"/>
                        <a:pt x="8249" y="7267"/>
                        <a:pt x="8258" y="7175"/>
                      </a:cubicBezTo>
                      <a:cubicBezTo>
                        <a:pt x="8287" y="6869"/>
                        <a:pt x="8325" y="6543"/>
                        <a:pt x="8354" y="6217"/>
                      </a:cubicBezTo>
                      <a:cubicBezTo>
                        <a:pt x="9705" y="7262"/>
                        <a:pt x="9303" y="8871"/>
                        <a:pt x="8871" y="10346"/>
                      </a:cubicBezTo>
                      <a:cubicBezTo>
                        <a:pt x="8507" y="11601"/>
                        <a:pt x="8009" y="12789"/>
                        <a:pt x="6936" y="13594"/>
                      </a:cubicBezTo>
                      <a:cubicBezTo>
                        <a:pt x="6850" y="13652"/>
                        <a:pt x="6831" y="13767"/>
                        <a:pt x="6869" y="13862"/>
                      </a:cubicBezTo>
                      <a:cubicBezTo>
                        <a:pt x="6371" y="17618"/>
                        <a:pt x="6419" y="21507"/>
                        <a:pt x="6256" y="25292"/>
                      </a:cubicBezTo>
                      <a:cubicBezTo>
                        <a:pt x="6093" y="28980"/>
                        <a:pt x="5969" y="32669"/>
                        <a:pt x="5873" y="36357"/>
                      </a:cubicBezTo>
                      <a:lnTo>
                        <a:pt x="5854" y="37104"/>
                      </a:lnTo>
                      <a:lnTo>
                        <a:pt x="6227" y="37104"/>
                      </a:lnTo>
                      <a:lnTo>
                        <a:pt x="6247" y="36357"/>
                      </a:lnTo>
                      <a:cubicBezTo>
                        <a:pt x="6352" y="32669"/>
                        <a:pt x="6476" y="28980"/>
                        <a:pt x="6630" y="25292"/>
                      </a:cubicBezTo>
                      <a:cubicBezTo>
                        <a:pt x="6793" y="21507"/>
                        <a:pt x="7243" y="17685"/>
                        <a:pt x="7205" y="13901"/>
                      </a:cubicBezTo>
                      <a:cubicBezTo>
                        <a:pt x="8546" y="12904"/>
                        <a:pt x="9063" y="11285"/>
                        <a:pt x="9465" y="9724"/>
                      </a:cubicBezTo>
                      <a:cubicBezTo>
                        <a:pt x="9772" y="8507"/>
                        <a:pt x="9983" y="6332"/>
                        <a:pt x="8383" y="5930"/>
                      </a:cubicBezTo>
                      <a:cubicBezTo>
                        <a:pt x="8527" y="4368"/>
                        <a:pt x="8603" y="2692"/>
                        <a:pt x="8345" y="1207"/>
                      </a:cubicBezTo>
                      <a:cubicBezTo>
                        <a:pt x="8279" y="861"/>
                        <a:pt x="7930" y="0"/>
                        <a:pt x="74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7" name="Google Shape;627;p29"/>
          <p:cNvGrpSpPr/>
          <p:nvPr/>
        </p:nvGrpSpPr>
        <p:grpSpPr>
          <a:xfrm>
            <a:off x="7302399" y="1402140"/>
            <a:ext cx="964455" cy="1023589"/>
            <a:chOff x="2537100" y="4491050"/>
            <a:chExt cx="394025" cy="418150"/>
          </a:xfrm>
        </p:grpSpPr>
        <p:sp>
          <p:nvSpPr>
            <p:cNvPr id="628" name="Google Shape;628;p29"/>
            <p:cNvSpPr/>
            <p:nvPr/>
          </p:nvSpPr>
          <p:spPr>
            <a:xfrm>
              <a:off x="2537100" y="4702050"/>
              <a:ext cx="394025" cy="207150"/>
            </a:xfrm>
            <a:custGeom>
              <a:avLst/>
              <a:gdLst/>
              <a:ahLst/>
              <a:cxnLst/>
              <a:rect l="l" t="t" r="r" b="b"/>
              <a:pathLst>
                <a:path w="15761" h="8286" extrusionOk="0">
                  <a:moveTo>
                    <a:pt x="6842" y="426"/>
                  </a:moveTo>
                  <a:cubicBezTo>
                    <a:pt x="8467" y="426"/>
                    <a:pt x="9996" y="1531"/>
                    <a:pt x="10750" y="2951"/>
                  </a:cubicBezTo>
                  <a:cubicBezTo>
                    <a:pt x="10795" y="3021"/>
                    <a:pt x="10864" y="3057"/>
                    <a:pt x="10936" y="3057"/>
                  </a:cubicBezTo>
                  <a:cubicBezTo>
                    <a:pt x="10973" y="3057"/>
                    <a:pt x="11011" y="3048"/>
                    <a:pt x="11047" y="3028"/>
                  </a:cubicBezTo>
                  <a:cubicBezTo>
                    <a:pt x="11445" y="2843"/>
                    <a:pt x="11883" y="2754"/>
                    <a:pt x="12319" y="2754"/>
                  </a:cubicBezTo>
                  <a:cubicBezTo>
                    <a:pt x="13731" y="2754"/>
                    <a:pt x="15116" y="3686"/>
                    <a:pt x="15013" y="5289"/>
                  </a:cubicBezTo>
                  <a:cubicBezTo>
                    <a:pt x="14966" y="6161"/>
                    <a:pt x="14439" y="7061"/>
                    <a:pt x="13576" y="7368"/>
                  </a:cubicBezTo>
                  <a:cubicBezTo>
                    <a:pt x="13193" y="7496"/>
                    <a:pt x="12769" y="7534"/>
                    <a:pt x="12335" y="7534"/>
                  </a:cubicBezTo>
                  <a:cubicBezTo>
                    <a:pt x="11695" y="7534"/>
                    <a:pt x="11032" y="7450"/>
                    <a:pt x="10444" y="7445"/>
                  </a:cubicBezTo>
                  <a:cubicBezTo>
                    <a:pt x="10405" y="7444"/>
                    <a:pt x="10366" y="7444"/>
                    <a:pt x="10327" y="7444"/>
                  </a:cubicBezTo>
                  <a:cubicBezTo>
                    <a:pt x="8298" y="7444"/>
                    <a:pt x="6305" y="7686"/>
                    <a:pt x="4284" y="7799"/>
                  </a:cubicBezTo>
                  <a:cubicBezTo>
                    <a:pt x="3893" y="7817"/>
                    <a:pt x="3396" y="7864"/>
                    <a:pt x="2891" y="7864"/>
                  </a:cubicBezTo>
                  <a:cubicBezTo>
                    <a:pt x="2081" y="7864"/>
                    <a:pt x="1252" y="7744"/>
                    <a:pt x="816" y="7196"/>
                  </a:cubicBezTo>
                  <a:cubicBezTo>
                    <a:pt x="1" y="6170"/>
                    <a:pt x="898" y="5105"/>
                    <a:pt x="1914" y="5105"/>
                  </a:cubicBezTo>
                  <a:cubicBezTo>
                    <a:pt x="2237" y="5105"/>
                    <a:pt x="2571" y="5212"/>
                    <a:pt x="2866" y="5461"/>
                  </a:cubicBezTo>
                  <a:cubicBezTo>
                    <a:pt x="2840" y="5533"/>
                    <a:pt x="2902" y="5591"/>
                    <a:pt x="2963" y="5591"/>
                  </a:cubicBezTo>
                  <a:cubicBezTo>
                    <a:pt x="2991" y="5591"/>
                    <a:pt x="3020" y="5578"/>
                    <a:pt x="3038" y="5548"/>
                  </a:cubicBezTo>
                  <a:cubicBezTo>
                    <a:pt x="3105" y="5452"/>
                    <a:pt x="3201" y="5385"/>
                    <a:pt x="3297" y="5327"/>
                  </a:cubicBezTo>
                  <a:cubicBezTo>
                    <a:pt x="3402" y="5289"/>
                    <a:pt x="3508" y="5260"/>
                    <a:pt x="3613" y="5241"/>
                  </a:cubicBezTo>
                  <a:cubicBezTo>
                    <a:pt x="3747" y="5193"/>
                    <a:pt x="3728" y="4992"/>
                    <a:pt x="3584" y="4992"/>
                  </a:cubicBezTo>
                  <a:lnTo>
                    <a:pt x="3517" y="4992"/>
                  </a:lnTo>
                  <a:cubicBezTo>
                    <a:pt x="2885" y="3201"/>
                    <a:pt x="4006" y="1122"/>
                    <a:pt x="5826" y="576"/>
                  </a:cubicBezTo>
                  <a:cubicBezTo>
                    <a:pt x="6165" y="474"/>
                    <a:pt x="6506" y="426"/>
                    <a:pt x="6842" y="426"/>
                  </a:cubicBezTo>
                  <a:close/>
                  <a:moveTo>
                    <a:pt x="6837" y="1"/>
                  </a:moveTo>
                  <a:cubicBezTo>
                    <a:pt x="6388" y="1"/>
                    <a:pt x="5935" y="76"/>
                    <a:pt x="5491" y="240"/>
                  </a:cubicBezTo>
                  <a:lnTo>
                    <a:pt x="5443" y="259"/>
                  </a:lnTo>
                  <a:lnTo>
                    <a:pt x="5184" y="365"/>
                  </a:lnTo>
                  <a:cubicBezTo>
                    <a:pt x="3450" y="1189"/>
                    <a:pt x="2444" y="3306"/>
                    <a:pt x="3115" y="5136"/>
                  </a:cubicBezTo>
                  <a:cubicBezTo>
                    <a:pt x="3124" y="5145"/>
                    <a:pt x="3124" y="5155"/>
                    <a:pt x="3124" y="5155"/>
                  </a:cubicBezTo>
                  <a:cubicBezTo>
                    <a:pt x="3096" y="5184"/>
                    <a:pt x="3057" y="5212"/>
                    <a:pt x="3029" y="5241"/>
                  </a:cubicBezTo>
                  <a:cubicBezTo>
                    <a:pt x="2679" y="4882"/>
                    <a:pt x="2235" y="4719"/>
                    <a:pt x="1800" y="4719"/>
                  </a:cubicBezTo>
                  <a:cubicBezTo>
                    <a:pt x="922" y="4719"/>
                    <a:pt x="81" y="5382"/>
                    <a:pt x="126" y="6439"/>
                  </a:cubicBezTo>
                  <a:cubicBezTo>
                    <a:pt x="190" y="7979"/>
                    <a:pt x="1677" y="8285"/>
                    <a:pt x="3103" y="8285"/>
                  </a:cubicBezTo>
                  <a:cubicBezTo>
                    <a:pt x="3807" y="8285"/>
                    <a:pt x="4496" y="8211"/>
                    <a:pt x="4993" y="8173"/>
                  </a:cubicBezTo>
                  <a:cubicBezTo>
                    <a:pt x="6458" y="8067"/>
                    <a:pt x="7914" y="7924"/>
                    <a:pt x="9390" y="7885"/>
                  </a:cubicBezTo>
                  <a:cubicBezTo>
                    <a:pt x="9455" y="7884"/>
                    <a:pt x="9521" y="7883"/>
                    <a:pt x="9587" y="7883"/>
                  </a:cubicBezTo>
                  <a:cubicBezTo>
                    <a:pt x="10385" y="7883"/>
                    <a:pt x="11238" y="7981"/>
                    <a:pt x="12064" y="7981"/>
                  </a:cubicBezTo>
                  <a:cubicBezTo>
                    <a:pt x="12524" y="7981"/>
                    <a:pt x="12975" y="7951"/>
                    <a:pt x="13404" y="7857"/>
                  </a:cubicBezTo>
                  <a:cubicBezTo>
                    <a:pt x="14908" y="7521"/>
                    <a:pt x="15761" y="5835"/>
                    <a:pt x="15358" y="4389"/>
                  </a:cubicBezTo>
                  <a:cubicBezTo>
                    <a:pt x="14981" y="3016"/>
                    <a:pt x="13681" y="2330"/>
                    <a:pt x="12369" y="2330"/>
                  </a:cubicBezTo>
                  <a:cubicBezTo>
                    <a:pt x="11914" y="2330"/>
                    <a:pt x="11457" y="2412"/>
                    <a:pt x="11038" y="2578"/>
                  </a:cubicBezTo>
                  <a:cubicBezTo>
                    <a:pt x="10990" y="2492"/>
                    <a:pt x="10942" y="2415"/>
                    <a:pt x="10884" y="2338"/>
                  </a:cubicBezTo>
                  <a:cubicBezTo>
                    <a:pt x="10904" y="2223"/>
                    <a:pt x="10904" y="2108"/>
                    <a:pt x="10913" y="2003"/>
                  </a:cubicBezTo>
                  <a:lnTo>
                    <a:pt x="10635" y="1974"/>
                  </a:lnTo>
                  <a:cubicBezTo>
                    <a:pt x="9726" y="808"/>
                    <a:pt x="8305" y="1"/>
                    <a:pt x="683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a:off x="2537125" y="4712575"/>
              <a:ext cx="377875" cy="186025"/>
            </a:xfrm>
            <a:custGeom>
              <a:avLst/>
              <a:gdLst/>
              <a:ahLst/>
              <a:cxnLst/>
              <a:rect l="l" t="t" r="r" b="b"/>
              <a:pathLst>
                <a:path w="15115" h="7441" extrusionOk="0">
                  <a:moveTo>
                    <a:pt x="6854" y="1"/>
                  </a:moveTo>
                  <a:cubicBezTo>
                    <a:pt x="6513" y="1"/>
                    <a:pt x="6168" y="50"/>
                    <a:pt x="5825" y="155"/>
                  </a:cubicBezTo>
                  <a:cubicBezTo>
                    <a:pt x="4014" y="701"/>
                    <a:pt x="2893" y="2770"/>
                    <a:pt x="3526" y="4561"/>
                  </a:cubicBezTo>
                  <a:lnTo>
                    <a:pt x="3583" y="4561"/>
                  </a:lnTo>
                  <a:cubicBezTo>
                    <a:pt x="3727" y="4571"/>
                    <a:pt x="3756" y="4772"/>
                    <a:pt x="3622" y="4820"/>
                  </a:cubicBezTo>
                  <a:cubicBezTo>
                    <a:pt x="3507" y="4830"/>
                    <a:pt x="3401" y="4868"/>
                    <a:pt x="3305" y="4906"/>
                  </a:cubicBezTo>
                  <a:cubicBezTo>
                    <a:pt x="3200" y="4954"/>
                    <a:pt x="3114" y="5031"/>
                    <a:pt x="3047" y="5127"/>
                  </a:cubicBezTo>
                  <a:cubicBezTo>
                    <a:pt x="3026" y="5154"/>
                    <a:pt x="2997" y="5166"/>
                    <a:pt x="2968" y="5166"/>
                  </a:cubicBezTo>
                  <a:cubicBezTo>
                    <a:pt x="2907" y="5166"/>
                    <a:pt x="2848" y="5110"/>
                    <a:pt x="2874" y="5031"/>
                  </a:cubicBezTo>
                  <a:cubicBezTo>
                    <a:pt x="2579" y="4786"/>
                    <a:pt x="2245" y="4680"/>
                    <a:pt x="1924" y="4680"/>
                  </a:cubicBezTo>
                  <a:cubicBezTo>
                    <a:pt x="901" y="4680"/>
                    <a:pt x="0" y="5747"/>
                    <a:pt x="824" y="6775"/>
                  </a:cubicBezTo>
                  <a:cubicBezTo>
                    <a:pt x="1251" y="7318"/>
                    <a:pt x="2067" y="7441"/>
                    <a:pt x="2871" y="7441"/>
                  </a:cubicBezTo>
                  <a:cubicBezTo>
                    <a:pt x="3384" y="7441"/>
                    <a:pt x="3893" y="7391"/>
                    <a:pt x="4292" y="7369"/>
                  </a:cubicBezTo>
                  <a:cubicBezTo>
                    <a:pt x="6304" y="7265"/>
                    <a:pt x="8306" y="7023"/>
                    <a:pt x="10327" y="7023"/>
                  </a:cubicBezTo>
                  <a:cubicBezTo>
                    <a:pt x="10365" y="7023"/>
                    <a:pt x="10404" y="7023"/>
                    <a:pt x="10443" y="7024"/>
                  </a:cubicBezTo>
                  <a:cubicBezTo>
                    <a:pt x="11029" y="7029"/>
                    <a:pt x="11683" y="7111"/>
                    <a:pt x="12314" y="7111"/>
                  </a:cubicBezTo>
                  <a:cubicBezTo>
                    <a:pt x="12755" y="7111"/>
                    <a:pt x="13185" y="7071"/>
                    <a:pt x="13575" y="6937"/>
                  </a:cubicBezTo>
                  <a:cubicBezTo>
                    <a:pt x="14438" y="6640"/>
                    <a:pt x="14965" y="5740"/>
                    <a:pt x="15012" y="4868"/>
                  </a:cubicBezTo>
                  <a:cubicBezTo>
                    <a:pt x="15115" y="3265"/>
                    <a:pt x="13730" y="2333"/>
                    <a:pt x="12318" y="2333"/>
                  </a:cubicBezTo>
                  <a:cubicBezTo>
                    <a:pt x="11882" y="2333"/>
                    <a:pt x="11444" y="2422"/>
                    <a:pt x="11046" y="2607"/>
                  </a:cubicBezTo>
                  <a:cubicBezTo>
                    <a:pt x="11012" y="2626"/>
                    <a:pt x="10977" y="2634"/>
                    <a:pt x="10942" y="2634"/>
                  </a:cubicBezTo>
                  <a:cubicBezTo>
                    <a:pt x="10868" y="2634"/>
                    <a:pt x="10798" y="2596"/>
                    <a:pt x="10759" y="2530"/>
                  </a:cubicBezTo>
                  <a:cubicBezTo>
                    <a:pt x="10007" y="1105"/>
                    <a:pt x="8476" y="1"/>
                    <a:pt x="6854"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a:off x="2592925" y="4491050"/>
              <a:ext cx="285525" cy="261075"/>
            </a:xfrm>
            <a:custGeom>
              <a:avLst/>
              <a:gdLst/>
              <a:ahLst/>
              <a:cxnLst/>
              <a:rect l="l" t="t" r="r" b="b"/>
              <a:pathLst>
                <a:path w="11421" h="10443" extrusionOk="0">
                  <a:moveTo>
                    <a:pt x="5888" y="0"/>
                  </a:moveTo>
                  <a:cubicBezTo>
                    <a:pt x="5813" y="0"/>
                    <a:pt x="5740" y="38"/>
                    <a:pt x="5701" y="106"/>
                  </a:cubicBezTo>
                  <a:cubicBezTo>
                    <a:pt x="3947" y="2501"/>
                    <a:pt x="2079" y="4810"/>
                    <a:pt x="125" y="7032"/>
                  </a:cubicBezTo>
                  <a:cubicBezTo>
                    <a:pt x="0" y="7167"/>
                    <a:pt x="87" y="7387"/>
                    <a:pt x="269" y="7396"/>
                  </a:cubicBezTo>
                  <a:cubicBezTo>
                    <a:pt x="1093" y="7377"/>
                    <a:pt x="1916" y="7339"/>
                    <a:pt x="2740" y="7301"/>
                  </a:cubicBezTo>
                  <a:lnTo>
                    <a:pt x="2740" y="7301"/>
                  </a:lnTo>
                  <a:cubicBezTo>
                    <a:pt x="2673" y="7808"/>
                    <a:pt x="2760" y="8326"/>
                    <a:pt x="2961" y="8805"/>
                  </a:cubicBezTo>
                  <a:lnTo>
                    <a:pt x="3219" y="8699"/>
                  </a:lnTo>
                  <a:cubicBezTo>
                    <a:pt x="3162" y="8450"/>
                    <a:pt x="3124" y="8201"/>
                    <a:pt x="3104" y="7943"/>
                  </a:cubicBezTo>
                  <a:cubicBezTo>
                    <a:pt x="3085" y="7693"/>
                    <a:pt x="3124" y="7454"/>
                    <a:pt x="3133" y="7214"/>
                  </a:cubicBezTo>
                  <a:cubicBezTo>
                    <a:pt x="3143" y="7157"/>
                    <a:pt x="3104" y="7090"/>
                    <a:pt x="3047" y="7061"/>
                  </a:cubicBezTo>
                  <a:cubicBezTo>
                    <a:pt x="3028" y="6994"/>
                    <a:pt x="2961" y="6956"/>
                    <a:pt x="2894" y="6956"/>
                  </a:cubicBezTo>
                  <a:cubicBezTo>
                    <a:pt x="2534" y="6951"/>
                    <a:pt x="2175" y="6949"/>
                    <a:pt x="1816" y="6949"/>
                  </a:cubicBezTo>
                  <a:cubicBezTo>
                    <a:pt x="1457" y="6949"/>
                    <a:pt x="1097" y="6951"/>
                    <a:pt x="738" y="6956"/>
                  </a:cubicBezTo>
                  <a:cubicBezTo>
                    <a:pt x="2549" y="4896"/>
                    <a:pt x="4264" y="2760"/>
                    <a:pt x="5892" y="547"/>
                  </a:cubicBezTo>
                  <a:cubicBezTo>
                    <a:pt x="7626" y="2491"/>
                    <a:pt x="9236" y="4532"/>
                    <a:pt x="10740" y="6659"/>
                  </a:cubicBezTo>
                  <a:cubicBezTo>
                    <a:pt x="10041" y="6659"/>
                    <a:pt x="9351" y="6620"/>
                    <a:pt x="8651" y="6573"/>
                  </a:cubicBezTo>
                  <a:cubicBezTo>
                    <a:pt x="8646" y="6572"/>
                    <a:pt x="8642" y="6572"/>
                    <a:pt x="8637" y="6572"/>
                  </a:cubicBezTo>
                  <a:cubicBezTo>
                    <a:pt x="8476" y="6572"/>
                    <a:pt x="8432" y="6729"/>
                    <a:pt x="8479" y="6850"/>
                  </a:cubicBezTo>
                  <a:cubicBezTo>
                    <a:pt x="8460" y="6879"/>
                    <a:pt x="8450" y="6908"/>
                    <a:pt x="8441" y="6946"/>
                  </a:cubicBezTo>
                  <a:cubicBezTo>
                    <a:pt x="8402" y="8096"/>
                    <a:pt x="8374" y="9265"/>
                    <a:pt x="8402" y="10414"/>
                  </a:cubicBezTo>
                  <a:lnTo>
                    <a:pt x="8680" y="10443"/>
                  </a:lnTo>
                  <a:cubicBezTo>
                    <a:pt x="8776" y="9303"/>
                    <a:pt x="8824" y="8144"/>
                    <a:pt x="8843" y="7004"/>
                  </a:cubicBezTo>
                  <a:cubicBezTo>
                    <a:pt x="9414" y="7061"/>
                    <a:pt x="9984" y="7091"/>
                    <a:pt x="10559" y="7091"/>
                  </a:cubicBezTo>
                  <a:cubicBezTo>
                    <a:pt x="10756" y="7091"/>
                    <a:pt x="10954" y="7088"/>
                    <a:pt x="11152" y="7080"/>
                  </a:cubicBezTo>
                  <a:cubicBezTo>
                    <a:pt x="11315" y="7080"/>
                    <a:pt x="11420" y="6898"/>
                    <a:pt x="11334" y="6764"/>
                  </a:cubicBezTo>
                  <a:cubicBezTo>
                    <a:pt x="9715" y="4417"/>
                    <a:pt x="7942" y="2175"/>
                    <a:pt x="6036" y="58"/>
                  </a:cubicBezTo>
                  <a:cubicBezTo>
                    <a:pt x="5993" y="19"/>
                    <a:pt x="5940" y="0"/>
                    <a:pt x="58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 name="Google Shape;631;p29"/>
          <p:cNvSpPr/>
          <p:nvPr/>
        </p:nvSpPr>
        <p:spPr>
          <a:xfrm>
            <a:off x="4162726" y="494117"/>
            <a:ext cx="818387" cy="520704"/>
          </a:xfrm>
          <a:custGeom>
            <a:avLst/>
            <a:gdLst/>
            <a:ahLst/>
            <a:cxnLst/>
            <a:rect l="l" t="t" r="r" b="b"/>
            <a:pathLst>
              <a:path w="12846" h="8174" extrusionOk="0">
                <a:moveTo>
                  <a:pt x="12195" y="0"/>
                </a:moveTo>
                <a:cubicBezTo>
                  <a:pt x="12144" y="0"/>
                  <a:pt x="12091" y="16"/>
                  <a:pt x="12038" y="50"/>
                </a:cubicBezTo>
                <a:cubicBezTo>
                  <a:pt x="12029" y="60"/>
                  <a:pt x="12010" y="69"/>
                  <a:pt x="11990" y="79"/>
                </a:cubicBezTo>
                <a:cubicBezTo>
                  <a:pt x="11914" y="89"/>
                  <a:pt x="11847" y="127"/>
                  <a:pt x="11808" y="194"/>
                </a:cubicBezTo>
                <a:cubicBezTo>
                  <a:pt x="11339" y="462"/>
                  <a:pt x="10850" y="702"/>
                  <a:pt x="10352" y="912"/>
                </a:cubicBezTo>
                <a:cubicBezTo>
                  <a:pt x="10175" y="987"/>
                  <a:pt x="10252" y="1296"/>
                  <a:pt x="10441" y="1296"/>
                </a:cubicBezTo>
                <a:cubicBezTo>
                  <a:pt x="10446" y="1296"/>
                  <a:pt x="10452" y="1296"/>
                  <a:pt x="10458" y="1296"/>
                </a:cubicBezTo>
                <a:cubicBezTo>
                  <a:pt x="10755" y="1257"/>
                  <a:pt x="11052" y="1190"/>
                  <a:pt x="11339" y="1085"/>
                </a:cubicBezTo>
                <a:lnTo>
                  <a:pt x="11339" y="1085"/>
                </a:lnTo>
                <a:cubicBezTo>
                  <a:pt x="10237" y="3145"/>
                  <a:pt x="9001" y="5128"/>
                  <a:pt x="7631" y="7015"/>
                </a:cubicBezTo>
                <a:cubicBezTo>
                  <a:pt x="7018" y="6115"/>
                  <a:pt x="6443" y="5195"/>
                  <a:pt x="5888" y="4256"/>
                </a:cubicBezTo>
                <a:cubicBezTo>
                  <a:pt x="5837" y="4165"/>
                  <a:pt x="5722" y="4108"/>
                  <a:pt x="5612" y="4108"/>
                </a:cubicBezTo>
                <a:cubicBezTo>
                  <a:pt x="5535" y="4108"/>
                  <a:pt x="5460" y="4136"/>
                  <a:pt x="5409" y="4199"/>
                </a:cubicBezTo>
                <a:cubicBezTo>
                  <a:pt x="4623" y="5176"/>
                  <a:pt x="3895" y="6191"/>
                  <a:pt x="3224" y="7245"/>
                </a:cubicBezTo>
                <a:cubicBezTo>
                  <a:pt x="2841" y="6316"/>
                  <a:pt x="2458" y="5377"/>
                  <a:pt x="2056" y="4448"/>
                </a:cubicBezTo>
                <a:cubicBezTo>
                  <a:pt x="2016" y="4355"/>
                  <a:pt x="1934" y="4317"/>
                  <a:pt x="1847" y="4317"/>
                </a:cubicBezTo>
                <a:cubicBezTo>
                  <a:pt x="1744" y="4317"/>
                  <a:pt x="1634" y="4370"/>
                  <a:pt x="1577" y="4448"/>
                </a:cubicBezTo>
                <a:cubicBezTo>
                  <a:pt x="992" y="5319"/>
                  <a:pt x="475" y="6249"/>
                  <a:pt x="53" y="7207"/>
                </a:cubicBezTo>
                <a:cubicBezTo>
                  <a:pt x="0" y="7326"/>
                  <a:pt x="98" y="7436"/>
                  <a:pt x="195" y="7436"/>
                </a:cubicBezTo>
                <a:cubicBezTo>
                  <a:pt x="239" y="7436"/>
                  <a:pt x="282" y="7413"/>
                  <a:pt x="312" y="7360"/>
                </a:cubicBezTo>
                <a:cubicBezTo>
                  <a:pt x="743" y="6594"/>
                  <a:pt x="1222" y="5856"/>
                  <a:pt x="1749" y="5147"/>
                </a:cubicBezTo>
                <a:cubicBezTo>
                  <a:pt x="2123" y="6086"/>
                  <a:pt x="2506" y="7025"/>
                  <a:pt x="2880" y="7964"/>
                </a:cubicBezTo>
                <a:cubicBezTo>
                  <a:pt x="2934" y="8095"/>
                  <a:pt x="3058" y="8173"/>
                  <a:pt x="3181" y="8173"/>
                </a:cubicBezTo>
                <a:cubicBezTo>
                  <a:pt x="3273" y="8173"/>
                  <a:pt x="3364" y="8129"/>
                  <a:pt x="3426" y="8031"/>
                </a:cubicBezTo>
                <a:cubicBezTo>
                  <a:pt x="4087" y="6958"/>
                  <a:pt x="4815" y="5933"/>
                  <a:pt x="5591" y="4936"/>
                </a:cubicBezTo>
                <a:cubicBezTo>
                  <a:pt x="6156" y="5875"/>
                  <a:pt x="6740" y="6795"/>
                  <a:pt x="7363" y="7705"/>
                </a:cubicBezTo>
                <a:cubicBezTo>
                  <a:pt x="7425" y="7801"/>
                  <a:pt x="7528" y="7849"/>
                  <a:pt x="7631" y="7849"/>
                </a:cubicBezTo>
                <a:cubicBezTo>
                  <a:pt x="7734" y="7849"/>
                  <a:pt x="7837" y="7801"/>
                  <a:pt x="7900" y="7705"/>
                </a:cubicBezTo>
                <a:cubicBezTo>
                  <a:pt x="9423" y="5636"/>
                  <a:pt x="10793" y="3461"/>
                  <a:pt x="11990" y="1190"/>
                </a:cubicBezTo>
                <a:cubicBezTo>
                  <a:pt x="12038" y="1535"/>
                  <a:pt x="12105" y="1870"/>
                  <a:pt x="12182" y="2206"/>
                </a:cubicBezTo>
                <a:cubicBezTo>
                  <a:pt x="12224" y="2370"/>
                  <a:pt x="12342" y="2440"/>
                  <a:pt x="12464" y="2440"/>
                </a:cubicBezTo>
                <a:cubicBezTo>
                  <a:pt x="12649" y="2440"/>
                  <a:pt x="12845" y="2279"/>
                  <a:pt x="12805" y="2043"/>
                </a:cubicBezTo>
                <a:cubicBezTo>
                  <a:pt x="12709" y="1468"/>
                  <a:pt x="12584" y="893"/>
                  <a:pt x="12508" y="318"/>
                </a:cubicBezTo>
                <a:cubicBezTo>
                  <a:pt x="12486" y="151"/>
                  <a:pt x="12354" y="0"/>
                  <a:pt x="121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a:off x="1300750" y="1286425"/>
            <a:ext cx="253950" cy="320175"/>
          </a:xfrm>
          <a:custGeom>
            <a:avLst/>
            <a:gdLst/>
            <a:ahLst/>
            <a:cxnLst/>
            <a:rect l="l" t="t" r="r" b="b"/>
            <a:pathLst>
              <a:path w="10158" h="12807" extrusionOk="0">
                <a:moveTo>
                  <a:pt x="6327" y="8203"/>
                </a:moveTo>
                <a:cubicBezTo>
                  <a:pt x="6500" y="8203"/>
                  <a:pt x="6676" y="8219"/>
                  <a:pt x="6855" y="8251"/>
                </a:cubicBezTo>
                <a:cubicBezTo>
                  <a:pt x="8305" y="9563"/>
                  <a:pt x="8357" y="10615"/>
                  <a:pt x="7011" y="11392"/>
                </a:cubicBezTo>
                <a:cubicBezTo>
                  <a:pt x="6738" y="11580"/>
                  <a:pt x="6447" y="11659"/>
                  <a:pt x="6158" y="11659"/>
                </a:cubicBezTo>
                <a:cubicBezTo>
                  <a:pt x="5679" y="11659"/>
                  <a:pt x="5209" y="11442"/>
                  <a:pt x="4853" y="11151"/>
                </a:cubicBezTo>
                <a:cubicBezTo>
                  <a:pt x="4284" y="10667"/>
                  <a:pt x="4076" y="9856"/>
                  <a:pt x="3990" y="9114"/>
                </a:cubicBezTo>
                <a:cubicBezTo>
                  <a:pt x="4692" y="8569"/>
                  <a:pt x="5478" y="8203"/>
                  <a:pt x="6327" y="8203"/>
                </a:cubicBezTo>
                <a:close/>
                <a:moveTo>
                  <a:pt x="8752" y="0"/>
                </a:moveTo>
                <a:cubicBezTo>
                  <a:pt x="6136" y="0"/>
                  <a:pt x="4395" y="2240"/>
                  <a:pt x="3438" y="4609"/>
                </a:cubicBezTo>
                <a:cubicBezTo>
                  <a:pt x="2920" y="5886"/>
                  <a:pt x="2661" y="7267"/>
                  <a:pt x="2678" y="8648"/>
                </a:cubicBezTo>
                <a:cubicBezTo>
                  <a:pt x="1522" y="9666"/>
                  <a:pt x="590" y="10840"/>
                  <a:pt x="193" y="11634"/>
                </a:cubicBezTo>
                <a:cubicBezTo>
                  <a:pt x="0" y="12032"/>
                  <a:pt x="334" y="12488"/>
                  <a:pt x="695" y="12488"/>
                </a:cubicBezTo>
                <a:cubicBezTo>
                  <a:pt x="819" y="12488"/>
                  <a:pt x="946" y="12435"/>
                  <a:pt x="1056" y="12307"/>
                </a:cubicBezTo>
                <a:cubicBezTo>
                  <a:pt x="1574" y="11651"/>
                  <a:pt x="2195" y="10840"/>
                  <a:pt x="2886" y="10115"/>
                </a:cubicBezTo>
                <a:cubicBezTo>
                  <a:pt x="3127" y="11012"/>
                  <a:pt x="3576" y="11789"/>
                  <a:pt x="4353" y="12290"/>
                </a:cubicBezTo>
                <a:cubicBezTo>
                  <a:pt x="4901" y="12648"/>
                  <a:pt x="5487" y="12806"/>
                  <a:pt x="6055" y="12806"/>
                </a:cubicBezTo>
                <a:cubicBezTo>
                  <a:pt x="8225" y="12806"/>
                  <a:pt x="10157" y="10507"/>
                  <a:pt x="8926" y="8251"/>
                </a:cubicBezTo>
                <a:cubicBezTo>
                  <a:pt x="8336" y="7167"/>
                  <a:pt x="7521" y="6740"/>
                  <a:pt x="6621" y="6740"/>
                </a:cubicBezTo>
                <a:cubicBezTo>
                  <a:pt x="5758" y="6740"/>
                  <a:pt x="4817" y="7133"/>
                  <a:pt x="3921" y="7716"/>
                </a:cubicBezTo>
                <a:cubicBezTo>
                  <a:pt x="4076" y="4523"/>
                  <a:pt x="6079" y="760"/>
                  <a:pt x="9496" y="708"/>
                </a:cubicBezTo>
                <a:cubicBezTo>
                  <a:pt x="9841" y="691"/>
                  <a:pt x="9927" y="139"/>
                  <a:pt x="9565" y="70"/>
                </a:cubicBezTo>
                <a:cubicBezTo>
                  <a:pt x="9285" y="23"/>
                  <a:pt x="9014" y="0"/>
                  <a:pt x="875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796;p33">
            <a:extLst>
              <a:ext uri="{FF2B5EF4-FFF2-40B4-BE49-F238E27FC236}">
                <a16:creationId xmlns:a16="http://schemas.microsoft.com/office/drawing/2014/main" id="{D60D0999-4C76-41A4-8296-77842928A721}"/>
              </a:ext>
            </a:extLst>
          </p:cNvPr>
          <p:cNvGrpSpPr/>
          <p:nvPr/>
        </p:nvGrpSpPr>
        <p:grpSpPr>
          <a:xfrm>
            <a:off x="1584575" y="1252706"/>
            <a:ext cx="423001" cy="493113"/>
            <a:chOff x="4478800" y="4423725"/>
            <a:chExt cx="375300" cy="463975"/>
          </a:xfrm>
        </p:grpSpPr>
        <p:sp>
          <p:nvSpPr>
            <p:cNvPr id="20" name="Google Shape;797;p33">
              <a:extLst>
                <a:ext uri="{FF2B5EF4-FFF2-40B4-BE49-F238E27FC236}">
                  <a16:creationId xmlns:a16="http://schemas.microsoft.com/office/drawing/2014/main" id="{CC9426B9-3F8E-4DC6-9D09-3327766B7373}"/>
                </a:ext>
              </a:extLst>
            </p:cNvPr>
            <p:cNvSpPr/>
            <p:nvPr/>
          </p:nvSpPr>
          <p:spPr>
            <a:xfrm>
              <a:off x="4813275" y="4548400"/>
              <a:ext cx="40825" cy="15325"/>
            </a:xfrm>
            <a:custGeom>
              <a:avLst/>
              <a:gdLst/>
              <a:ahLst/>
              <a:cxnLst/>
              <a:rect l="l" t="t" r="r" b="b"/>
              <a:pathLst>
                <a:path w="1633" h="613" extrusionOk="0">
                  <a:moveTo>
                    <a:pt x="1412" y="0"/>
                  </a:moveTo>
                  <a:cubicBezTo>
                    <a:pt x="1380" y="0"/>
                    <a:pt x="1348" y="10"/>
                    <a:pt x="1318" y="34"/>
                  </a:cubicBezTo>
                  <a:cubicBezTo>
                    <a:pt x="1053" y="253"/>
                    <a:pt x="718" y="369"/>
                    <a:pt x="381" y="369"/>
                  </a:cubicBezTo>
                  <a:cubicBezTo>
                    <a:pt x="303" y="369"/>
                    <a:pt x="226" y="363"/>
                    <a:pt x="149" y="351"/>
                  </a:cubicBezTo>
                  <a:cubicBezTo>
                    <a:pt x="143" y="350"/>
                    <a:pt x="138" y="349"/>
                    <a:pt x="133" y="349"/>
                  </a:cubicBezTo>
                  <a:cubicBezTo>
                    <a:pt x="22" y="349"/>
                    <a:pt x="1" y="543"/>
                    <a:pt x="120" y="571"/>
                  </a:cubicBezTo>
                  <a:cubicBezTo>
                    <a:pt x="240" y="599"/>
                    <a:pt x="361" y="613"/>
                    <a:pt x="483" y="613"/>
                  </a:cubicBezTo>
                  <a:cubicBezTo>
                    <a:pt x="858" y="613"/>
                    <a:pt x="1229" y="482"/>
                    <a:pt x="1519" y="236"/>
                  </a:cubicBezTo>
                  <a:cubicBezTo>
                    <a:pt x="1632" y="145"/>
                    <a:pt x="1530" y="0"/>
                    <a:pt x="14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98;p33">
              <a:extLst>
                <a:ext uri="{FF2B5EF4-FFF2-40B4-BE49-F238E27FC236}">
                  <a16:creationId xmlns:a16="http://schemas.microsoft.com/office/drawing/2014/main" id="{C5057C75-B8CB-4F98-9C48-10C52A0147AB}"/>
                </a:ext>
              </a:extLst>
            </p:cNvPr>
            <p:cNvSpPr/>
            <p:nvPr/>
          </p:nvSpPr>
          <p:spPr>
            <a:xfrm>
              <a:off x="4804525" y="4619675"/>
              <a:ext cx="37975" cy="10350"/>
            </a:xfrm>
            <a:custGeom>
              <a:avLst/>
              <a:gdLst/>
              <a:ahLst/>
              <a:cxnLst/>
              <a:rect l="l" t="t" r="r" b="b"/>
              <a:pathLst>
                <a:path w="1519" h="414" extrusionOk="0">
                  <a:moveTo>
                    <a:pt x="144" y="0"/>
                  </a:moveTo>
                  <a:cubicBezTo>
                    <a:pt x="29" y="0"/>
                    <a:pt x="1" y="173"/>
                    <a:pt x="116" y="201"/>
                  </a:cubicBezTo>
                  <a:cubicBezTo>
                    <a:pt x="518" y="297"/>
                    <a:pt x="920" y="355"/>
                    <a:pt x="1323" y="412"/>
                  </a:cubicBezTo>
                  <a:cubicBezTo>
                    <a:pt x="1328" y="413"/>
                    <a:pt x="1334" y="413"/>
                    <a:pt x="1339" y="413"/>
                  </a:cubicBezTo>
                  <a:cubicBezTo>
                    <a:pt x="1488" y="413"/>
                    <a:pt x="1518" y="162"/>
                    <a:pt x="1361" y="134"/>
                  </a:cubicBezTo>
                  <a:cubicBezTo>
                    <a:pt x="959" y="77"/>
                    <a:pt x="556" y="19"/>
                    <a:pt x="14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99;p33">
              <a:extLst>
                <a:ext uri="{FF2B5EF4-FFF2-40B4-BE49-F238E27FC236}">
                  <a16:creationId xmlns:a16="http://schemas.microsoft.com/office/drawing/2014/main" id="{6802E914-CC97-42CA-8EDD-FE12AB9C933E}"/>
                </a:ext>
              </a:extLst>
            </p:cNvPr>
            <p:cNvSpPr/>
            <p:nvPr/>
          </p:nvSpPr>
          <p:spPr>
            <a:xfrm>
              <a:off x="4789375" y="4487325"/>
              <a:ext cx="28375" cy="22725"/>
            </a:xfrm>
            <a:custGeom>
              <a:avLst/>
              <a:gdLst/>
              <a:ahLst/>
              <a:cxnLst/>
              <a:rect l="l" t="t" r="r" b="b"/>
              <a:pathLst>
                <a:path w="1135" h="909" extrusionOk="0">
                  <a:moveTo>
                    <a:pt x="916" y="0"/>
                  </a:moveTo>
                  <a:cubicBezTo>
                    <a:pt x="886" y="0"/>
                    <a:pt x="855" y="10"/>
                    <a:pt x="827" y="35"/>
                  </a:cubicBezTo>
                  <a:cubicBezTo>
                    <a:pt x="578" y="264"/>
                    <a:pt x="329" y="494"/>
                    <a:pt x="70" y="734"/>
                  </a:cubicBezTo>
                  <a:cubicBezTo>
                    <a:pt x="0" y="796"/>
                    <a:pt x="62" y="908"/>
                    <a:pt x="134" y="908"/>
                  </a:cubicBezTo>
                  <a:cubicBezTo>
                    <a:pt x="151" y="908"/>
                    <a:pt x="169" y="902"/>
                    <a:pt x="185" y="887"/>
                  </a:cubicBezTo>
                  <a:cubicBezTo>
                    <a:pt x="472" y="676"/>
                    <a:pt x="750" y="456"/>
                    <a:pt x="1028" y="236"/>
                  </a:cubicBezTo>
                  <a:cubicBezTo>
                    <a:pt x="1134" y="145"/>
                    <a:pt x="1031" y="0"/>
                    <a:pt x="91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00;p33">
              <a:extLst>
                <a:ext uri="{FF2B5EF4-FFF2-40B4-BE49-F238E27FC236}">
                  <a16:creationId xmlns:a16="http://schemas.microsoft.com/office/drawing/2014/main" id="{339ED5E3-65D0-458F-B109-1E54B1B74CAA}"/>
                </a:ext>
              </a:extLst>
            </p:cNvPr>
            <p:cNvSpPr/>
            <p:nvPr/>
          </p:nvSpPr>
          <p:spPr>
            <a:xfrm>
              <a:off x="4762275" y="4690275"/>
              <a:ext cx="22875" cy="12100"/>
            </a:xfrm>
            <a:custGeom>
              <a:avLst/>
              <a:gdLst/>
              <a:ahLst/>
              <a:cxnLst/>
              <a:rect l="l" t="t" r="r" b="b"/>
              <a:pathLst>
                <a:path w="915" h="484" extrusionOk="0">
                  <a:moveTo>
                    <a:pt x="119" y="0"/>
                  </a:moveTo>
                  <a:cubicBezTo>
                    <a:pt x="37" y="0"/>
                    <a:pt x="0" y="111"/>
                    <a:pt x="71" y="156"/>
                  </a:cubicBezTo>
                  <a:cubicBezTo>
                    <a:pt x="273" y="271"/>
                    <a:pt x="483" y="376"/>
                    <a:pt x="685" y="472"/>
                  </a:cubicBezTo>
                  <a:cubicBezTo>
                    <a:pt x="704" y="480"/>
                    <a:pt x="722" y="484"/>
                    <a:pt x="739" y="484"/>
                  </a:cubicBezTo>
                  <a:cubicBezTo>
                    <a:pt x="858" y="484"/>
                    <a:pt x="915" y="300"/>
                    <a:pt x="780" y="242"/>
                  </a:cubicBezTo>
                  <a:cubicBezTo>
                    <a:pt x="570" y="156"/>
                    <a:pt x="359" y="69"/>
                    <a:pt x="139" y="2"/>
                  </a:cubicBezTo>
                  <a:cubicBezTo>
                    <a:pt x="132" y="1"/>
                    <a:pt x="125" y="0"/>
                    <a:pt x="11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01;p33">
              <a:extLst>
                <a:ext uri="{FF2B5EF4-FFF2-40B4-BE49-F238E27FC236}">
                  <a16:creationId xmlns:a16="http://schemas.microsoft.com/office/drawing/2014/main" id="{CF7A7021-0018-4FFE-A164-E01D0E1484CE}"/>
                </a:ext>
              </a:extLst>
            </p:cNvPr>
            <p:cNvSpPr/>
            <p:nvPr/>
          </p:nvSpPr>
          <p:spPr>
            <a:xfrm>
              <a:off x="4550900" y="4491750"/>
              <a:ext cx="232825" cy="395950"/>
            </a:xfrm>
            <a:custGeom>
              <a:avLst/>
              <a:gdLst/>
              <a:ahLst/>
              <a:cxnLst/>
              <a:rect l="l" t="t" r="r" b="b"/>
              <a:pathLst>
                <a:path w="9313" h="15838" extrusionOk="0">
                  <a:moveTo>
                    <a:pt x="4924" y="432"/>
                  </a:moveTo>
                  <a:cubicBezTo>
                    <a:pt x="5992" y="432"/>
                    <a:pt x="7083" y="811"/>
                    <a:pt x="7837" y="1592"/>
                  </a:cubicBezTo>
                  <a:cubicBezTo>
                    <a:pt x="8756" y="2550"/>
                    <a:pt x="8910" y="4111"/>
                    <a:pt x="8699" y="5376"/>
                  </a:cubicBezTo>
                  <a:cubicBezTo>
                    <a:pt x="8498" y="6573"/>
                    <a:pt x="7281" y="7100"/>
                    <a:pt x="6764" y="8173"/>
                  </a:cubicBezTo>
                  <a:cubicBezTo>
                    <a:pt x="6409" y="8901"/>
                    <a:pt x="6285" y="9725"/>
                    <a:pt x="6428" y="10530"/>
                  </a:cubicBezTo>
                  <a:cubicBezTo>
                    <a:pt x="6093" y="10741"/>
                    <a:pt x="5729" y="10894"/>
                    <a:pt x="5355" y="11009"/>
                  </a:cubicBezTo>
                  <a:lnTo>
                    <a:pt x="5078" y="11028"/>
                  </a:lnTo>
                  <a:lnTo>
                    <a:pt x="5078" y="11066"/>
                  </a:lnTo>
                  <a:cubicBezTo>
                    <a:pt x="4769" y="11138"/>
                    <a:pt x="4450" y="11172"/>
                    <a:pt x="4131" y="11172"/>
                  </a:cubicBezTo>
                  <a:cubicBezTo>
                    <a:pt x="3934" y="11172"/>
                    <a:pt x="3738" y="11159"/>
                    <a:pt x="3545" y="11134"/>
                  </a:cubicBezTo>
                  <a:lnTo>
                    <a:pt x="3286" y="11086"/>
                  </a:lnTo>
                  <a:cubicBezTo>
                    <a:pt x="2970" y="11028"/>
                    <a:pt x="2663" y="10942"/>
                    <a:pt x="2357" y="10827"/>
                  </a:cubicBezTo>
                  <a:cubicBezTo>
                    <a:pt x="2491" y="9955"/>
                    <a:pt x="2587" y="9064"/>
                    <a:pt x="2251" y="8221"/>
                  </a:cubicBezTo>
                  <a:cubicBezTo>
                    <a:pt x="1878" y="7292"/>
                    <a:pt x="1083" y="6583"/>
                    <a:pt x="786" y="5615"/>
                  </a:cubicBezTo>
                  <a:cubicBezTo>
                    <a:pt x="0" y="3029"/>
                    <a:pt x="2060" y="605"/>
                    <a:pt x="4627" y="442"/>
                  </a:cubicBezTo>
                  <a:cubicBezTo>
                    <a:pt x="4726" y="435"/>
                    <a:pt x="4825" y="432"/>
                    <a:pt x="4924" y="432"/>
                  </a:cubicBezTo>
                  <a:close/>
                  <a:moveTo>
                    <a:pt x="2041" y="10798"/>
                  </a:moveTo>
                  <a:cubicBezTo>
                    <a:pt x="2041" y="10875"/>
                    <a:pt x="2031" y="10942"/>
                    <a:pt x="2021" y="11009"/>
                  </a:cubicBezTo>
                  <a:cubicBezTo>
                    <a:pt x="2015" y="11105"/>
                    <a:pt x="2101" y="11162"/>
                    <a:pt x="2182" y="11162"/>
                  </a:cubicBezTo>
                  <a:cubicBezTo>
                    <a:pt x="2214" y="11162"/>
                    <a:pt x="2246" y="11153"/>
                    <a:pt x="2271" y="11134"/>
                  </a:cubicBezTo>
                  <a:cubicBezTo>
                    <a:pt x="2884" y="11453"/>
                    <a:pt x="3546" y="11605"/>
                    <a:pt x="4208" y="11605"/>
                  </a:cubicBezTo>
                  <a:cubicBezTo>
                    <a:pt x="5054" y="11605"/>
                    <a:pt x="5901" y="11356"/>
                    <a:pt x="6649" y="10894"/>
                  </a:cubicBezTo>
                  <a:lnTo>
                    <a:pt x="6649" y="10894"/>
                  </a:lnTo>
                  <a:cubicBezTo>
                    <a:pt x="7386" y="11517"/>
                    <a:pt x="6486" y="12283"/>
                    <a:pt x="5873" y="12446"/>
                  </a:cubicBezTo>
                  <a:cubicBezTo>
                    <a:pt x="5346" y="12571"/>
                    <a:pt x="4800" y="12628"/>
                    <a:pt x="4254" y="12638"/>
                  </a:cubicBezTo>
                  <a:cubicBezTo>
                    <a:pt x="4101" y="12651"/>
                    <a:pt x="3948" y="12658"/>
                    <a:pt x="3796" y="12658"/>
                  </a:cubicBezTo>
                  <a:cubicBezTo>
                    <a:pt x="3518" y="12658"/>
                    <a:pt x="3242" y="12636"/>
                    <a:pt x="2970" y="12599"/>
                  </a:cubicBezTo>
                  <a:cubicBezTo>
                    <a:pt x="2194" y="12456"/>
                    <a:pt x="1140" y="11478"/>
                    <a:pt x="2041" y="10798"/>
                  </a:cubicBezTo>
                  <a:close/>
                  <a:moveTo>
                    <a:pt x="6745" y="12475"/>
                  </a:moveTo>
                  <a:lnTo>
                    <a:pt x="6745" y="12475"/>
                  </a:lnTo>
                  <a:cubicBezTo>
                    <a:pt x="7204" y="13921"/>
                    <a:pt x="5461" y="14276"/>
                    <a:pt x="4369" y="14305"/>
                  </a:cubicBezTo>
                  <a:lnTo>
                    <a:pt x="4359" y="14305"/>
                  </a:lnTo>
                  <a:cubicBezTo>
                    <a:pt x="4251" y="14311"/>
                    <a:pt x="4143" y="14314"/>
                    <a:pt x="4035" y="14314"/>
                  </a:cubicBezTo>
                  <a:cubicBezTo>
                    <a:pt x="3624" y="14314"/>
                    <a:pt x="3211" y="14269"/>
                    <a:pt x="2817" y="14170"/>
                  </a:cubicBezTo>
                  <a:cubicBezTo>
                    <a:pt x="2136" y="13979"/>
                    <a:pt x="1265" y="13299"/>
                    <a:pt x="1830" y="12504"/>
                  </a:cubicBezTo>
                  <a:lnTo>
                    <a:pt x="1830" y="12504"/>
                  </a:lnTo>
                  <a:cubicBezTo>
                    <a:pt x="2328" y="12935"/>
                    <a:pt x="3104" y="13030"/>
                    <a:pt x="3756" y="13030"/>
                  </a:cubicBezTo>
                  <a:cubicBezTo>
                    <a:pt x="3833" y="13030"/>
                    <a:pt x="3914" y="13031"/>
                    <a:pt x="3998" y="13031"/>
                  </a:cubicBezTo>
                  <a:cubicBezTo>
                    <a:pt x="4857" y="13031"/>
                    <a:pt x="6047" y="13007"/>
                    <a:pt x="6745" y="12475"/>
                  </a:cubicBezTo>
                  <a:close/>
                  <a:moveTo>
                    <a:pt x="6237" y="14257"/>
                  </a:moveTo>
                  <a:cubicBezTo>
                    <a:pt x="5728" y="15019"/>
                    <a:pt x="4928" y="15450"/>
                    <a:pt x="4148" y="15450"/>
                  </a:cubicBezTo>
                  <a:cubicBezTo>
                    <a:pt x="3458" y="15450"/>
                    <a:pt x="2783" y="15113"/>
                    <a:pt x="2338" y="14372"/>
                  </a:cubicBezTo>
                  <a:lnTo>
                    <a:pt x="2338" y="14372"/>
                  </a:lnTo>
                  <a:cubicBezTo>
                    <a:pt x="2807" y="14573"/>
                    <a:pt x="3363" y="14640"/>
                    <a:pt x="3842" y="14659"/>
                  </a:cubicBezTo>
                  <a:cubicBezTo>
                    <a:pt x="3914" y="14662"/>
                    <a:pt x="3985" y="14663"/>
                    <a:pt x="4057" y="14663"/>
                  </a:cubicBezTo>
                  <a:cubicBezTo>
                    <a:pt x="4799" y="14663"/>
                    <a:pt x="5538" y="14527"/>
                    <a:pt x="6237" y="14257"/>
                  </a:cubicBezTo>
                  <a:close/>
                  <a:moveTo>
                    <a:pt x="4950" y="1"/>
                  </a:moveTo>
                  <a:cubicBezTo>
                    <a:pt x="4846" y="1"/>
                    <a:pt x="4742" y="4"/>
                    <a:pt x="4637" y="11"/>
                  </a:cubicBezTo>
                  <a:cubicBezTo>
                    <a:pt x="2501" y="135"/>
                    <a:pt x="613" y="1620"/>
                    <a:pt x="259" y="3776"/>
                  </a:cubicBezTo>
                  <a:cubicBezTo>
                    <a:pt x="86" y="4811"/>
                    <a:pt x="307" y="5864"/>
                    <a:pt x="862" y="6746"/>
                  </a:cubicBezTo>
                  <a:cubicBezTo>
                    <a:pt x="1226" y="7359"/>
                    <a:pt x="1705" y="7905"/>
                    <a:pt x="1935" y="8585"/>
                  </a:cubicBezTo>
                  <a:cubicBezTo>
                    <a:pt x="2146" y="9217"/>
                    <a:pt x="2136" y="9879"/>
                    <a:pt x="2079" y="10530"/>
                  </a:cubicBezTo>
                  <a:cubicBezTo>
                    <a:pt x="1447" y="10712"/>
                    <a:pt x="1198" y="11392"/>
                    <a:pt x="1456" y="11986"/>
                  </a:cubicBezTo>
                  <a:cubicBezTo>
                    <a:pt x="1504" y="12111"/>
                    <a:pt x="1581" y="12216"/>
                    <a:pt x="1657" y="12321"/>
                  </a:cubicBezTo>
                  <a:cubicBezTo>
                    <a:pt x="1303" y="12714"/>
                    <a:pt x="1255" y="13289"/>
                    <a:pt x="1552" y="13730"/>
                  </a:cubicBezTo>
                  <a:cubicBezTo>
                    <a:pt x="1686" y="13941"/>
                    <a:pt x="1859" y="14113"/>
                    <a:pt x="2069" y="14228"/>
                  </a:cubicBezTo>
                  <a:cubicBezTo>
                    <a:pt x="2290" y="15196"/>
                    <a:pt x="3229" y="15837"/>
                    <a:pt x="4206" y="15837"/>
                  </a:cubicBezTo>
                  <a:cubicBezTo>
                    <a:pt x="4213" y="15838"/>
                    <a:pt x="4219" y="15838"/>
                    <a:pt x="4226" y="15838"/>
                  </a:cubicBezTo>
                  <a:cubicBezTo>
                    <a:pt x="5338" y="15838"/>
                    <a:pt x="6278" y="15065"/>
                    <a:pt x="6735" y="14094"/>
                  </a:cubicBezTo>
                  <a:cubicBezTo>
                    <a:pt x="6745" y="14056"/>
                    <a:pt x="6754" y="14008"/>
                    <a:pt x="6745" y="13969"/>
                  </a:cubicBezTo>
                  <a:cubicBezTo>
                    <a:pt x="7281" y="13586"/>
                    <a:pt x="7521" y="13021"/>
                    <a:pt x="7032" y="12216"/>
                  </a:cubicBezTo>
                  <a:cubicBezTo>
                    <a:pt x="7415" y="11728"/>
                    <a:pt x="7415" y="11009"/>
                    <a:pt x="6907" y="10616"/>
                  </a:cubicBezTo>
                  <a:cubicBezTo>
                    <a:pt x="6888" y="10597"/>
                    <a:pt x="6860" y="10587"/>
                    <a:pt x="6831" y="10578"/>
                  </a:cubicBezTo>
                  <a:cubicBezTo>
                    <a:pt x="6831" y="10568"/>
                    <a:pt x="6831" y="10559"/>
                    <a:pt x="6831" y="10549"/>
                  </a:cubicBezTo>
                  <a:cubicBezTo>
                    <a:pt x="6764" y="9744"/>
                    <a:pt x="6831" y="8959"/>
                    <a:pt x="7195" y="8259"/>
                  </a:cubicBezTo>
                  <a:cubicBezTo>
                    <a:pt x="7568" y="7560"/>
                    <a:pt x="8201" y="7206"/>
                    <a:pt x="8670" y="6602"/>
                  </a:cubicBezTo>
                  <a:cubicBezTo>
                    <a:pt x="9312" y="5778"/>
                    <a:pt x="9264" y="4542"/>
                    <a:pt x="9149" y="3556"/>
                  </a:cubicBezTo>
                  <a:cubicBezTo>
                    <a:pt x="8884" y="1374"/>
                    <a:pt x="7054" y="1"/>
                    <a:pt x="49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02;p33">
              <a:extLst>
                <a:ext uri="{FF2B5EF4-FFF2-40B4-BE49-F238E27FC236}">
                  <a16:creationId xmlns:a16="http://schemas.microsoft.com/office/drawing/2014/main" id="{5A1CAC4C-BCC9-416B-A665-652908CA7F09}"/>
                </a:ext>
              </a:extLst>
            </p:cNvPr>
            <p:cNvSpPr/>
            <p:nvPr/>
          </p:nvSpPr>
          <p:spPr>
            <a:xfrm>
              <a:off x="4550650" y="4502550"/>
              <a:ext cx="223000" cy="266350"/>
            </a:xfrm>
            <a:custGeom>
              <a:avLst/>
              <a:gdLst/>
              <a:ahLst/>
              <a:cxnLst/>
              <a:rect l="l" t="t" r="r" b="b"/>
              <a:pathLst>
                <a:path w="8920" h="10654" extrusionOk="0">
                  <a:moveTo>
                    <a:pt x="4926" y="0"/>
                  </a:moveTo>
                  <a:cubicBezTo>
                    <a:pt x="4827" y="0"/>
                    <a:pt x="4727" y="3"/>
                    <a:pt x="4628" y="10"/>
                  </a:cubicBezTo>
                  <a:cubicBezTo>
                    <a:pt x="2060" y="173"/>
                    <a:pt x="0" y="2597"/>
                    <a:pt x="786" y="5174"/>
                  </a:cubicBezTo>
                  <a:cubicBezTo>
                    <a:pt x="1083" y="6151"/>
                    <a:pt x="1869" y="6850"/>
                    <a:pt x="2242" y="7789"/>
                  </a:cubicBezTo>
                  <a:cubicBezTo>
                    <a:pt x="2597" y="8632"/>
                    <a:pt x="2491" y="9514"/>
                    <a:pt x="2357" y="10395"/>
                  </a:cubicBezTo>
                  <a:cubicBezTo>
                    <a:pt x="2654" y="10510"/>
                    <a:pt x="2970" y="10596"/>
                    <a:pt x="3287" y="10654"/>
                  </a:cubicBezTo>
                  <a:cubicBezTo>
                    <a:pt x="3210" y="8718"/>
                    <a:pt x="2894" y="6783"/>
                    <a:pt x="2348" y="4915"/>
                  </a:cubicBezTo>
                  <a:cubicBezTo>
                    <a:pt x="2233" y="4992"/>
                    <a:pt x="2099" y="5068"/>
                    <a:pt x="1993" y="5145"/>
                  </a:cubicBezTo>
                  <a:cubicBezTo>
                    <a:pt x="1974" y="5156"/>
                    <a:pt x="1955" y="5161"/>
                    <a:pt x="1937" y="5161"/>
                  </a:cubicBezTo>
                  <a:cubicBezTo>
                    <a:pt x="1843" y="5161"/>
                    <a:pt x="1769" y="5035"/>
                    <a:pt x="1849" y="4963"/>
                  </a:cubicBezTo>
                  <a:cubicBezTo>
                    <a:pt x="1984" y="4848"/>
                    <a:pt x="2118" y="4752"/>
                    <a:pt x="2261" y="4656"/>
                  </a:cubicBezTo>
                  <a:cubicBezTo>
                    <a:pt x="2194" y="4446"/>
                    <a:pt x="2137" y="4244"/>
                    <a:pt x="2060" y="4014"/>
                  </a:cubicBezTo>
                  <a:cubicBezTo>
                    <a:pt x="2014" y="3882"/>
                    <a:pt x="2116" y="3802"/>
                    <a:pt x="2224" y="3802"/>
                  </a:cubicBezTo>
                  <a:cubicBezTo>
                    <a:pt x="2296" y="3802"/>
                    <a:pt x="2371" y="3838"/>
                    <a:pt x="2405" y="3919"/>
                  </a:cubicBezTo>
                  <a:cubicBezTo>
                    <a:pt x="2472" y="4091"/>
                    <a:pt x="2539" y="4273"/>
                    <a:pt x="2606" y="4446"/>
                  </a:cubicBezTo>
                  <a:cubicBezTo>
                    <a:pt x="3057" y="4206"/>
                    <a:pt x="3536" y="4053"/>
                    <a:pt x="4043" y="3986"/>
                  </a:cubicBezTo>
                  <a:cubicBezTo>
                    <a:pt x="4355" y="3941"/>
                    <a:pt x="4670" y="3919"/>
                    <a:pt x="4986" y="3919"/>
                  </a:cubicBezTo>
                  <a:cubicBezTo>
                    <a:pt x="5350" y="3919"/>
                    <a:pt x="5715" y="3948"/>
                    <a:pt x="6074" y="4005"/>
                  </a:cubicBezTo>
                  <a:cubicBezTo>
                    <a:pt x="6237" y="3622"/>
                    <a:pt x="6419" y="3258"/>
                    <a:pt x="6611" y="2894"/>
                  </a:cubicBezTo>
                  <a:cubicBezTo>
                    <a:pt x="6650" y="2828"/>
                    <a:pt x="6706" y="2800"/>
                    <a:pt x="6763" y="2800"/>
                  </a:cubicBezTo>
                  <a:cubicBezTo>
                    <a:pt x="6887" y="2800"/>
                    <a:pt x="7009" y="2934"/>
                    <a:pt x="6937" y="3085"/>
                  </a:cubicBezTo>
                  <a:cubicBezTo>
                    <a:pt x="6774" y="3430"/>
                    <a:pt x="6630" y="3775"/>
                    <a:pt x="6496" y="4120"/>
                  </a:cubicBezTo>
                  <a:cubicBezTo>
                    <a:pt x="6688" y="4187"/>
                    <a:pt x="6860" y="4302"/>
                    <a:pt x="7004" y="4465"/>
                  </a:cubicBezTo>
                  <a:cubicBezTo>
                    <a:pt x="6893" y="4324"/>
                    <a:pt x="6999" y="4144"/>
                    <a:pt x="7137" y="4144"/>
                  </a:cubicBezTo>
                  <a:cubicBezTo>
                    <a:pt x="7177" y="4144"/>
                    <a:pt x="7221" y="4159"/>
                    <a:pt x="7262" y="4197"/>
                  </a:cubicBezTo>
                  <a:lnTo>
                    <a:pt x="7320" y="4254"/>
                  </a:lnTo>
                  <a:cubicBezTo>
                    <a:pt x="7368" y="4302"/>
                    <a:pt x="7387" y="4379"/>
                    <a:pt x="7368" y="4436"/>
                  </a:cubicBezTo>
                  <a:cubicBezTo>
                    <a:pt x="7358" y="4465"/>
                    <a:pt x="7349" y="4493"/>
                    <a:pt x="7339" y="4532"/>
                  </a:cubicBezTo>
                  <a:cubicBezTo>
                    <a:pt x="7310" y="4608"/>
                    <a:pt x="7234" y="4666"/>
                    <a:pt x="7147" y="4676"/>
                  </a:cubicBezTo>
                  <a:cubicBezTo>
                    <a:pt x="6870" y="4666"/>
                    <a:pt x="6592" y="4628"/>
                    <a:pt x="6323" y="4561"/>
                  </a:cubicBezTo>
                  <a:cubicBezTo>
                    <a:pt x="5624" y="6486"/>
                    <a:pt x="5298" y="8527"/>
                    <a:pt x="5346" y="10567"/>
                  </a:cubicBezTo>
                  <a:cubicBezTo>
                    <a:pt x="5729" y="10462"/>
                    <a:pt x="6084" y="10309"/>
                    <a:pt x="6429" y="10098"/>
                  </a:cubicBezTo>
                  <a:cubicBezTo>
                    <a:pt x="6285" y="9293"/>
                    <a:pt x="6410" y="8469"/>
                    <a:pt x="6764" y="7732"/>
                  </a:cubicBezTo>
                  <a:cubicBezTo>
                    <a:pt x="7281" y="6668"/>
                    <a:pt x="8508" y="6141"/>
                    <a:pt x="8699" y="4944"/>
                  </a:cubicBezTo>
                  <a:cubicBezTo>
                    <a:pt x="8920" y="3670"/>
                    <a:pt x="8766" y="2118"/>
                    <a:pt x="7837" y="1160"/>
                  </a:cubicBezTo>
                  <a:cubicBezTo>
                    <a:pt x="7092" y="379"/>
                    <a:pt x="6002" y="0"/>
                    <a:pt x="492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03;p33">
              <a:extLst>
                <a:ext uri="{FF2B5EF4-FFF2-40B4-BE49-F238E27FC236}">
                  <a16:creationId xmlns:a16="http://schemas.microsoft.com/office/drawing/2014/main" id="{9E60335A-1DBE-41B7-95A2-1FA8D0676D4A}"/>
                </a:ext>
              </a:extLst>
            </p:cNvPr>
            <p:cNvSpPr/>
            <p:nvPr/>
          </p:nvSpPr>
          <p:spPr>
            <a:xfrm>
              <a:off x="4731200" y="4446625"/>
              <a:ext cx="27350" cy="29100"/>
            </a:xfrm>
            <a:custGeom>
              <a:avLst/>
              <a:gdLst/>
              <a:ahLst/>
              <a:cxnLst/>
              <a:rect l="l" t="t" r="r" b="b"/>
              <a:pathLst>
                <a:path w="1094" h="1164" extrusionOk="0">
                  <a:moveTo>
                    <a:pt x="900" y="1"/>
                  </a:moveTo>
                  <a:cubicBezTo>
                    <a:pt x="857" y="1"/>
                    <a:pt x="814" y="22"/>
                    <a:pt x="788" y="72"/>
                  </a:cubicBezTo>
                  <a:cubicBezTo>
                    <a:pt x="625" y="417"/>
                    <a:pt x="385" y="724"/>
                    <a:pt x="88" y="963"/>
                  </a:cubicBezTo>
                  <a:cubicBezTo>
                    <a:pt x="1" y="1027"/>
                    <a:pt x="85" y="1164"/>
                    <a:pt x="177" y="1164"/>
                  </a:cubicBezTo>
                  <a:cubicBezTo>
                    <a:pt x="195" y="1164"/>
                    <a:pt x="214" y="1158"/>
                    <a:pt x="232" y="1145"/>
                  </a:cubicBezTo>
                  <a:cubicBezTo>
                    <a:pt x="567" y="896"/>
                    <a:pt x="835" y="580"/>
                    <a:pt x="1027" y="216"/>
                  </a:cubicBezTo>
                  <a:cubicBezTo>
                    <a:pt x="1093" y="104"/>
                    <a:pt x="995" y="1"/>
                    <a:pt x="90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04;p33">
              <a:extLst>
                <a:ext uri="{FF2B5EF4-FFF2-40B4-BE49-F238E27FC236}">
                  <a16:creationId xmlns:a16="http://schemas.microsoft.com/office/drawing/2014/main" id="{34C8514A-55C7-4572-9BAD-8D11DC9E4069}"/>
                </a:ext>
              </a:extLst>
            </p:cNvPr>
            <p:cNvSpPr/>
            <p:nvPr/>
          </p:nvSpPr>
          <p:spPr>
            <a:xfrm>
              <a:off x="4595375" y="4572550"/>
              <a:ext cx="140200" cy="197550"/>
            </a:xfrm>
            <a:custGeom>
              <a:avLst/>
              <a:gdLst/>
              <a:ahLst/>
              <a:cxnLst/>
              <a:rect l="l" t="t" r="r" b="b"/>
              <a:pathLst>
                <a:path w="5608" h="7902" extrusionOk="0">
                  <a:moveTo>
                    <a:pt x="4996" y="0"/>
                  </a:moveTo>
                  <a:cubicBezTo>
                    <a:pt x="4941" y="0"/>
                    <a:pt x="4887" y="28"/>
                    <a:pt x="4851" y="94"/>
                  </a:cubicBezTo>
                  <a:cubicBezTo>
                    <a:pt x="4649" y="458"/>
                    <a:pt x="4477" y="831"/>
                    <a:pt x="4314" y="1205"/>
                  </a:cubicBezTo>
                  <a:cubicBezTo>
                    <a:pt x="3950" y="1148"/>
                    <a:pt x="3585" y="1119"/>
                    <a:pt x="3221" y="1119"/>
                  </a:cubicBezTo>
                  <a:cubicBezTo>
                    <a:pt x="2905" y="1119"/>
                    <a:pt x="2589" y="1141"/>
                    <a:pt x="2274" y="1186"/>
                  </a:cubicBezTo>
                  <a:cubicBezTo>
                    <a:pt x="1775" y="1253"/>
                    <a:pt x="1287" y="1406"/>
                    <a:pt x="836" y="1646"/>
                  </a:cubicBezTo>
                  <a:cubicBezTo>
                    <a:pt x="769" y="1473"/>
                    <a:pt x="702" y="1301"/>
                    <a:pt x="635" y="1119"/>
                  </a:cubicBezTo>
                  <a:cubicBezTo>
                    <a:pt x="601" y="1039"/>
                    <a:pt x="530" y="1005"/>
                    <a:pt x="461" y="1005"/>
                  </a:cubicBezTo>
                  <a:cubicBezTo>
                    <a:pt x="353" y="1005"/>
                    <a:pt x="250" y="1087"/>
                    <a:pt x="290" y="1214"/>
                  </a:cubicBezTo>
                  <a:cubicBezTo>
                    <a:pt x="367" y="1435"/>
                    <a:pt x="434" y="1646"/>
                    <a:pt x="501" y="1856"/>
                  </a:cubicBezTo>
                  <a:cubicBezTo>
                    <a:pt x="348" y="1952"/>
                    <a:pt x="214" y="2048"/>
                    <a:pt x="80" y="2163"/>
                  </a:cubicBezTo>
                  <a:cubicBezTo>
                    <a:pt x="1" y="2234"/>
                    <a:pt x="65" y="2364"/>
                    <a:pt x="160" y="2364"/>
                  </a:cubicBezTo>
                  <a:cubicBezTo>
                    <a:pt x="180" y="2364"/>
                    <a:pt x="202" y="2358"/>
                    <a:pt x="223" y="2345"/>
                  </a:cubicBezTo>
                  <a:cubicBezTo>
                    <a:pt x="338" y="2259"/>
                    <a:pt x="463" y="2192"/>
                    <a:pt x="578" y="2125"/>
                  </a:cubicBezTo>
                  <a:cubicBezTo>
                    <a:pt x="1124" y="3983"/>
                    <a:pt x="1440" y="5918"/>
                    <a:pt x="1517" y="7854"/>
                  </a:cubicBezTo>
                  <a:lnTo>
                    <a:pt x="1766" y="7902"/>
                  </a:lnTo>
                  <a:cubicBezTo>
                    <a:pt x="1766" y="7892"/>
                    <a:pt x="1766" y="7882"/>
                    <a:pt x="1766" y="7882"/>
                  </a:cubicBezTo>
                  <a:cubicBezTo>
                    <a:pt x="1881" y="5861"/>
                    <a:pt x="1593" y="3839"/>
                    <a:pt x="932" y="1933"/>
                  </a:cubicBezTo>
                  <a:cubicBezTo>
                    <a:pt x="1527" y="1654"/>
                    <a:pt x="2186" y="1501"/>
                    <a:pt x="2846" y="1501"/>
                  </a:cubicBezTo>
                  <a:cubicBezTo>
                    <a:pt x="2866" y="1501"/>
                    <a:pt x="2886" y="1502"/>
                    <a:pt x="2906" y="1502"/>
                  </a:cubicBezTo>
                  <a:cubicBezTo>
                    <a:pt x="3318" y="1511"/>
                    <a:pt x="3720" y="1569"/>
                    <a:pt x="4113" y="1674"/>
                  </a:cubicBezTo>
                  <a:cubicBezTo>
                    <a:pt x="3366" y="3619"/>
                    <a:pt x="3088" y="5717"/>
                    <a:pt x="3299" y="7796"/>
                  </a:cubicBezTo>
                  <a:lnTo>
                    <a:pt x="3567" y="7777"/>
                  </a:lnTo>
                  <a:cubicBezTo>
                    <a:pt x="3509" y="5727"/>
                    <a:pt x="3845" y="3686"/>
                    <a:pt x="4544" y="1770"/>
                  </a:cubicBezTo>
                  <a:cubicBezTo>
                    <a:pt x="4812" y="1828"/>
                    <a:pt x="5090" y="1866"/>
                    <a:pt x="5368" y="1876"/>
                  </a:cubicBezTo>
                  <a:cubicBezTo>
                    <a:pt x="5454" y="1866"/>
                    <a:pt x="5531" y="1808"/>
                    <a:pt x="5550" y="1732"/>
                  </a:cubicBezTo>
                  <a:cubicBezTo>
                    <a:pt x="5560" y="1703"/>
                    <a:pt x="5579" y="1674"/>
                    <a:pt x="5588" y="1646"/>
                  </a:cubicBezTo>
                  <a:cubicBezTo>
                    <a:pt x="5607" y="1579"/>
                    <a:pt x="5588" y="1502"/>
                    <a:pt x="5540" y="1454"/>
                  </a:cubicBezTo>
                  <a:lnTo>
                    <a:pt x="5492" y="1406"/>
                  </a:lnTo>
                  <a:cubicBezTo>
                    <a:pt x="5449" y="1365"/>
                    <a:pt x="5404" y="1348"/>
                    <a:pt x="5362" y="1348"/>
                  </a:cubicBezTo>
                  <a:cubicBezTo>
                    <a:pt x="5226" y="1348"/>
                    <a:pt x="5124" y="1526"/>
                    <a:pt x="5234" y="1665"/>
                  </a:cubicBezTo>
                  <a:cubicBezTo>
                    <a:pt x="5100" y="1502"/>
                    <a:pt x="4918" y="1387"/>
                    <a:pt x="4726" y="1320"/>
                  </a:cubicBezTo>
                  <a:cubicBezTo>
                    <a:pt x="4860" y="975"/>
                    <a:pt x="5004" y="630"/>
                    <a:pt x="5167" y="285"/>
                  </a:cubicBezTo>
                  <a:cubicBezTo>
                    <a:pt x="5239" y="134"/>
                    <a:pt x="5117" y="0"/>
                    <a:pt x="499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05;p33">
              <a:extLst>
                <a:ext uri="{FF2B5EF4-FFF2-40B4-BE49-F238E27FC236}">
                  <a16:creationId xmlns:a16="http://schemas.microsoft.com/office/drawing/2014/main" id="{A9B82B13-714D-4FB5-929A-858F9233B4B9}"/>
                </a:ext>
              </a:extLst>
            </p:cNvPr>
            <p:cNvSpPr/>
            <p:nvPr/>
          </p:nvSpPr>
          <p:spPr>
            <a:xfrm>
              <a:off x="4669925" y="4423725"/>
              <a:ext cx="13850" cy="31625"/>
            </a:xfrm>
            <a:custGeom>
              <a:avLst/>
              <a:gdLst/>
              <a:ahLst/>
              <a:cxnLst/>
              <a:rect l="l" t="t" r="r" b="b"/>
              <a:pathLst>
                <a:path w="554" h="1265" extrusionOk="0">
                  <a:moveTo>
                    <a:pt x="354" y="1"/>
                  </a:moveTo>
                  <a:cubicBezTo>
                    <a:pt x="306" y="1"/>
                    <a:pt x="259" y="21"/>
                    <a:pt x="230" y="68"/>
                  </a:cubicBezTo>
                  <a:cubicBezTo>
                    <a:pt x="58" y="413"/>
                    <a:pt x="0" y="797"/>
                    <a:pt x="68" y="1180"/>
                  </a:cubicBezTo>
                  <a:cubicBezTo>
                    <a:pt x="76" y="1238"/>
                    <a:pt x="121" y="1264"/>
                    <a:pt x="169" y="1264"/>
                  </a:cubicBezTo>
                  <a:cubicBezTo>
                    <a:pt x="231" y="1264"/>
                    <a:pt x="297" y="1221"/>
                    <a:pt x="297" y="1151"/>
                  </a:cubicBezTo>
                  <a:cubicBezTo>
                    <a:pt x="297" y="816"/>
                    <a:pt x="364" y="490"/>
                    <a:pt x="508" y="193"/>
                  </a:cubicBezTo>
                  <a:cubicBezTo>
                    <a:pt x="553" y="84"/>
                    <a:pt x="452" y="1"/>
                    <a:pt x="35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06;p33">
              <a:extLst>
                <a:ext uri="{FF2B5EF4-FFF2-40B4-BE49-F238E27FC236}">
                  <a16:creationId xmlns:a16="http://schemas.microsoft.com/office/drawing/2014/main" id="{5EA24213-956B-4E03-B441-4952D81E277A}"/>
                </a:ext>
              </a:extLst>
            </p:cNvPr>
            <p:cNvSpPr/>
            <p:nvPr/>
          </p:nvSpPr>
          <p:spPr>
            <a:xfrm>
              <a:off x="4618200" y="4610075"/>
              <a:ext cx="79525" cy="161000"/>
            </a:xfrm>
            <a:custGeom>
              <a:avLst/>
              <a:gdLst/>
              <a:ahLst/>
              <a:cxnLst/>
              <a:rect l="l" t="t" r="r" b="b"/>
              <a:pathLst>
                <a:path w="3181" h="6440" extrusionOk="0">
                  <a:moveTo>
                    <a:pt x="1922" y="0"/>
                  </a:moveTo>
                  <a:cubicBezTo>
                    <a:pt x="1254" y="0"/>
                    <a:pt x="604" y="153"/>
                    <a:pt x="0" y="432"/>
                  </a:cubicBezTo>
                  <a:cubicBezTo>
                    <a:pt x="661" y="2338"/>
                    <a:pt x="949" y="4360"/>
                    <a:pt x="843" y="6381"/>
                  </a:cubicBezTo>
                  <a:cubicBezTo>
                    <a:pt x="843" y="6381"/>
                    <a:pt x="843" y="6391"/>
                    <a:pt x="843" y="6401"/>
                  </a:cubicBezTo>
                  <a:cubicBezTo>
                    <a:pt x="1037" y="6426"/>
                    <a:pt x="1233" y="6439"/>
                    <a:pt x="1430" y="6439"/>
                  </a:cubicBezTo>
                  <a:cubicBezTo>
                    <a:pt x="1749" y="6439"/>
                    <a:pt x="2071" y="6405"/>
                    <a:pt x="2386" y="6333"/>
                  </a:cubicBezTo>
                  <a:lnTo>
                    <a:pt x="2386" y="6295"/>
                  </a:lnTo>
                  <a:cubicBezTo>
                    <a:pt x="2175" y="4216"/>
                    <a:pt x="2443" y="2128"/>
                    <a:pt x="3181" y="173"/>
                  </a:cubicBezTo>
                  <a:cubicBezTo>
                    <a:pt x="2788" y="68"/>
                    <a:pt x="2386" y="10"/>
                    <a:pt x="1983" y="1"/>
                  </a:cubicBezTo>
                  <a:cubicBezTo>
                    <a:pt x="1963" y="1"/>
                    <a:pt x="1943" y="0"/>
                    <a:pt x="192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07;p33">
              <a:extLst>
                <a:ext uri="{FF2B5EF4-FFF2-40B4-BE49-F238E27FC236}">
                  <a16:creationId xmlns:a16="http://schemas.microsoft.com/office/drawing/2014/main" id="{550F0237-0554-4BB8-BF70-ADF80E2A206B}"/>
                </a:ext>
              </a:extLst>
            </p:cNvPr>
            <p:cNvSpPr/>
            <p:nvPr/>
          </p:nvSpPr>
          <p:spPr>
            <a:xfrm>
              <a:off x="4571600" y="4428150"/>
              <a:ext cx="27200" cy="40725"/>
            </a:xfrm>
            <a:custGeom>
              <a:avLst/>
              <a:gdLst/>
              <a:ahLst/>
              <a:cxnLst/>
              <a:rect l="l" t="t" r="r" b="b"/>
              <a:pathLst>
                <a:path w="1088" h="1629" extrusionOk="0">
                  <a:moveTo>
                    <a:pt x="217" y="1"/>
                  </a:moveTo>
                  <a:cubicBezTo>
                    <a:pt x="107" y="1"/>
                    <a:pt x="1" y="121"/>
                    <a:pt x="73" y="236"/>
                  </a:cubicBezTo>
                  <a:cubicBezTo>
                    <a:pt x="370" y="658"/>
                    <a:pt x="628" y="1099"/>
                    <a:pt x="849" y="1568"/>
                  </a:cubicBezTo>
                  <a:cubicBezTo>
                    <a:pt x="868" y="1610"/>
                    <a:pt x="903" y="1628"/>
                    <a:pt x="940" y="1628"/>
                  </a:cubicBezTo>
                  <a:cubicBezTo>
                    <a:pt x="1011" y="1628"/>
                    <a:pt x="1088" y="1561"/>
                    <a:pt x="1069" y="1472"/>
                  </a:cubicBezTo>
                  <a:cubicBezTo>
                    <a:pt x="935" y="945"/>
                    <a:pt x="686" y="457"/>
                    <a:pt x="322" y="45"/>
                  </a:cubicBezTo>
                  <a:cubicBezTo>
                    <a:pt x="291" y="14"/>
                    <a:pt x="254" y="1"/>
                    <a:pt x="21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08;p33">
              <a:extLst>
                <a:ext uri="{FF2B5EF4-FFF2-40B4-BE49-F238E27FC236}">
                  <a16:creationId xmlns:a16="http://schemas.microsoft.com/office/drawing/2014/main" id="{95FC5BE7-F086-4F8D-A586-D748161CD035}"/>
                </a:ext>
              </a:extLst>
            </p:cNvPr>
            <p:cNvSpPr/>
            <p:nvPr/>
          </p:nvSpPr>
          <p:spPr>
            <a:xfrm>
              <a:off x="4534300" y="4682325"/>
              <a:ext cx="22100" cy="23975"/>
            </a:xfrm>
            <a:custGeom>
              <a:avLst/>
              <a:gdLst/>
              <a:ahLst/>
              <a:cxnLst/>
              <a:rect l="l" t="t" r="r" b="b"/>
              <a:pathLst>
                <a:path w="884" h="959" extrusionOk="0">
                  <a:moveTo>
                    <a:pt x="711" y="1"/>
                  </a:moveTo>
                  <a:cubicBezTo>
                    <a:pt x="679" y="1"/>
                    <a:pt x="646" y="13"/>
                    <a:pt x="616" y="42"/>
                  </a:cubicBezTo>
                  <a:cubicBezTo>
                    <a:pt x="396" y="253"/>
                    <a:pt x="233" y="550"/>
                    <a:pt x="51" y="799"/>
                  </a:cubicBezTo>
                  <a:cubicBezTo>
                    <a:pt x="1" y="871"/>
                    <a:pt x="79" y="958"/>
                    <a:pt x="154" y="958"/>
                  </a:cubicBezTo>
                  <a:cubicBezTo>
                    <a:pt x="179" y="958"/>
                    <a:pt x="204" y="948"/>
                    <a:pt x="223" y="924"/>
                  </a:cubicBezTo>
                  <a:cubicBezTo>
                    <a:pt x="444" y="704"/>
                    <a:pt x="645" y="464"/>
                    <a:pt x="827" y="205"/>
                  </a:cubicBezTo>
                  <a:cubicBezTo>
                    <a:pt x="884" y="106"/>
                    <a:pt x="803" y="1"/>
                    <a:pt x="71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09;p33">
              <a:extLst>
                <a:ext uri="{FF2B5EF4-FFF2-40B4-BE49-F238E27FC236}">
                  <a16:creationId xmlns:a16="http://schemas.microsoft.com/office/drawing/2014/main" id="{29CC2CF5-4605-4953-BB85-1BF181CFD9F0}"/>
                </a:ext>
              </a:extLst>
            </p:cNvPr>
            <p:cNvSpPr/>
            <p:nvPr/>
          </p:nvSpPr>
          <p:spPr>
            <a:xfrm>
              <a:off x="4518625" y="4479600"/>
              <a:ext cx="36325" cy="19700"/>
            </a:xfrm>
            <a:custGeom>
              <a:avLst/>
              <a:gdLst/>
              <a:ahLst/>
              <a:cxnLst/>
              <a:rect l="l" t="t" r="r" b="b"/>
              <a:pathLst>
                <a:path w="1453" h="788" extrusionOk="0">
                  <a:moveTo>
                    <a:pt x="135" y="0"/>
                  </a:moveTo>
                  <a:cubicBezTo>
                    <a:pt x="50" y="0"/>
                    <a:pt x="0" y="149"/>
                    <a:pt x="94" y="200"/>
                  </a:cubicBezTo>
                  <a:cubicBezTo>
                    <a:pt x="438" y="411"/>
                    <a:pt x="802" y="602"/>
                    <a:pt x="1167" y="775"/>
                  </a:cubicBezTo>
                  <a:cubicBezTo>
                    <a:pt x="1187" y="783"/>
                    <a:pt x="1208" y="787"/>
                    <a:pt x="1228" y="787"/>
                  </a:cubicBezTo>
                  <a:cubicBezTo>
                    <a:pt x="1361" y="787"/>
                    <a:pt x="1452" y="609"/>
                    <a:pt x="1310" y="526"/>
                  </a:cubicBezTo>
                  <a:cubicBezTo>
                    <a:pt x="946" y="334"/>
                    <a:pt x="563" y="161"/>
                    <a:pt x="170" y="8"/>
                  </a:cubicBezTo>
                  <a:cubicBezTo>
                    <a:pt x="158" y="3"/>
                    <a:pt x="146" y="0"/>
                    <a:pt x="13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10;p33">
              <a:extLst>
                <a:ext uri="{FF2B5EF4-FFF2-40B4-BE49-F238E27FC236}">
                  <a16:creationId xmlns:a16="http://schemas.microsoft.com/office/drawing/2014/main" id="{19FD1CAC-E7BE-4AE5-860B-7E23402C9E00}"/>
                </a:ext>
              </a:extLst>
            </p:cNvPr>
            <p:cNvSpPr/>
            <p:nvPr/>
          </p:nvSpPr>
          <p:spPr>
            <a:xfrm>
              <a:off x="4495675" y="4618475"/>
              <a:ext cx="32525" cy="22900"/>
            </a:xfrm>
            <a:custGeom>
              <a:avLst/>
              <a:gdLst/>
              <a:ahLst/>
              <a:cxnLst/>
              <a:rect l="l" t="t" r="r" b="b"/>
              <a:pathLst>
                <a:path w="1301" h="916" extrusionOk="0">
                  <a:moveTo>
                    <a:pt x="1092" y="1"/>
                  </a:moveTo>
                  <a:cubicBezTo>
                    <a:pt x="1076" y="1"/>
                    <a:pt x="1058" y="4"/>
                    <a:pt x="1040" y="10"/>
                  </a:cubicBezTo>
                  <a:cubicBezTo>
                    <a:pt x="638" y="77"/>
                    <a:pt x="245" y="470"/>
                    <a:pt x="44" y="786"/>
                  </a:cubicBezTo>
                  <a:cubicBezTo>
                    <a:pt x="1" y="850"/>
                    <a:pt x="60" y="915"/>
                    <a:pt x="121" y="915"/>
                  </a:cubicBezTo>
                  <a:cubicBezTo>
                    <a:pt x="141" y="915"/>
                    <a:pt x="161" y="908"/>
                    <a:pt x="178" y="891"/>
                  </a:cubicBezTo>
                  <a:cubicBezTo>
                    <a:pt x="322" y="757"/>
                    <a:pt x="485" y="632"/>
                    <a:pt x="647" y="527"/>
                  </a:cubicBezTo>
                  <a:cubicBezTo>
                    <a:pt x="810" y="431"/>
                    <a:pt x="1002" y="383"/>
                    <a:pt x="1155" y="288"/>
                  </a:cubicBezTo>
                  <a:cubicBezTo>
                    <a:pt x="1301" y="202"/>
                    <a:pt x="1232" y="1"/>
                    <a:pt x="109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11;p33">
              <a:extLst>
                <a:ext uri="{FF2B5EF4-FFF2-40B4-BE49-F238E27FC236}">
                  <a16:creationId xmlns:a16="http://schemas.microsoft.com/office/drawing/2014/main" id="{F88A0261-BA23-4EF9-9B44-B734D616B18D}"/>
                </a:ext>
              </a:extLst>
            </p:cNvPr>
            <p:cNvSpPr/>
            <p:nvPr/>
          </p:nvSpPr>
          <p:spPr>
            <a:xfrm>
              <a:off x="4478800" y="4552600"/>
              <a:ext cx="40025" cy="7925"/>
            </a:xfrm>
            <a:custGeom>
              <a:avLst/>
              <a:gdLst/>
              <a:ahLst/>
              <a:cxnLst/>
              <a:rect l="l" t="t" r="r" b="b"/>
              <a:pathLst>
                <a:path w="1601" h="317" extrusionOk="0">
                  <a:moveTo>
                    <a:pt x="1390" y="1"/>
                  </a:moveTo>
                  <a:cubicBezTo>
                    <a:pt x="968" y="10"/>
                    <a:pt x="546" y="20"/>
                    <a:pt x="125" y="49"/>
                  </a:cubicBezTo>
                  <a:cubicBezTo>
                    <a:pt x="0" y="77"/>
                    <a:pt x="0" y="250"/>
                    <a:pt x="125" y="278"/>
                  </a:cubicBezTo>
                  <a:cubicBezTo>
                    <a:pt x="546" y="298"/>
                    <a:pt x="968" y="317"/>
                    <a:pt x="1390" y="317"/>
                  </a:cubicBezTo>
                  <a:cubicBezTo>
                    <a:pt x="1600" y="317"/>
                    <a:pt x="1600" y="1"/>
                    <a:pt x="139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470601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29"/>
          <p:cNvSpPr txBox="1">
            <a:spLocks noGrp="1"/>
          </p:cNvSpPr>
          <p:nvPr>
            <p:ph type="ctrTitle"/>
          </p:nvPr>
        </p:nvSpPr>
        <p:spPr>
          <a:xfrm>
            <a:off x="2543025" y="1286413"/>
            <a:ext cx="4057800" cy="9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ASSIGNMENT</a:t>
            </a:r>
            <a:endParaRPr dirty="0"/>
          </a:p>
        </p:txBody>
      </p:sp>
      <p:sp>
        <p:nvSpPr>
          <p:cNvPr id="617" name="Google Shape;617;p29"/>
          <p:cNvSpPr txBox="1">
            <a:spLocks noGrp="1"/>
          </p:cNvSpPr>
          <p:nvPr>
            <p:ph type="subTitle" idx="1"/>
          </p:nvPr>
        </p:nvSpPr>
        <p:spPr>
          <a:xfrm>
            <a:off x="2440927" y="2815347"/>
            <a:ext cx="6205440" cy="1983901"/>
          </a:xfrm>
          <a:prstGeom prst="rect">
            <a:avLst/>
          </a:prstGeom>
        </p:spPr>
        <p:txBody>
          <a:bodyPr spcFirstLastPara="1" wrap="square" lIns="91425" tIns="91425" rIns="91425" bIns="91425" anchor="t" anchorCtr="0">
            <a:noAutofit/>
          </a:bodyPr>
          <a:lstStyle/>
          <a:p>
            <a:pPr marL="342900" lvl="0" algn="l">
              <a:buFont typeface="+mj-lt"/>
              <a:buAutoNum type="arabicPeriod"/>
            </a:pPr>
            <a:r>
              <a:rPr lang="en-US" dirty="0">
                <a:solidFill>
                  <a:srgbClr val="FF3399"/>
                </a:solidFill>
              </a:rPr>
              <a:t>Create a new Folder in Pages – Order</a:t>
            </a:r>
          </a:p>
          <a:p>
            <a:pPr marL="342900" lvl="0" algn="l">
              <a:buFont typeface="+mj-lt"/>
              <a:buAutoNum type="arabicPeriod"/>
            </a:pPr>
            <a:r>
              <a:rPr lang="en-US" dirty="0">
                <a:solidFill>
                  <a:srgbClr val="FF3399"/>
                </a:solidFill>
              </a:rPr>
              <a:t>In that new folder create new Razor Page – </a:t>
            </a:r>
            <a:r>
              <a:rPr lang="en-US" dirty="0" err="1">
                <a:solidFill>
                  <a:srgbClr val="FF3399"/>
                </a:solidFill>
              </a:rPr>
              <a:t>OrderList</a:t>
            </a:r>
            <a:endParaRPr lang="en-US" dirty="0">
              <a:solidFill>
                <a:srgbClr val="FF3399"/>
              </a:solidFill>
            </a:endParaRPr>
          </a:p>
          <a:p>
            <a:pPr marL="342900" lvl="0" algn="l">
              <a:buFont typeface="+mj-lt"/>
              <a:buAutoNum type="arabicPeriod"/>
            </a:pPr>
            <a:r>
              <a:rPr lang="en-US" dirty="0">
                <a:solidFill>
                  <a:srgbClr val="FF3399"/>
                </a:solidFill>
              </a:rPr>
              <a:t>Create </a:t>
            </a:r>
            <a:r>
              <a:rPr lang="en-US" dirty="0" err="1">
                <a:solidFill>
                  <a:srgbClr val="FF3399"/>
                </a:solidFill>
              </a:rPr>
              <a:t>OrderController</a:t>
            </a:r>
            <a:r>
              <a:rPr lang="en-US" dirty="0">
                <a:solidFill>
                  <a:srgbClr val="FF3399"/>
                </a:solidFill>
              </a:rPr>
              <a:t> and its GET Method should only be invoked by authorized user.</a:t>
            </a:r>
          </a:p>
          <a:p>
            <a:pPr marL="342900" lvl="0" algn="l">
              <a:buFont typeface="+mj-lt"/>
              <a:buAutoNum type="arabicPeriod"/>
            </a:pPr>
            <a:r>
              <a:rPr lang="en-US" dirty="0">
                <a:solidFill>
                  <a:srgbClr val="FF3399"/>
                </a:solidFill>
              </a:rPr>
              <a:t>GET Method in controller should return all </a:t>
            </a:r>
            <a:r>
              <a:rPr lang="en-US" dirty="0" err="1">
                <a:solidFill>
                  <a:srgbClr val="FF3399"/>
                </a:solidFill>
              </a:rPr>
              <a:t>OrderHeaders</a:t>
            </a:r>
            <a:r>
              <a:rPr lang="en-US" dirty="0">
                <a:solidFill>
                  <a:srgbClr val="FF3399"/>
                </a:solidFill>
              </a:rPr>
              <a:t>.</a:t>
            </a:r>
            <a:endParaRPr lang="en-US" dirty="0"/>
          </a:p>
        </p:txBody>
      </p:sp>
      <p:sp>
        <p:nvSpPr>
          <p:cNvPr id="618" name="Google Shape;618;p29"/>
          <p:cNvSpPr/>
          <p:nvPr/>
        </p:nvSpPr>
        <p:spPr>
          <a:xfrm rot="7917476" flipH="1">
            <a:off x="3430770" y="1335112"/>
            <a:ext cx="2226644" cy="2317220"/>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29"/>
          <p:cNvGrpSpPr/>
          <p:nvPr/>
        </p:nvGrpSpPr>
        <p:grpSpPr>
          <a:xfrm>
            <a:off x="1099986" y="1881370"/>
            <a:ext cx="933720" cy="3302647"/>
            <a:chOff x="1529502" y="2594527"/>
            <a:chExt cx="732157" cy="2589702"/>
          </a:xfrm>
        </p:grpSpPr>
        <p:sp>
          <p:nvSpPr>
            <p:cNvPr id="620" name="Google Shape;620;p29"/>
            <p:cNvSpPr/>
            <p:nvPr/>
          </p:nvSpPr>
          <p:spPr>
            <a:xfrm>
              <a:off x="1692125" y="2720725"/>
              <a:ext cx="488120" cy="707775"/>
            </a:xfrm>
            <a:custGeom>
              <a:avLst/>
              <a:gdLst/>
              <a:ahLst/>
              <a:cxnLst/>
              <a:rect l="l" t="t" r="r" b="b"/>
              <a:pathLst>
                <a:path w="5701" h="9112" extrusionOk="0">
                  <a:moveTo>
                    <a:pt x="2693" y="1428"/>
                  </a:moveTo>
                  <a:cubicBezTo>
                    <a:pt x="2683" y="1476"/>
                    <a:pt x="2673" y="1514"/>
                    <a:pt x="2673" y="1552"/>
                  </a:cubicBezTo>
                  <a:lnTo>
                    <a:pt x="2664" y="1619"/>
                  </a:lnTo>
                  <a:cubicBezTo>
                    <a:pt x="2616" y="1552"/>
                    <a:pt x="2568" y="1485"/>
                    <a:pt x="2520" y="1428"/>
                  </a:cubicBezTo>
                  <a:close/>
                  <a:moveTo>
                    <a:pt x="2235" y="0"/>
                  </a:moveTo>
                  <a:cubicBezTo>
                    <a:pt x="1812" y="0"/>
                    <a:pt x="1390" y="13"/>
                    <a:pt x="968" y="39"/>
                  </a:cubicBezTo>
                  <a:cubicBezTo>
                    <a:pt x="575" y="48"/>
                    <a:pt x="259" y="364"/>
                    <a:pt x="250" y="757"/>
                  </a:cubicBezTo>
                  <a:cubicBezTo>
                    <a:pt x="173" y="3286"/>
                    <a:pt x="1" y="5854"/>
                    <a:pt x="77" y="8393"/>
                  </a:cubicBezTo>
                  <a:cubicBezTo>
                    <a:pt x="59" y="8731"/>
                    <a:pt x="337" y="9008"/>
                    <a:pt x="670" y="9008"/>
                  </a:cubicBezTo>
                  <a:cubicBezTo>
                    <a:pt x="686" y="9008"/>
                    <a:pt x="703" y="9007"/>
                    <a:pt x="719" y="9006"/>
                  </a:cubicBezTo>
                  <a:cubicBezTo>
                    <a:pt x="824" y="9073"/>
                    <a:pt x="949" y="9101"/>
                    <a:pt x="1074" y="9111"/>
                  </a:cubicBezTo>
                  <a:lnTo>
                    <a:pt x="4369" y="9101"/>
                  </a:lnTo>
                  <a:cubicBezTo>
                    <a:pt x="4666" y="9101"/>
                    <a:pt x="4992" y="8881"/>
                    <a:pt x="5059" y="8575"/>
                  </a:cubicBezTo>
                  <a:cubicBezTo>
                    <a:pt x="5500" y="6390"/>
                    <a:pt x="5701" y="4168"/>
                    <a:pt x="5663" y="1935"/>
                  </a:cubicBezTo>
                  <a:cubicBezTo>
                    <a:pt x="5653" y="1504"/>
                    <a:pt x="5701" y="949"/>
                    <a:pt x="5442" y="575"/>
                  </a:cubicBezTo>
                  <a:cubicBezTo>
                    <a:pt x="5174" y="201"/>
                    <a:pt x="4791" y="163"/>
                    <a:pt x="4360" y="115"/>
                  </a:cubicBezTo>
                  <a:cubicBezTo>
                    <a:pt x="3651" y="37"/>
                    <a:pt x="2943" y="0"/>
                    <a:pt x="2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 name="Google Shape;621;p29"/>
            <p:cNvGrpSpPr/>
            <p:nvPr/>
          </p:nvGrpSpPr>
          <p:grpSpPr>
            <a:xfrm>
              <a:off x="1529502" y="2594527"/>
              <a:ext cx="732157" cy="2589702"/>
              <a:chOff x="2668375" y="1357050"/>
              <a:chExt cx="378200" cy="1337725"/>
            </a:xfrm>
          </p:grpSpPr>
          <p:sp>
            <p:nvSpPr>
              <p:cNvPr id="622" name="Google Shape;622;p29"/>
              <p:cNvSpPr/>
              <p:nvPr/>
            </p:nvSpPr>
            <p:spPr>
              <a:xfrm>
                <a:off x="2840325" y="1385350"/>
                <a:ext cx="69250" cy="14400"/>
              </a:xfrm>
              <a:custGeom>
                <a:avLst/>
                <a:gdLst/>
                <a:ahLst/>
                <a:cxnLst/>
                <a:rect l="l" t="t" r="r" b="b"/>
                <a:pathLst>
                  <a:path w="2770" h="576" extrusionOk="0">
                    <a:moveTo>
                      <a:pt x="2453" y="1"/>
                    </a:moveTo>
                    <a:cubicBezTo>
                      <a:pt x="2450" y="1"/>
                      <a:pt x="2447" y="1"/>
                      <a:pt x="2444" y="1"/>
                    </a:cubicBezTo>
                    <a:cubicBezTo>
                      <a:pt x="1716" y="39"/>
                      <a:pt x="978" y="106"/>
                      <a:pt x="250" y="192"/>
                    </a:cubicBezTo>
                    <a:cubicBezTo>
                      <a:pt x="10" y="221"/>
                      <a:pt x="1" y="575"/>
                      <a:pt x="250" y="575"/>
                    </a:cubicBezTo>
                    <a:cubicBezTo>
                      <a:pt x="978" y="575"/>
                      <a:pt x="1716" y="556"/>
                      <a:pt x="2444" y="508"/>
                    </a:cubicBezTo>
                    <a:cubicBezTo>
                      <a:pt x="2757" y="489"/>
                      <a:pt x="2769" y="1"/>
                      <a:pt x="2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 name="Google Shape;623;p29"/>
              <p:cNvGrpSpPr/>
              <p:nvPr/>
            </p:nvGrpSpPr>
            <p:grpSpPr>
              <a:xfrm>
                <a:off x="2668375" y="1357050"/>
                <a:ext cx="378200" cy="1337725"/>
                <a:chOff x="2668375" y="1357050"/>
                <a:chExt cx="378200" cy="1337725"/>
              </a:xfrm>
            </p:grpSpPr>
            <p:sp>
              <p:nvSpPr>
                <p:cNvPr id="624" name="Google Shape;624;p29"/>
                <p:cNvSpPr/>
                <p:nvPr/>
              </p:nvSpPr>
              <p:spPr>
                <a:xfrm>
                  <a:off x="2699275" y="1357050"/>
                  <a:ext cx="347300" cy="501300"/>
                </a:xfrm>
                <a:custGeom>
                  <a:avLst/>
                  <a:gdLst/>
                  <a:ahLst/>
                  <a:cxnLst/>
                  <a:rect l="l" t="t" r="r" b="b"/>
                  <a:pathLst>
                    <a:path w="13892" h="20052" extrusionOk="0">
                      <a:moveTo>
                        <a:pt x="7004" y="1"/>
                      </a:moveTo>
                      <a:cubicBezTo>
                        <a:pt x="5440" y="1"/>
                        <a:pt x="3809" y="86"/>
                        <a:pt x="2366" y="510"/>
                      </a:cubicBezTo>
                      <a:cubicBezTo>
                        <a:pt x="814" y="979"/>
                        <a:pt x="364" y="2119"/>
                        <a:pt x="259" y="3624"/>
                      </a:cubicBezTo>
                      <a:cubicBezTo>
                        <a:pt x="96" y="5942"/>
                        <a:pt x="38" y="8270"/>
                        <a:pt x="19" y="10588"/>
                      </a:cubicBezTo>
                      <a:cubicBezTo>
                        <a:pt x="0" y="13175"/>
                        <a:pt x="58" y="15752"/>
                        <a:pt x="192" y="18329"/>
                      </a:cubicBezTo>
                      <a:cubicBezTo>
                        <a:pt x="230" y="18971"/>
                        <a:pt x="211" y="19718"/>
                        <a:pt x="920" y="19977"/>
                      </a:cubicBezTo>
                      <a:cubicBezTo>
                        <a:pt x="1076" y="20035"/>
                        <a:pt x="1253" y="20052"/>
                        <a:pt x="1433" y="20052"/>
                      </a:cubicBezTo>
                      <a:cubicBezTo>
                        <a:pt x="1638" y="20052"/>
                        <a:pt x="1847" y="20030"/>
                        <a:pt x="2031" y="20025"/>
                      </a:cubicBezTo>
                      <a:cubicBezTo>
                        <a:pt x="2692" y="20015"/>
                        <a:pt x="3344" y="20006"/>
                        <a:pt x="4005" y="19948"/>
                      </a:cubicBezTo>
                      <a:cubicBezTo>
                        <a:pt x="4215" y="19920"/>
                        <a:pt x="4215" y="19613"/>
                        <a:pt x="4005" y="19584"/>
                      </a:cubicBezTo>
                      <a:cubicBezTo>
                        <a:pt x="3923" y="19579"/>
                        <a:pt x="3840" y="19577"/>
                        <a:pt x="3754" y="19577"/>
                      </a:cubicBezTo>
                      <a:cubicBezTo>
                        <a:pt x="3314" y="19577"/>
                        <a:pt x="2828" y="19636"/>
                        <a:pt x="2371" y="19636"/>
                      </a:cubicBezTo>
                      <a:cubicBezTo>
                        <a:pt x="2124" y="19636"/>
                        <a:pt x="1885" y="19619"/>
                        <a:pt x="1667" y="19565"/>
                      </a:cubicBezTo>
                      <a:cubicBezTo>
                        <a:pt x="422" y="19268"/>
                        <a:pt x="613" y="17793"/>
                        <a:pt x="584" y="16787"/>
                      </a:cubicBezTo>
                      <a:cubicBezTo>
                        <a:pt x="527" y="15043"/>
                        <a:pt x="498" y="13300"/>
                        <a:pt x="498" y="11556"/>
                      </a:cubicBezTo>
                      <a:cubicBezTo>
                        <a:pt x="498" y="9879"/>
                        <a:pt x="527" y="8203"/>
                        <a:pt x="604" y="6526"/>
                      </a:cubicBezTo>
                      <a:cubicBezTo>
                        <a:pt x="661" y="5032"/>
                        <a:pt x="307" y="2186"/>
                        <a:pt x="1763" y="1286"/>
                      </a:cubicBezTo>
                      <a:cubicBezTo>
                        <a:pt x="3094" y="472"/>
                        <a:pt x="5173" y="596"/>
                        <a:pt x="6687" y="539"/>
                      </a:cubicBezTo>
                      <a:cubicBezTo>
                        <a:pt x="7328" y="517"/>
                        <a:pt x="7991" y="497"/>
                        <a:pt x="8658" y="497"/>
                      </a:cubicBezTo>
                      <a:cubicBezTo>
                        <a:pt x="9784" y="497"/>
                        <a:pt x="10923" y="554"/>
                        <a:pt x="11995" y="759"/>
                      </a:cubicBezTo>
                      <a:cubicBezTo>
                        <a:pt x="13297" y="1008"/>
                        <a:pt x="13259" y="2186"/>
                        <a:pt x="13278" y="3269"/>
                      </a:cubicBezTo>
                      <a:cubicBezTo>
                        <a:pt x="13288" y="4112"/>
                        <a:pt x="13297" y="4946"/>
                        <a:pt x="13297" y="5789"/>
                      </a:cubicBezTo>
                      <a:cubicBezTo>
                        <a:pt x="13297" y="7532"/>
                        <a:pt x="13278" y="9276"/>
                        <a:pt x="13230" y="11020"/>
                      </a:cubicBezTo>
                      <a:cubicBezTo>
                        <a:pt x="13182" y="12897"/>
                        <a:pt x="13106" y="14765"/>
                        <a:pt x="12991" y="16643"/>
                      </a:cubicBezTo>
                      <a:cubicBezTo>
                        <a:pt x="12962" y="17161"/>
                        <a:pt x="12962" y="17707"/>
                        <a:pt x="12885" y="18224"/>
                      </a:cubicBezTo>
                      <a:cubicBezTo>
                        <a:pt x="12790" y="18914"/>
                        <a:pt x="12406" y="19211"/>
                        <a:pt x="11745" y="19402"/>
                      </a:cubicBezTo>
                      <a:cubicBezTo>
                        <a:pt x="11298" y="19533"/>
                        <a:pt x="10806" y="19583"/>
                        <a:pt x="10306" y="19583"/>
                      </a:cubicBezTo>
                      <a:cubicBezTo>
                        <a:pt x="9598" y="19583"/>
                        <a:pt x="8874" y="19482"/>
                        <a:pt x="8239" y="19364"/>
                      </a:cubicBezTo>
                      <a:cubicBezTo>
                        <a:pt x="8221" y="19361"/>
                        <a:pt x="8204" y="19359"/>
                        <a:pt x="8187" y="19359"/>
                      </a:cubicBezTo>
                      <a:cubicBezTo>
                        <a:pt x="7909" y="19359"/>
                        <a:pt x="7807" y="19789"/>
                        <a:pt x="8105" y="19843"/>
                      </a:cubicBezTo>
                      <a:cubicBezTo>
                        <a:pt x="8775" y="19981"/>
                        <a:pt x="9458" y="20047"/>
                        <a:pt x="10143" y="20047"/>
                      </a:cubicBezTo>
                      <a:cubicBezTo>
                        <a:pt x="10457" y="20047"/>
                        <a:pt x="10771" y="20033"/>
                        <a:pt x="11084" y="20006"/>
                      </a:cubicBezTo>
                      <a:cubicBezTo>
                        <a:pt x="11707" y="19939"/>
                        <a:pt x="12512" y="19881"/>
                        <a:pt x="12972" y="19393"/>
                      </a:cubicBezTo>
                      <a:cubicBezTo>
                        <a:pt x="13412" y="18923"/>
                        <a:pt x="13403" y="18205"/>
                        <a:pt x="13441" y="17611"/>
                      </a:cubicBezTo>
                      <a:cubicBezTo>
                        <a:pt x="13518" y="16385"/>
                        <a:pt x="13585" y="15158"/>
                        <a:pt x="13633" y="13932"/>
                      </a:cubicBezTo>
                      <a:cubicBezTo>
                        <a:pt x="13738" y="11604"/>
                        <a:pt x="13786" y="9276"/>
                        <a:pt x="13796" y="6948"/>
                      </a:cubicBezTo>
                      <a:cubicBezTo>
                        <a:pt x="13805" y="5856"/>
                        <a:pt x="13796" y="4764"/>
                        <a:pt x="13786" y="3662"/>
                      </a:cubicBezTo>
                      <a:cubicBezTo>
                        <a:pt x="13767" y="2867"/>
                        <a:pt x="13891" y="1880"/>
                        <a:pt x="13508" y="1142"/>
                      </a:cubicBezTo>
                      <a:cubicBezTo>
                        <a:pt x="13221" y="577"/>
                        <a:pt x="12694" y="366"/>
                        <a:pt x="12100" y="261"/>
                      </a:cubicBezTo>
                      <a:cubicBezTo>
                        <a:pt x="10969" y="60"/>
                        <a:pt x="9772" y="41"/>
                        <a:pt x="8632" y="21"/>
                      </a:cubicBezTo>
                      <a:cubicBezTo>
                        <a:pt x="8105" y="11"/>
                        <a:pt x="7559" y="1"/>
                        <a:pt x="700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a:off x="2734225" y="1425275"/>
                  <a:ext cx="275225" cy="392875"/>
                </a:xfrm>
                <a:custGeom>
                  <a:avLst/>
                  <a:gdLst/>
                  <a:ahLst/>
                  <a:cxnLst/>
                  <a:rect l="l" t="t" r="r" b="b"/>
                  <a:pathLst>
                    <a:path w="11009" h="15715" extrusionOk="0">
                      <a:moveTo>
                        <a:pt x="6995" y="0"/>
                      </a:moveTo>
                      <a:cubicBezTo>
                        <a:pt x="5289" y="0"/>
                        <a:pt x="3578" y="38"/>
                        <a:pt x="1888" y="176"/>
                      </a:cubicBezTo>
                      <a:cubicBezTo>
                        <a:pt x="1275" y="233"/>
                        <a:pt x="729" y="339"/>
                        <a:pt x="451" y="952"/>
                      </a:cubicBezTo>
                      <a:cubicBezTo>
                        <a:pt x="1" y="1939"/>
                        <a:pt x="250" y="3472"/>
                        <a:pt x="231" y="4525"/>
                      </a:cubicBezTo>
                      <a:cubicBezTo>
                        <a:pt x="192" y="7400"/>
                        <a:pt x="212" y="10274"/>
                        <a:pt x="288" y="13138"/>
                      </a:cubicBezTo>
                      <a:cubicBezTo>
                        <a:pt x="307" y="13866"/>
                        <a:pt x="154" y="14901"/>
                        <a:pt x="805" y="15418"/>
                      </a:cubicBezTo>
                      <a:cubicBezTo>
                        <a:pt x="1090" y="15640"/>
                        <a:pt x="1436" y="15714"/>
                        <a:pt x="1793" y="15714"/>
                      </a:cubicBezTo>
                      <a:cubicBezTo>
                        <a:pt x="2143" y="15714"/>
                        <a:pt x="2504" y="15643"/>
                        <a:pt x="2827" y="15572"/>
                      </a:cubicBezTo>
                      <a:cubicBezTo>
                        <a:pt x="2982" y="15535"/>
                        <a:pt x="2963" y="15263"/>
                        <a:pt x="2803" y="15263"/>
                      </a:cubicBezTo>
                      <a:cubicBezTo>
                        <a:pt x="2795" y="15263"/>
                        <a:pt x="2787" y="15264"/>
                        <a:pt x="2779" y="15265"/>
                      </a:cubicBezTo>
                      <a:cubicBezTo>
                        <a:pt x="2603" y="15285"/>
                        <a:pt x="2424" y="15297"/>
                        <a:pt x="2247" y="15297"/>
                      </a:cubicBezTo>
                      <a:cubicBezTo>
                        <a:pt x="1477" y="15297"/>
                        <a:pt x="761" y="15058"/>
                        <a:pt x="691" y="14115"/>
                      </a:cubicBezTo>
                      <a:cubicBezTo>
                        <a:pt x="623" y="13205"/>
                        <a:pt x="633" y="12286"/>
                        <a:pt x="623" y="11375"/>
                      </a:cubicBezTo>
                      <a:cubicBezTo>
                        <a:pt x="595" y="9546"/>
                        <a:pt x="585" y="7725"/>
                        <a:pt x="595" y="5895"/>
                      </a:cubicBezTo>
                      <a:cubicBezTo>
                        <a:pt x="604" y="4985"/>
                        <a:pt x="623" y="4066"/>
                        <a:pt x="643" y="3155"/>
                      </a:cubicBezTo>
                      <a:cubicBezTo>
                        <a:pt x="662" y="2102"/>
                        <a:pt x="441" y="674"/>
                        <a:pt x="1898" y="559"/>
                      </a:cubicBezTo>
                      <a:cubicBezTo>
                        <a:pt x="3622" y="435"/>
                        <a:pt x="5375" y="425"/>
                        <a:pt x="7109" y="406"/>
                      </a:cubicBezTo>
                      <a:cubicBezTo>
                        <a:pt x="7654" y="399"/>
                        <a:pt x="8262" y="330"/>
                        <a:pt x="8843" y="330"/>
                      </a:cubicBezTo>
                      <a:cubicBezTo>
                        <a:pt x="9110" y="330"/>
                        <a:pt x="9372" y="345"/>
                        <a:pt x="9619" y="387"/>
                      </a:cubicBezTo>
                      <a:cubicBezTo>
                        <a:pt x="9693" y="363"/>
                        <a:pt x="9763" y="351"/>
                        <a:pt x="9827" y="351"/>
                      </a:cubicBezTo>
                      <a:cubicBezTo>
                        <a:pt x="9994" y="351"/>
                        <a:pt x="10128" y="434"/>
                        <a:pt x="10232" y="607"/>
                      </a:cubicBezTo>
                      <a:cubicBezTo>
                        <a:pt x="10242" y="866"/>
                        <a:pt x="10242" y="1134"/>
                        <a:pt x="10252" y="1393"/>
                      </a:cubicBezTo>
                      <a:cubicBezTo>
                        <a:pt x="10252" y="1786"/>
                        <a:pt x="10261" y="2178"/>
                        <a:pt x="10261" y="2571"/>
                      </a:cubicBezTo>
                      <a:cubicBezTo>
                        <a:pt x="10271" y="4420"/>
                        <a:pt x="10309" y="6260"/>
                        <a:pt x="10309" y="8099"/>
                      </a:cubicBezTo>
                      <a:cubicBezTo>
                        <a:pt x="10309" y="9900"/>
                        <a:pt x="10367" y="11711"/>
                        <a:pt x="10261" y="13502"/>
                      </a:cubicBezTo>
                      <a:cubicBezTo>
                        <a:pt x="10232" y="14029"/>
                        <a:pt x="10175" y="14585"/>
                        <a:pt x="9638" y="14891"/>
                      </a:cubicBezTo>
                      <a:cubicBezTo>
                        <a:pt x="9348" y="15060"/>
                        <a:pt x="8999" y="15091"/>
                        <a:pt x="8658" y="15091"/>
                      </a:cubicBezTo>
                      <a:cubicBezTo>
                        <a:pt x="8516" y="15091"/>
                        <a:pt x="8375" y="15086"/>
                        <a:pt x="8240" y="15083"/>
                      </a:cubicBezTo>
                      <a:cubicBezTo>
                        <a:pt x="8056" y="15080"/>
                        <a:pt x="7873" y="15076"/>
                        <a:pt x="7690" y="15076"/>
                      </a:cubicBezTo>
                      <a:cubicBezTo>
                        <a:pt x="7303" y="15076"/>
                        <a:pt x="6919" y="15094"/>
                        <a:pt x="6534" y="15179"/>
                      </a:cubicBezTo>
                      <a:cubicBezTo>
                        <a:pt x="6265" y="15242"/>
                        <a:pt x="6350" y="15634"/>
                        <a:pt x="6599" y="15634"/>
                      </a:cubicBezTo>
                      <a:cubicBezTo>
                        <a:pt x="6615" y="15634"/>
                        <a:pt x="6632" y="15633"/>
                        <a:pt x="6649" y="15629"/>
                      </a:cubicBezTo>
                      <a:cubicBezTo>
                        <a:pt x="6900" y="15574"/>
                        <a:pt x="7171" y="15559"/>
                        <a:pt x="7450" y="15559"/>
                      </a:cubicBezTo>
                      <a:cubicBezTo>
                        <a:pt x="7774" y="15559"/>
                        <a:pt x="8110" y="15579"/>
                        <a:pt x="8440" y="15579"/>
                      </a:cubicBezTo>
                      <a:cubicBezTo>
                        <a:pt x="9054" y="15579"/>
                        <a:pt x="9648" y="15509"/>
                        <a:pt x="10108" y="15112"/>
                      </a:cubicBezTo>
                      <a:cubicBezTo>
                        <a:pt x="11008" y="14355"/>
                        <a:pt x="10740" y="12678"/>
                        <a:pt x="10750" y="11653"/>
                      </a:cubicBezTo>
                      <a:cubicBezTo>
                        <a:pt x="10779" y="7840"/>
                        <a:pt x="10664" y="4027"/>
                        <a:pt x="10577" y="214"/>
                      </a:cubicBezTo>
                      <a:cubicBezTo>
                        <a:pt x="10568" y="119"/>
                        <a:pt x="10491" y="32"/>
                        <a:pt x="10395" y="32"/>
                      </a:cubicBezTo>
                      <a:cubicBezTo>
                        <a:pt x="9269" y="17"/>
                        <a:pt x="8133" y="0"/>
                        <a:pt x="69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a:off x="2668375" y="1767150"/>
                  <a:ext cx="249575" cy="927625"/>
                </a:xfrm>
                <a:custGeom>
                  <a:avLst/>
                  <a:gdLst/>
                  <a:ahLst/>
                  <a:cxnLst/>
                  <a:rect l="l" t="t" r="r" b="b"/>
                  <a:pathLst>
                    <a:path w="9983" h="37105" extrusionOk="0">
                      <a:moveTo>
                        <a:pt x="7488" y="0"/>
                      </a:moveTo>
                      <a:cubicBezTo>
                        <a:pt x="7415" y="0"/>
                        <a:pt x="7339" y="23"/>
                        <a:pt x="7262" y="76"/>
                      </a:cubicBezTo>
                      <a:cubicBezTo>
                        <a:pt x="6476" y="153"/>
                        <a:pt x="6151" y="996"/>
                        <a:pt x="6045" y="1743"/>
                      </a:cubicBezTo>
                      <a:cubicBezTo>
                        <a:pt x="5863" y="2979"/>
                        <a:pt x="5758" y="4426"/>
                        <a:pt x="5863" y="5738"/>
                      </a:cubicBezTo>
                      <a:cubicBezTo>
                        <a:pt x="5710" y="5585"/>
                        <a:pt x="5518" y="5480"/>
                        <a:pt x="5298" y="5432"/>
                      </a:cubicBezTo>
                      <a:cubicBezTo>
                        <a:pt x="5248" y="5425"/>
                        <a:pt x="5198" y="5421"/>
                        <a:pt x="5148" y="5421"/>
                      </a:cubicBezTo>
                      <a:cubicBezTo>
                        <a:pt x="4860" y="5421"/>
                        <a:pt x="4573" y="5537"/>
                        <a:pt x="4369" y="5757"/>
                      </a:cubicBezTo>
                      <a:cubicBezTo>
                        <a:pt x="4220" y="5469"/>
                        <a:pt x="3921" y="5293"/>
                        <a:pt x="3600" y="5293"/>
                      </a:cubicBezTo>
                      <a:cubicBezTo>
                        <a:pt x="3569" y="5293"/>
                        <a:pt x="3538" y="5294"/>
                        <a:pt x="3507" y="5298"/>
                      </a:cubicBezTo>
                      <a:cubicBezTo>
                        <a:pt x="3142" y="5365"/>
                        <a:pt x="2836" y="5604"/>
                        <a:pt x="2673" y="5930"/>
                      </a:cubicBezTo>
                      <a:cubicBezTo>
                        <a:pt x="2467" y="5660"/>
                        <a:pt x="2145" y="5511"/>
                        <a:pt x="1816" y="5511"/>
                      </a:cubicBezTo>
                      <a:cubicBezTo>
                        <a:pt x="1702" y="5511"/>
                        <a:pt x="1587" y="5529"/>
                        <a:pt x="1476" y="5566"/>
                      </a:cubicBezTo>
                      <a:cubicBezTo>
                        <a:pt x="556" y="5863"/>
                        <a:pt x="556" y="7022"/>
                        <a:pt x="489" y="7798"/>
                      </a:cubicBezTo>
                      <a:cubicBezTo>
                        <a:pt x="307" y="9705"/>
                        <a:pt x="0" y="13546"/>
                        <a:pt x="2338" y="14351"/>
                      </a:cubicBezTo>
                      <a:cubicBezTo>
                        <a:pt x="2002" y="18011"/>
                        <a:pt x="2002" y="21718"/>
                        <a:pt x="1878" y="25397"/>
                      </a:cubicBezTo>
                      <a:cubicBezTo>
                        <a:pt x="1753" y="29143"/>
                        <a:pt x="1629" y="32898"/>
                        <a:pt x="1523" y="36654"/>
                      </a:cubicBezTo>
                      <a:cubicBezTo>
                        <a:pt x="1523" y="36798"/>
                        <a:pt x="1514" y="36941"/>
                        <a:pt x="1504" y="37095"/>
                      </a:cubicBezTo>
                      <a:lnTo>
                        <a:pt x="1955" y="37095"/>
                      </a:lnTo>
                      <a:cubicBezTo>
                        <a:pt x="1955" y="36941"/>
                        <a:pt x="1964" y="36798"/>
                        <a:pt x="1964" y="36654"/>
                      </a:cubicBezTo>
                      <a:cubicBezTo>
                        <a:pt x="2079" y="32965"/>
                        <a:pt x="2194" y="29277"/>
                        <a:pt x="2328" y="25589"/>
                      </a:cubicBezTo>
                      <a:cubicBezTo>
                        <a:pt x="2453" y="21843"/>
                        <a:pt x="2740" y="18078"/>
                        <a:pt x="2683" y="14332"/>
                      </a:cubicBezTo>
                      <a:cubicBezTo>
                        <a:pt x="2654" y="14217"/>
                        <a:pt x="2587" y="14121"/>
                        <a:pt x="2510" y="14035"/>
                      </a:cubicBezTo>
                      <a:cubicBezTo>
                        <a:pt x="872" y="13498"/>
                        <a:pt x="834" y="11371"/>
                        <a:pt x="776" y="9934"/>
                      </a:cubicBezTo>
                      <a:cubicBezTo>
                        <a:pt x="757" y="9350"/>
                        <a:pt x="767" y="8766"/>
                        <a:pt x="805" y="8181"/>
                      </a:cubicBezTo>
                      <a:cubicBezTo>
                        <a:pt x="824" y="7856"/>
                        <a:pt x="853" y="7539"/>
                        <a:pt x="901" y="7214"/>
                      </a:cubicBezTo>
                      <a:lnTo>
                        <a:pt x="1006" y="6533"/>
                      </a:lnTo>
                      <a:cubicBezTo>
                        <a:pt x="1459" y="6209"/>
                        <a:pt x="1827" y="6048"/>
                        <a:pt x="2110" y="6048"/>
                      </a:cubicBezTo>
                      <a:cubicBezTo>
                        <a:pt x="2312" y="6048"/>
                        <a:pt x="2471" y="6130"/>
                        <a:pt x="2587" y="6294"/>
                      </a:cubicBezTo>
                      <a:cubicBezTo>
                        <a:pt x="2587" y="6342"/>
                        <a:pt x="2596" y="6390"/>
                        <a:pt x="2606" y="6438"/>
                      </a:cubicBezTo>
                      <a:cubicBezTo>
                        <a:pt x="2625" y="6495"/>
                        <a:pt x="2673" y="6543"/>
                        <a:pt x="2731" y="6562"/>
                      </a:cubicBezTo>
                      <a:cubicBezTo>
                        <a:pt x="2750" y="6578"/>
                        <a:pt x="2773" y="6585"/>
                        <a:pt x="2798" y="6585"/>
                      </a:cubicBezTo>
                      <a:cubicBezTo>
                        <a:pt x="2834" y="6585"/>
                        <a:pt x="2870" y="6568"/>
                        <a:pt x="2893" y="6533"/>
                      </a:cubicBezTo>
                      <a:cubicBezTo>
                        <a:pt x="2913" y="6524"/>
                        <a:pt x="2922" y="6505"/>
                        <a:pt x="2932" y="6476"/>
                      </a:cubicBezTo>
                      <a:cubicBezTo>
                        <a:pt x="3066" y="6217"/>
                        <a:pt x="3085" y="5911"/>
                        <a:pt x="3382" y="5757"/>
                      </a:cubicBezTo>
                      <a:cubicBezTo>
                        <a:pt x="3461" y="5719"/>
                        <a:pt x="3545" y="5701"/>
                        <a:pt x="3627" y="5701"/>
                      </a:cubicBezTo>
                      <a:cubicBezTo>
                        <a:pt x="3873" y="5701"/>
                        <a:pt x="4108" y="5861"/>
                        <a:pt x="4187" y="6112"/>
                      </a:cubicBezTo>
                      <a:lnTo>
                        <a:pt x="4187" y="6141"/>
                      </a:lnTo>
                      <a:cubicBezTo>
                        <a:pt x="4155" y="6266"/>
                        <a:pt x="4260" y="6359"/>
                        <a:pt x="4366" y="6359"/>
                      </a:cubicBezTo>
                      <a:cubicBezTo>
                        <a:pt x="4421" y="6359"/>
                        <a:pt x="4476" y="6334"/>
                        <a:pt x="4512" y="6275"/>
                      </a:cubicBezTo>
                      <a:cubicBezTo>
                        <a:pt x="4683" y="6015"/>
                        <a:pt x="4870" y="5763"/>
                        <a:pt x="5207" y="5763"/>
                      </a:cubicBezTo>
                      <a:cubicBezTo>
                        <a:pt x="5230" y="5763"/>
                        <a:pt x="5254" y="5765"/>
                        <a:pt x="5279" y="5767"/>
                      </a:cubicBezTo>
                      <a:cubicBezTo>
                        <a:pt x="5624" y="5805"/>
                        <a:pt x="5739" y="6083"/>
                        <a:pt x="5921" y="6323"/>
                      </a:cubicBezTo>
                      <a:cubicBezTo>
                        <a:pt x="5940" y="6418"/>
                        <a:pt x="5950" y="6514"/>
                        <a:pt x="5959" y="6600"/>
                      </a:cubicBezTo>
                      <a:cubicBezTo>
                        <a:pt x="5973" y="6639"/>
                        <a:pt x="6007" y="6658"/>
                        <a:pt x="6039" y="6658"/>
                      </a:cubicBezTo>
                      <a:cubicBezTo>
                        <a:pt x="6072" y="6658"/>
                        <a:pt x="6103" y="6639"/>
                        <a:pt x="6112" y="6600"/>
                      </a:cubicBezTo>
                      <a:cubicBezTo>
                        <a:pt x="6266" y="5671"/>
                        <a:pt x="6218" y="4704"/>
                        <a:pt x="6275" y="3755"/>
                      </a:cubicBezTo>
                      <a:cubicBezTo>
                        <a:pt x="6352" y="2682"/>
                        <a:pt x="6160" y="594"/>
                        <a:pt x="7530" y="345"/>
                      </a:cubicBezTo>
                      <a:cubicBezTo>
                        <a:pt x="7731" y="517"/>
                        <a:pt x="7875" y="747"/>
                        <a:pt x="7942" y="996"/>
                      </a:cubicBezTo>
                      <a:cubicBezTo>
                        <a:pt x="8009" y="1303"/>
                        <a:pt x="8038" y="1609"/>
                        <a:pt x="8028" y="1925"/>
                      </a:cubicBezTo>
                      <a:cubicBezTo>
                        <a:pt x="8038" y="2510"/>
                        <a:pt x="8048" y="3094"/>
                        <a:pt x="8048" y="3679"/>
                      </a:cubicBezTo>
                      <a:cubicBezTo>
                        <a:pt x="8048" y="4847"/>
                        <a:pt x="8000" y="6007"/>
                        <a:pt x="7971" y="7175"/>
                      </a:cubicBezTo>
                      <a:cubicBezTo>
                        <a:pt x="7971" y="7270"/>
                        <a:pt x="8036" y="7315"/>
                        <a:pt x="8105" y="7315"/>
                      </a:cubicBezTo>
                      <a:cubicBezTo>
                        <a:pt x="8175" y="7315"/>
                        <a:pt x="8249" y="7267"/>
                        <a:pt x="8258" y="7175"/>
                      </a:cubicBezTo>
                      <a:cubicBezTo>
                        <a:pt x="8287" y="6869"/>
                        <a:pt x="8325" y="6543"/>
                        <a:pt x="8354" y="6217"/>
                      </a:cubicBezTo>
                      <a:cubicBezTo>
                        <a:pt x="9705" y="7262"/>
                        <a:pt x="9303" y="8871"/>
                        <a:pt x="8871" y="10346"/>
                      </a:cubicBezTo>
                      <a:cubicBezTo>
                        <a:pt x="8507" y="11601"/>
                        <a:pt x="8009" y="12789"/>
                        <a:pt x="6936" y="13594"/>
                      </a:cubicBezTo>
                      <a:cubicBezTo>
                        <a:pt x="6850" y="13652"/>
                        <a:pt x="6831" y="13767"/>
                        <a:pt x="6869" y="13862"/>
                      </a:cubicBezTo>
                      <a:cubicBezTo>
                        <a:pt x="6371" y="17618"/>
                        <a:pt x="6419" y="21507"/>
                        <a:pt x="6256" y="25292"/>
                      </a:cubicBezTo>
                      <a:cubicBezTo>
                        <a:pt x="6093" y="28980"/>
                        <a:pt x="5969" y="32669"/>
                        <a:pt x="5873" y="36357"/>
                      </a:cubicBezTo>
                      <a:lnTo>
                        <a:pt x="5854" y="37104"/>
                      </a:lnTo>
                      <a:lnTo>
                        <a:pt x="6227" y="37104"/>
                      </a:lnTo>
                      <a:lnTo>
                        <a:pt x="6247" y="36357"/>
                      </a:lnTo>
                      <a:cubicBezTo>
                        <a:pt x="6352" y="32669"/>
                        <a:pt x="6476" y="28980"/>
                        <a:pt x="6630" y="25292"/>
                      </a:cubicBezTo>
                      <a:cubicBezTo>
                        <a:pt x="6793" y="21507"/>
                        <a:pt x="7243" y="17685"/>
                        <a:pt x="7205" y="13901"/>
                      </a:cubicBezTo>
                      <a:cubicBezTo>
                        <a:pt x="8546" y="12904"/>
                        <a:pt x="9063" y="11285"/>
                        <a:pt x="9465" y="9724"/>
                      </a:cubicBezTo>
                      <a:cubicBezTo>
                        <a:pt x="9772" y="8507"/>
                        <a:pt x="9983" y="6332"/>
                        <a:pt x="8383" y="5930"/>
                      </a:cubicBezTo>
                      <a:cubicBezTo>
                        <a:pt x="8527" y="4368"/>
                        <a:pt x="8603" y="2692"/>
                        <a:pt x="8345" y="1207"/>
                      </a:cubicBezTo>
                      <a:cubicBezTo>
                        <a:pt x="8279" y="861"/>
                        <a:pt x="7930" y="0"/>
                        <a:pt x="74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7" name="Google Shape;627;p29"/>
          <p:cNvGrpSpPr/>
          <p:nvPr/>
        </p:nvGrpSpPr>
        <p:grpSpPr>
          <a:xfrm>
            <a:off x="7302399" y="1402140"/>
            <a:ext cx="964455" cy="1023589"/>
            <a:chOff x="2537100" y="4491050"/>
            <a:chExt cx="394025" cy="418150"/>
          </a:xfrm>
        </p:grpSpPr>
        <p:sp>
          <p:nvSpPr>
            <p:cNvPr id="628" name="Google Shape;628;p29"/>
            <p:cNvSpPr/>
            <p:nvPr/>
          </p:nvSpPr>
          <p:spPr>
            <a:xfrm>
              <a:off x="2537100" y="4702050"/>
              <a:ext cx="394025" cy="207150"/>
            </a:xfrm>
            <a:custGeom>
              <a:avLst/>
              <a:gdLst/>
              <a:ahLst/>
              <a:cxnLst/>
              <a:rect l="l" t="t" r="r" b="b"/>
              <a:pathLst>
                <a:path w="15761" h="8286" extrusionOk="0">
                  <a:moveTo>
                    <a:pt x="6842" y="426"/>
                  </a:moveTo>
                  <a:cubicBezTo>
                    <a:pt x="8467" y="426"/>
                    <a:pt x="9996" y="1531"/>
                    <a:pt x="10750" y="2951"/>
                  </a:cubicBezTo>
                  <a:cubicBezTo>
                    <a:pt x="10795" y="3021"/>
                    <a:pt x="10864" y="3057"/>
                    <a:pt x="10936" y="3057"/>
                  </a:cubicBezTo>
                  <a:cubicBezTo>
                    <a:pt x="10973" y="3057"/>
                    <a:pt x="11011" y="3048"/>
                    <a:pt x="11047" y="3028"/>
                  </a:cubicBezTo>
                  <a:cubicBezTo>
                    <a:pt x="11445" y="2843"/>
                    <a:pt x="11883" y="2754"/>
                    <a:pt x="12319" y="2754"/>
                  </a:cubicBezTo>
                  <a:cubicBezTo>
                    <a:pt x="13731" y="2754"/>
                    <a:pt x="15116" y="3686"/>
                    <a:pt x="15013" y="5289"/>
                  </a:cubicBezTo>
                  <a:cubicBezTo>
                    <a:pt x="14966" y="6161"/>
                    <a:pt x="14439" y="7061"/>
                    <a:pt x="13576" y="7368"/>
                  </a:cubicBezTo>
                  <a:cubicBezTo>
                    <a:pt x="13193" y="7496"/>
                    <a:pt x="12769" y="7534"/>
                    <a:pt x="12335" y="7534"/>
                  </a:cubicBezTo>
                  <a:cubicBezTo>
                    <a:pt x="11695" y="7534"/>
                    <a:pt x="11032" y="7450"/>
                    <a:pt x="10444" y="7445"/>
                  </a:cubicBezTo>
                  <a:cubicBezTo>
                    <a:pt x="10405" y="7444"/>
                    <a:pt x="10366" y="7444"/>
                    <a:pt x="10327" y="7444"/>
                  </a:cubicBezTo>
                  <a:cubicBezTo>
                    <a:pt x="8298" y="7444"/>
                    <a:pt x="6305" y="7686"/>
                    <a:pt x="4284" y="7799"/>
                  </a:cubicBezTo>
                  <a:cubicBezTo>
                    <a:pt x="3893" y="7817"/>
                    <a:pt x="3396" y="7864"/>
                    <a:pt x="2891" y="7864"/>
                  </a:cubicBezTo>
                  <a:cubicBezTo>
                    <a:pt x="2081" y="7864"/>
                    <a:pt x="1252" y="7744"/>
                    <a:pt x="816" y="7196"/>
                  </a:cubicBezTo>
                  <a:cubicBezTo>
                    <a:pt x="1" y="6170"/>
                    <a:pt x="898" y="5105"/>
                    <a:pt x="1914" y="5105"/>
                  </a:cubicBezTo>
                  <a:cubicBezTo>
                    <a:pt x="2237" y="5105"/>
                    <a:pt x="2571" y="5212"/>
                    <a:pt x="2866" y="5461"/>
                  </a:cubicBezTo>
                  <a:cubicBezTo>
                    <a:pt x="2840" y="5533"/>
                    <a:pt x="2902" y="5591"/>
                    <a:pt x="2963" y="5591"/>
                  </a:cubicBezTo>
                  <a:cubicBezTo>
                    <a:pt x="2991" y="5591"/>
                    <a:pt x="3020" y="5578"/>
                    <a:pt x="3038" y="5548"/>
                  </a:cubicBezTo>
                  <a:cubicBezTo>
                    <a:pt x="3105" y="5452"/>
                    <a:pt x="3201" y="5385"/>
                    <a:pt x="3297" y="5327"/>
                  </a:cubicBezTo>
                  <a:cubicBezTo>
                    <a:pt x="3402" y="5289"/>
                    <a:pt x="3508" y="5260"/>
                    <a:pt x="3613" y="5241"/>
                  </a:cubicBezTo>
                  <a:cubicBezTo>
                    <a:pt x="3747" y="5193"/>
                    <a:pt x="3728" y="4992"/>
                    <a:pt x="3584" y="4992"/>
                  </a:cubicBezTo>
                  <a:lnTo>
                    <a:pt x="3517" y="4992"/>
                  </a:lnTo>
                  <a:cubicBezTo>
                    <a:pt x="2885" y="3201"/>
                    <a:pt x="4006" y="1122"/>
                    <a:pt x="5826" y="576"/>
                  </a:cubicBezTo>
                  <a:cubicBezTo>
                    <a:pt x="6165" y="474"/>
                    <a:pt x="6506" y="426"/>
                    <a:pt x="6842" y="426"/>
                  </a:cubicBezTo>
                  <a:close/>
                  <a:moveTo>
                    <a:pt x="6837" y="1"/>
                  </a:moveTo>
                  <a:cubicBezTo>
                    <a:pt x="6388" y="1"/>
                    <a:pt x="5935" y="76"/>
                    <a:pt x="5491" y="240"/>
                  </a:cubicBezTo>
                  <a:lnTo>
                    <a:pt x="5443" y="259"/>
                  </a:lnTo>
                  <a:lnTo>
                    <a:pt x="5184" y="365"/>
                  </a:lnTo>
                  <a:cubicBezTo>
                    <a:pt x="3450" y="1189"/>
                    <a:pt x="2444" y="3306"/>
                    <a:pt x="3115" y="5136"/>
                  </a:cubicBezTo>
                  <a:cubicBezTo>
                    <a:pt x="3124" y="5145"/>
                    <a:pt x="3124" y="5155"/>
                    <a:pt x="3124" y="5155"/>
                  </a:cubicBezTo>
                  <a:cubicBezTo>
                    <a:pt x="3096" y="5184"/>
                    <a:pt x="3057" y="5212"/>
                    <a:pt x="3029" y="5241"/>
                  </a:cubicBezTo>
                  <a:cubicBezTo>
                    <a:pt x="2679" y="4882"/>
                    <a:pt x="2235" y="4719"/>
                    <a:pt x="1800" y="4719"/>
                  </a:cubicBezTo>
                  <a:cubicBezTo>
                    <a:pt x="922" y="4719"/>
                    <a:pt x="81" y="5382"/>
                    <a:pt x="126" y="6439"/>
                  </a:cubicBezTo>
                  <a:cubicBezTo>
                    <a:pt x="190" y="7979"/>
                    <a:pt x="1677" y="8285"/>
                    <a:pt x="3103" y="8285"/>
                  </a:cubicBezTo>
                  <a:cubicBezTo>
                    <a:pt x="3807" y="8285"/>
                    <a:pt x="4496" y="8211"/>
                    <a:pt x="4993" y="8173"/>
                  </a:cubicBezTo>
                  <a:cubicBezTo>
                    <a:pt x="6458" y="8067"/>
                    <a:pt x="7914" y="7924"/>
                    <a:pt x="9390" y="7885"/>
                  </a:cubicBezTo>
                  <a:cubicBezTo>
                    <a:pt x="9455" y="7884"/>
                    <a:pt x="9521" y="7883"/>
                    <a:pt x="9587" y="7883"/>
                  </a:cubicBezTo>
                  <a:cubicBezTo>
                    <a:pt x="10385" y="7883"/>
                    <a:pt x="11238" y="7981"/>
                    <a:pt x="12064" y="7981"/>
                  </a:cubicBezTo>
                  <a:cubicBezTo>
                    <a:pt x="12524" y="7981"/>
                    <a:pt x="12975" y="7951"/>
                    <a:pt x="13404" y="7857"/>
                  </a:cubicBezTo>
                  <a:cubicBezTo>
                    <a:pt x="14908" y="7521"/>
                    <a:pt x="15761" y="5835"/>
                    <a:pt x="15358" y="4389"/>
                  </a:cubicBezTo>
                  <a:cubicBezTo>
                    <a:pt x="14981" y="3016"/>
                    <a:pt x="13681" y="2330"/>
                    <a:pt x="12369" y="2330"/>
                  </a:cubicBezTo>
                  <a:cubicBezTo>
                    <a:pt x="11914" y="2330"/>
                    <a:pt x="11457" y="2412"/>
                    <a:pt x="11038" y="2578"/>
                  </a:cubicBezTo>
                  <a:cubicBezTo>
                    <a:pt x="10990" y="2492"/>
                    <a:pt x="10942" y="2415"/>
                    <a:pt x="10884" y="2338"/>
                  </a:cubicBezTo>
                  <a:cubicBezTo>
                    <a:pt x="10904" y="2223"/>
                    <a:pt x="10904" y="2108"/>
                    <a:pt x="10913" y="2003"/>
                  </a:cubicBezTo>
                  <a:lnTo>
                    <a:pt x="10635" y="1974"/>
                  </a:lnTo>
                  <a:cubicBezTo>
                    <a:pt x="9726" y="808"/>
                    <a:pt x="8305" y="1"/>
                    <a:pt x="683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a:off x="2537125" y="4712575"/>
              <a:ext cx="377875" cy="186025"/>
            </a:xfrm>
            <a:custGeom>
              <a:avLst/>
              <a:gdLst/>
              <a:ahLst/>
              <a:cxnLst/>
              <a:rect l="l" t="t" r="r" b="b"/>
              <a:pathLst>
                <a:path w="15115" h="7441" extrusionOk="0">
                  <a:moveTo>
                    <a:pt x="6854" y="1"/>
                  </a:moveTo>
                  <a:cubicBezTo>
                    <a:pt x="6513" y="1"/>
                    <a:pt x="6168" y="50"/>
                    <a:pt x="5825" y="155"/>
                  </a:cubicBezTo>
                  <a:cubicBezTo>
                    <a:pt x="4014" y="701"/>
                    <a:pt x="2893" y="2770"/>
                    <a:pt x="3526" y="4561"/>
                  </a:cubicBezTo>
                  <a:lnTo>
                    <a:pt x="3583" y="4561"/>
                  </a:lnTo>
                  <a:cubicBezTo>
                    <a:pt x="3727" y="4571"/>
                    <a:pt x="3756" y="4772"/>
                    <a:pt x="3622" y="4820"/>
                  </a:cubicBezTo>
                  <a:cubicBezTo>
                    <a:pt x="3507" y="4830"/>
                    <a:pt x="3401" y="4868"/>
                    <a:pt x="3305" y="4906"/>
                  </a:cubicBezTo>
                  <a:cubicBezTo>
                    <a:pt x="3200" y="4954"/>
                    <a:pt x="3114" y="5031"/>
                    <a:pt x="3047" y="5127"/>
                  </a:cubicBezTo>
                  <a:cubicBezTo>
                    <a:pt x="3026" y="5154"/>
                    <a:pt x="2997" y="5166"/>
                    <a:pt x="2968" y="5166"/>
                  </a:cubicBezTo>
                  <a:cubicBezTo>
                    <a:pt x="2907" y="5166"/>
                    <a:pt x="2848" y="5110"/>
                    <a:pt x="2874" y="5031"/>
                  </a:cubicBezTo>
                  <a:cubicBezTo>
                    <a:pt x="2579" y="4786"/>
                    <a:pt x="2245" y="4680"/>
                    <a:pt x="1924" y="4680"/>
                  </a:cubicBezTo>
                  <a:cubicBezTo>
                    <a:pt x="901" y="4680"/>
                    <a:pt x="0" y="5747"/>
                    <a:pt x="824" y="6775"/>
                  </a:cubicBezTo>
                  <a:cubicBezTo>
                    <a:pt x="1251" y="7318"/>
                    <a:pt x="2067" y="7441"/>
                    <a:pt x="2871" y="7441"/>
                  </a:cubicBezTo>
                  <a:cubicBezTo>
                    <a:pt x="3384" y="7441"/>
                    <a:pt x="3893" y="7391"/>
                    <a:pt x="4292" y="7369"/>
                  </a:cubicBezTo>
                  <a:cubicBezTo>
                    <a:pt x="6304" y="7265"/>
                    <a:pt x="8306" y="7023"/>
                    <a:pt x="10327" y="7023"/>
                  </a:cubicBezTo>
                  <a:cubicBezTo>
                    <a:pt x="10365" y="7023"/>
                    <a:pt x="10404" y="7023"/>
                    <a:pt x="10443" y="7024"/>
                  </a:cubicBezTo>
                  <a:cubicBezTo>
                    <a:pt x="11029" y="7029"/>
                    <a:pt x="11683" y="7111"/>
                    <a:pt x="12314" y="7111"/>
                  </a:cubicBezTo>
                  <a:cubicBezTo>
                    <a:pt x="12755" y="7111"/>
                    <a:pt x="13185" y="7071"/>
                    <a:pt x="13575" y="6937"/>
                  </a:cubicBezTo>
                  <a:cubicBezTo>
                    <a:pt x="14438" y="6640"/>
                    <a:pt x="14965" y="5740"/>
                    <a:pt x="15012" y="4868"/>
                  </a:cubicBezTo>
                  <a:cubicBezTo>
                    <a:pt x="15115" y="3265"/>
                    <a:pt x="13730" y="2333"/>
                    <a:pt x="12318" y="2333"/>
                  </a:cubicBezTo>
                  <a:cubicBezTo>
                    <a:pt x="11882" y="2333"/>
                    <a:pt x="11444" y="2422"/>
                    <a:pt x="11046" y="2607"/>
                  </a:cubicBezTo>
                  <a:cubicBezTo>
                    <a:pt x="11012" y="2626"/>
                    <a:pt x="10977" y="2634"/>
                    <a:pt x="10942" y="2634"/>
                  </a:cubicBezTo>
                  <a:cubicBezTo>
                    <a:pt x="10868" y="2634"/>
                    <a:pt x="10798" y="2596"/>
                    <a:pt x="10759" y="2530"/>
                  </a:cubicBezTo>
                  <a:cubicBezTo>
                    <a:pt x="10007" y="1105"/>
                    <a:pt x="8476" y="1"/>
                    <a:pt x="6854"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a:off x="2592925" y="4491050"/>
              <a:ext cx="285525" cy="261075"/>
            </a:xfrm>
            <a:custGeom>
              <a:avLst/>
              <a:gdLst/>
              <a:ahLst/>
              <a:cxnLst/>
              <a:rect l="l" t="t" r="r" b="b"/>
              <a:pathLst>
                <a:path w="11421" h="10443" extrusionOk="0">
                  <a:moveTo>
                    <a:pt x="5888" y="0"/>
                  </a:moveTo>
                  <a:cubicBezTo>
                    <a:pt x="5813" y="0"/>
                    <a:pt x="5740" y="38"/>
                    <a:pt x="5701" y="106"/>
                  </a:cubicBezTo>
                  <a:cubicBezTo>
                    <a:pt x="3947" y="2501"/>
                    <a:pt x="2079" y="4810"/>
                    <a:pt x="125" y="7032"/>
                  </a:cubicBezTo>
                  <a:cubicBezTo>
                    <a:pt x="0" y="7167"/>
                    <a:pt x="87" y="7387"/>
                    <a:pt x="269" y="7396"/>
                  </a:cubicBezTo>
                  <a:cubicBezTo>
                    <a:pt x="1093" y="7377"/>
                    <a:pt x="1916" y="7339"/>
                    <a:pt x="2740" y="7301"/>
                  </a:cubicBezTo>
                  <a:lnTo>
                    <a:pt x="2740" y="7301"/>
                  </a:lnTo>
                  <a:cubicBezTo>
                    <a:pt x="2673" y="7808"/>
                    <a:pt x="2760" y="8326"/>
                    <a:pt x="2961" y="8805"/>
                  </a:cubicBezTo>
                  <a:lnTo>
                    <a:pt x="3219" y="8699"/>
                  </a:lnTo>
                  <a:cubicBezTo>
                    <a:pt x="3162" y="8450"/>
                    <a:pt x="3124" y="8201"/>
                    <a:pt x="3104" y="7943"/>
                  </a:cubicBezTo>
                  <a:cubicBezTo>
                    <a:pt x="3085" y="7693"/>
                    <a:pt x="3124" y="7454"/>
                    <a:pt x="3133" y="7214"/>
                  </a:cubicBezTo>
                  <a:cubicBezTo>
                    <a:pt x="3143" y="7157"/>
                    <a:pt x="3104" y="7090"/>
                    <a:pt x="3047" y="7061"/>
                  </a:cubicBezTo>
                  <a:cubicBezTo>
                    <a:pt x="3028" y="6994"/>
                    <a:pt x="2961" y="6956"/>
                    <a:pt x="2894" y="6956"/>
                  </a:cubicBezTo>
                  <a:cubicBezTo>
                    <a:pt x="2534" y="6951"/>
                    <a:pt x="2175" y="6949"/>
                    <a:pt x="1816" y="6949"/>
                  </a:cubicBezTo>
                  <a:cubicBezTo>
                    <a:pt x="1457" y="6949"/>
                    <a:pt x="1097" y="6951"/>
                    <a:pt x="738" y="6956"/>
                  </a:cubicBezTo>
                  <a:cubicBezTo>
                    <a:pt x="2549" y="4896"/>
                    <a:pt x="4264" y="2760"/>
                    <a:pt x="5892" y="547"/>
                  </a:cubicBezTo>
                  <a:cubicBezTo>
                    <a:pt x="7626" y="2491"/>
                    <a:pt x="9236" y="4532"/>
                    <a:pt x="10740" y="6659"/>
                  </a:cubicBezTo>
                  <a:cubicBezTo>
                    <a:pt x="10041" y="6659"/>
                    <a:pt x="9351" y="6620"/>
                    <a:pt x="8651" y="6573"/>
                  </a:cubicBezTo>
                  <a:cubicBezTo>
                    <a:pt x="8646" y="6572"/>
                    <a:pt x="8642" y="6572"/>
                    <a:pt x="8637" y="6572"/>
                  </a:cubicBezTo>
                  <a:cubicBezTo>
                    <a:pt x="8476" y="6572"/>
                    <a:pt x="8432" y="6729"/>
                    <a:pt x="8479" y="6850"/>
                  </a:cubicBezTo>
                  <a:cubicBezTo>
                    <a:pt x="8460" y="6879"/>
                    <a:pt x="8450" y="6908"/>
                    <a:pt x="8441" y="6946"/>
                  </a:cubicBezTo>
                  <a:cubicBezTo>
                    <a:pt x="8402" y="8096"/>
                    <a:pt x="8374" y="9265"/>
                    <a:pt x="8402" y="10414"/>
                  </a:cubicBezTo>
                  <a:lnTo>
                    <a:pt x="8680" y="10443"/>
                  </a:lnTo>
                  <a:cubicBezTo>
                    <a:pt x="8776" y="9303"/>
                    <a:pt x="8824" y="8144"/>
                    <a:pt x="8843" y="7004"/>
                  </a:cubicBezTo>
                  <a:cubicBezTo>
                    <a:pt x="9414" y="7061"/>
                    <a:pt x="9984" y="7091"/>
                    <a:pt x="10559" y="7091"/>
                  </a:cubicBezTo>
                  <a:cubicBezTo>
                    <a:pt x="10756" y="7091"/>
                    <a:pt x="10954" y="7088"/>
                    <a:pt x="11152" y="7080"/>
                  </a:cubicBezTo>
                  <a:cubicBezTo>
                    <a:pt x="11315" y="7080"/>
                    <a:pt x="11420" y="6898"/>
                    <a:pt x="11334" y="6764"/>
                  </a:cubicBezTo>
                  <a:cubicBezTo>
                    <a:pt x="9715" y="4417"/>
                    <a:pt x="7942" y="2175"/>
                    <a:pt x="6036" y="58"/>
                  </a:cubicBezTo>
                  <a:cubicBezTo>
                    <a:pt x="5993" y="19"/>
                    <a:pt x="5940" y="0"/>
                    <a:pt x="58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 name="Google Shape;631;p29"/>
          <p:cNvSpPr/>
          <p:nvPr/>
        </p:nvSpPr>
        <p:spPr>
          <a:xfrm>
            <a:off x="4162726" y="494117"/>
            <a:ext cx="818387" cy="520704"/>
          </a:xfrm>
          <a:custGeom>
            <a:avLst/>
            <a:gdLst/>
            <a:ahLst/>
            <a:cxnLst/>
            <a:rect l="l" t="t" r="r" b="b"/>
            <a:pathLst>
              <a:path w="12846" h="8174" extrusionOk="0">
                <a:moveTo>
                  <a:pt x="12195" y="0"/>
                </a:moveTo>
                <a:cubicBezTo>
                  <a:pt x="12144" y="0"/>
                  <a:pt x="12091" y="16"/>
                  <a:pt x="12038" y="50"/>
                </a:cubicBezTo>
                <a:cubicBezTo>
                  <a:pt x="12029" y="60"/>
                  <a:pt x="12010" y="69"/>
                  <a:pt x="11990" y="79"/>
                </a:cubicBezTo>
                <a:cubicBezTo>
                  <a:pt x="11914" y="89"/>
                  <a:pt x="11847" y="127"/>
                  <a:pt x="11808" y="194"/>
                </a:cubicBezTo>
                <a:cubicBezTo>
                  <a:pt x="11339" y="462"/>
                  <a:pt x="10850" y="702"/>
                  <a:pt x="10352" y="912"/>
                </a:cubicBezTo>
                <a:cubicBezTo>
                  <a:pt x="10175" y="987"/>
                  <a:pt x="10252" y="1296"/>
                  <a:pt x="10441" y="1296"/>
                </a:cubicBezTo>
                <a:cubicBezTo>
                  <a:pt x="10446" y="1296"/>
                  <a:pt x="10452" y="1296"/>
                  <a:pt x="10458" y="1296"/>
                </a:cubicBezTo>
                <a:cubicBezTo>
                  <a:pt x="10755" y="1257"/>
                  <a:pt x="11052" y="1190"/>
                  <a:pt x="11339" y="1085"/>
                </a:cubicBezTo>
                <a:lnTo>
                  <a:pt x="11339" y="1085"/>
                </a:lnTo>
                <a:cubicBezTo>
                  <a:pt x="10237" y="3145"/>
                  <a:pt x="9001" y="5128"/>
                  <a:pt x="7631" y="7015"/>
                </a:cubicBezTo>
                <a:cubicBezTo>
                  <a:pt x="7018" y="6115"/>
                  <a:pt x="6443" y="5195"/>
                  <a:pt x="5888" y="4256"/>
                </a:cubicBezTo>
                <a:cubicBezTo>
                  <a:pt x="5837" y="4165"/>
                  <a:pt x="5722" y="4108"/>
                  <a:pt x="5612" y="4108"/>
                </a:cubicBezTo>
                <a:cubicBezTo>
                  <a:pt x="5535" y="4108"/>
                  <a:pt x="5460" y="4136"/>
                  <a:pt x="5409" y="4199"/>
                </a:cubicBezTo>
                <a:cubicBezTo>
                  <a:pt x="4623" y="5176"/>
                  <a:pt x="3895" y="6191"/>
                  <a:pt x="3224" y="7245"/>
                </a:cubicBezTo>
                <a:cubicBezTo>
                  <a:pt x="2841" y="6316"/>
                  <a:pt x="2458" y="5377"/>
                  <a:pt x="2056" y="4448"/>
                </a:cubicBezTo>
                <a:cubicBezTo>
                  <a:pt x="2016" y="4355"/>
                  <a:pt x="1934" y="4317"/>
                  <a:pt x="1847" y="4317"/>
                </a:cubicBezTo>
                <a:cubicBezTo>
                  <a:pt x="1744" y="4317"/>
                  <a:pt x="1634" y="4370"/>
                  <a:pt x="1577" y="4448"/>
                </a:cubicBezTo>
                <a:cubicBezTo>
                  <a:pt x="992" y="5319"/>
                  <a:pt x="475" y="6249"/>
                  <a:pt x="53" y="7207"/>
                </a:cubicBezTo>
                <a:cubicBezTo>
                  <a:pt x="0" y="7326"/>
                  <a:pt x="98" y="7436"/>
                  <a:pt x="195" y="7436"/>
                </a:cubicBezTo>
                <a:cubicBezTo>
                  <a:pt x="239" y="7436"/>
                  <a:pt x="282" y="7413"/>
                  <a:pt x="312" y="7360"/>
                </a:cubicBezTo>
                <a:cubicBezTo>
                  <a:pt x="743" y="6594"/>
                  <a:pt x="1222" y="5856"/>
                  <a:pt x="1749" y="5147"/>
                </a:cubicBezTo>
                <a:cubicBezTo>
                  <a:pt x="2123" y="6086"/>
                  <a:pt x="2506" y="7025"/>
                  <a:pt x="2880" y="7964"/>
                </a:cubicBezTo>
                <a:cubicBezTo>
                  <a:pt x="2934" y="8095"/>
                  <a:pt x="3058" y="8173"/>
                  <a:pt x="3181" y="8173"/>
                </a:cubicBezTo>
                <a:cubicBezTo>
                  <a:pt x="3273" y="8173"/>
                  <a:pt x="3364" y="8129"/>
                  <a:pt x="3426" y="8031"/>
                </a:cubicBezTo>
                <a:cubicBezTo>
                  <a:pt x="4087" y="6958"/>
                  <a:pt x="4815" y="5933"/>
                  <a:pt x="5591" y="4936"/>
                </a:cubicBezTo>
                <a:cubicBezTo>
                  <a:pt x="6156" y="5875"/>
                  <a:pt x="6740" y="6795"/>
                  <a:pt x="7363" y="7705"/>
                </a:cubicBezTo>
                <a:cubicBezTo>
                  <a:pt x="7425" y="7801"/>
                  <a:pt x="7528" y="7849"/>
                  <a:pt x="7631" y="7849"/>
                </a:cubicBezTo>
                <a:cubicBezTo>
                  <a:pt x="7734" y="7849"/>
                  <a:pt x="7837" y="7801"/>
                  <a:pt x="7900" y="7705"/>
                </a:cubicBezTo>
                <a:cubicBezTo>
                  <a:pt x="9423" y="5636"/>
                  <a:pt x="10793" y="3461"/>
                  <a:pt x="11990" y="1190"/>
                </a:cubicBezTo>
                <a:cubicBezTo>
                  <a:pt x="12038" y="1535"/>
                  <a:pt x="12105" y="1870"/>
                  <a:pt x="12182" y="2206"/>
                </a:cubicBezTo>
                <a:cubicBezTo>
                  <a:pt x="12224" y="2370"/>
                  <a:pt x="12342" y="2440"/>
                  <a:pt x="12464" y="2440"/>
                </a:cubicBezTo>
                <a:cubicBezTo>
                  <a:pt x="12649" y="2440"/>
                  <a:pt x="12845" y="2279"/>
                  <a:pt x="12805" y="2043"/>
                </a:cubicBezTo>
                <a:cubicBezTo>
                  <a:pt x="12709" y="1468"/>
                  <a:pt x="12584" y="893"/>
                  <a:pt x="12508" y="318"/>
                </a:cubicBezTo>
                <a:cubicBezTo>
                  <a:pt x="12486" y="151"/>
                  <a:pt x="12354" y="0"/>
                  <a:pt x="121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a:off x="1300750" y="1286425"/>
            <a:ext cx="253950" cy="320175"/>
          </a:xfrm>
          <a:custGeom>
            <a:avLst/>
            <a:gdLst/>
            <a:ahLst/>
            <a:cxnLst/>
            <a:rect l="l" t="t" r="r" b="b"/>
            <a:pathLst>
              <a:path w="10158" h="12807" extrusionOk="0">
                <a:moveTo>
                  <a:pt x="6327" y="8203"/>
                </a:moveTo>
                <a:cubicBezTo>
                  <a:pt x="6500" y="8203"/>
                  <a:pt x="6676" y="8219"/>
                  <a:pt x="6855" y="8251"/>
                </a:cubicBezTo>
                <a:cubicBezTo>
                  <a:pt x="8305" y="9563"/>
                  <a:pt x="8357" y="10615"/>
                  <a:pt x="7011" y="11392"/>
                </a:cubicBezTo>
                <a:cubicBezTo>
                  <a:pt x="6738" y="11580"/>
                  <a:pt x="6447" y="11659"/>
                  <a:pt x="6158" y="11659"/>
                </a:cubicBezTo>
                <a:cubicBezTo>
                  <a:pt x="5679" y="11659"/>
                  <a:pt x="5209" y="11442"/>
                  <a:pt x="4853" y="11151"/>
                </a:cubicBezTo>
                <a:cubicBezTo>
                  <a:pt x="4284" y="10667"/>
                  <a:pt x="4076" y="9856"/>
                  <a:pt x="3990" y="9114"/>
                </a:cubicBezTo>
                <a:cubicBezTo>
                  <a:pt x="4692" y="8569"/>
                  <a:pt x="5478" y="8203"/>
                  <a:pt x="6327" y="8203"/>
                </a:cubicBezTo>
                <a:close/>
                <a:moveTo>
                  <a:pt x="8752" y="0"/>
                </a:moveTo>
                <a:cubicBezTo>
                  <a:pt x="6136" y="0"/>
                  <a:pt x="4395" y="2240"/>
                  <a:pt x="3438" y="4609"/>
                </a:cubicBezTo>
                <a:cubicBezTo>
                  <a:pt x="2920" y="5886"/>
                  <a:pt x="2661" y="7267"/>
                  <a:pt x="2678" y="8648"/>
                </a:cubicBezTo>
                <a:cubicBezTo>
                  <a:pt x="1522" y="9666"/>
                  <a:pt x="590" y="10840"/>
                  <a:pt x="193" y="11634"/>
                </a:cubicBezTo>
                <a:cubicBezTo>
                  <a:pt x="0" y="12032"/>
                  <a:pt x="334" y="12488"/>
                  <a:pt x="695" y="12488"/>
                </a:cubicBezTo>
                <a:cubicBezTo>
                  <a:pt x="819" y="12488"/>
                  <a:pt x="946" y="12435"/>
                  <a:pt x="1056" y="12307"/>
                </a:cubicBezTo>
                <a:cubicBezTo>
                  <a:pt x="1574" y="11651"/>
                  <a:pt x="2195" y="10840"/>
                  <a:pt x="2886" y="10115"/>
                </a:cubicBezTo>
                <a:cubicBezTo>
                  <a:pt x="3127" y="11012"/>
                  <a:pt x="3576" y="11789"/>
                  <a:pt x="4353" y="12290"/>
                </a:cubicBezTo>
                <a:cubicBezTo>
                  <a:pt x="4901" y="12648"/>
                  <a:pt x="5487" y="12806"/>
                  <a:pt x="6055" y="12806"/>
                </a:cubicBezTo>
                <a:cubicBezTo>
                  <a:pt x="8225" y="12806"/>
                  <a:pt x="10157" y="10507"/>
                  <a:pt x="8926" y="8251"/>
                </a:cubicBezTo>
                <a:cubicBezTo>
                  <a:pt x="8336" y="7167"/>
                  <a:pt x="7521" y="6740"/>
                  <a:pt x="6621" y="6740"/>
                </a:cubicBezTo>
                <a:cubicBezTo>
                  <a:pt x="5758" y="6740"/>
                  <a:pt x="4817" y="7133"/>
                  <a:pt x="3921" y="7716"/>
                </a:cubicBezTo>
                <a:cubicBezTo>
                  <a:pt x="4076" y="4523"/>
                  <a:pt x="6079" y="760"/>
                  <a:pt x="9496" y="708"/>
                </a:cubicBezTo>
                <a:cubicBezTo>
                  <a:pt x="9841" y="691"/>
                  <a:pt x="9927" y="139"/>
                  <a:pt x="9565" y="70"/>
                </a:cubicBezTo>
                <a:cubicBezTo>
                  <a:pt x="9285" y="23"/>
                  <a:pt x="9014" y="0"/>
                  <a:pt x="875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796;p33">
            <a:extLst>
              <a:ext uri="{FF2B5EF4-FFF2-40B4-BE49-F238E27FC236}">
                <a16:creationId xmlns:a16="http://schemas.microsoft.com/office/drawing/2014/main" id="{D60D0999-4C76-41A4-8296-77842928A721}"/>
              </a:ext>
            </a:extLst>
          </p:cNvPr>
          <p:cNvGrpSpPr/>
          <p:nvPr/>
        </p:nvGrpSpPr>
        <p:grpSpPr>
          <a:xfrm>
            <a:off x="1584575" y="1252706"/>
            <a:ext cx="423001" cy="493113"/>
            <a:chOff x="4478800" y="4423725"/>
            <a:chExt cx="375300" cy="463975"/>
          </a:xfrm>
        </p:grpSpPr>
        <p:sp>
          <p:nvSpPr>
            <p:cNvPr id="20" name="Google Shape;797;p33">
              <a:extLst>
                <a:ext uri="{FF2B5EF4-FFF2-40B4-BE49-F238E27FC236}">
                  <a16:creationId xmlns:a16="http://schemas.microsoft.com/office/drawing/2014/main" id="{CC9426B9-3F8E-4DC6-9D09-3327766B7373}"/>
                </a:ext>
              </a:extLst>
            </p:cNvPr>
            <p:cNvSpPr/>
            <p:nvPr/>
          </p:nvSpPr>
          <p:spPr>
            <a:xfrm>
              <a:off x="4813275" y="4548400"/>
              <a:ext cx="40825" cy="15325"/>
            </a:xfrm>
            <a:custGeom>
              <a:avLst/>
              <a:gdLst/>
              <a:ahLst/>
              <a:cxnLst/>
              <a:rect l="l" t="t" r="r" b="b"/>
              <a:pathLst>
                <a:path w="1633" h="613" extrusionOk="0">
                  <a:moveTo>
                    <a:pt x="1412" y="0"/>
                  </a:moveTo>
                  <a:cubicBezTo>
                    <a:pt x="1380" y="0"/>
                    <a:pt x="1348" y="10"/>
                    <a:pt x="1318" y="34"/>
                  </a:cubicBezTo>
                  <a:cubicBezTo>
                    <a:pt x="1053" y="253"/>
                    <a:pt x="718" y="369"/>
                    <a:pt x="381" y="369"/>
                  </a:cubicBezTo>
                  <a:cubicBezTo>
                    <a:pt x="303" y="369"/>
                    <a:pt x="226" y="363"/>
                    <a:pt x="149" y="351"/>
                  </a:cubicBezTo>
                  <a:cubicBezTo>
                    <a:pt x="143" y="350"/>
                    <a:pt x="138" y="349"/>
                    <a:pt x="133" y="349"/>
                  </a:cubicBezTo>
                  <a:cubicBezTo>
                    <a:pt x="22" y="349"/>
                    <a:pt x="1" y="543"/>
                    <a:pt x="120" y="571"/>
                  </a:cubicBezTo>
                  <a:cubicBezTo>
                    <a:pt x="240" y="599"/>
                    <a:pt x="361" y="613"/>
                    <a:pt x="483" y="613"/>
                  </a:cubicBezTo>
                  <a:cubicBezTo>
                    <a:pt x="858" y="613"/>
                    <a:pt x="1229" y="482"/>
                    <a:pt x="1519" y="236"/>
                  </a:cubicBezTo>
                  <a:cubicBezTo>
                    <a:pt x="1632" y="145"/>
                    <a:pt x="1530" y="0"/>
                    <a:pt x="14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98;p33">
              <a:extLst>
                <a:ext uri="{FF2B5EF4-FFF2-40B4-BE49-F238E27FC236}">
                  <a16:creationId xmlns:a16="http://schemas.microsoft.com/office/drawing/2014/main" id="{C5057C75-B8CB-4F98-9C48-10C52A0147AB}"/>
                </a:ext>
              </a:extLst>
            </p:cNvPr>
            <p:cNvSpPr/>
            <p:nvPr/>
          </p:nvSpPr>
          <p:spPr>
            <a:xfrm>
              <a:off x="4804525" y="4619675"/>
              <a:ext cx="37975" cy="10350"/>
            </a:xfrm>
            <a:custGeom>
              <a:avLst/>
              <a:gdLst/>
              <a:ahLst/>
              <a:cxnLst/>
              <a:rect l="l" t="t" r="r" b="b"/>
              <a:pathLst>
                <a:path w="1519" h="414" extrusionOk="0">
                  <a:moveTo>
                    <a:pt x="144" y="0"/>
                  </a:moveTo>
                  <a:cubicBezTo>
                    <a:pt x="29" y="0"/>
                    <a:pt x="1" y="173"/>
                    <a:pt x="116" y="201"/>
                  </a:cubicBezTo>
                  <a:cubicBezTo>
                    <a:pt x="518" y="297"/>
                    <a:pt x="920" y="355"/>
                    <a:pt x="1323" y="412"/>
                  </a:cubicBezTo>
                  <a:cubicBezTo>
                    <a:pt x="1328" y="413"/>
                    <a:pt x="1334" y="413"/>
                    <a:pt x="1339" y="413"/>
                  </a:cubicBezTo>
                  <a:cubicBezTo>
                    <a:pt x="1488" y="413"/>
                    <a:pt x="1518" y="162"/>
                    <a:pt x="1361" y="134"/>
                  </a:cubicBezTo>
                  <a:cubicBezTo>
                    <a:pt x="959" y="77"/>
                    <a:pt x="556" y="19"/>
                    <a:pt x="14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99;p33">
              <a:extLst>
                <a:ext uri="{FF2B5EF4-FFF2-40B4-BE49-F238E27FC236}">
                  <a16:creationId xmlns:a16="http://schemas.microsoft.com/office/drawing/2014/main" id="{6802E914-CC97-42CA-8EDD-FE12AB9C933E}"/>
                </a:ext>
              </a:extLst>
            </p:cNvPr>
            <p:cNvSpPr/>
            <p:nvPr/>
          </p:nvSpPr>
          <p:spPr>
            <a:xfrm>
              <a:off x="4789375" y="4487325"/>
              <a:ext cx="28375" cy="22725"/>
            </a:xfrm>
            <a:custGeom>
              <a:avLst/>
              <a:gdLst/>
              <a:ahLst/>
              <a:cxnLst/>
              <a:rect l="l" t="t" r="r" b="b"/>
              <a:pathLst>
                <a:path w="1135" h="909" extrusionOk="0">
                  <a:moveTo>
                    <a:pt x="916" y="0"/>
                  </a:moveTo>
                  <a:cubicBezTo>
                    <a:pt x="886" y="0"/>
                    <a:pt x="855" y="10"/>
                    <a:pt x="827" y="35"/>
                  </a:cubicBezTo>
                  <a:cubicBezTo>
                    <a:pt x="578" y="264"/>
                    <a:pt x="329" y="494"/>
                    <a:pt x="70" y="734"/>
                  </a:cubicBezTo>
                  <a:cubicBezTo>
                    <a:pt x="0" y="796"/>
                    <a:pt x="62" y="908"/>
                    <a:pt x="134" y="908"/>
                  </a:cubicBezTo>
                  <a:cubicBezTo>
                    <a:pt x="151" y="908"/>
                    <a:pt x="169" y="902"/>
                    <a:pt x="185" y="887"/>
                  </a:cubicBezTo>
                  <a:cubicBezTo>
                    <a:pt x="472" y="676"/>
                    <a:pt x="750" y="456"/>
                    <a:pt x="1028" y="236"/>
                  </a:cubicBezTo>
                  <a:cubicBezTo>
                    <a:pt x="1134" y="145"/>
                    <a:pt x="1031" y="0"/>
                    <a:pt x="91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00;p33">
              <a:extLst>
                <a:ext uri="{FF2B5EF4-FFF2-40B4-BE49-F238E27FC236}">
                  <a16:creationId xmlns:a16="http://schemas.microsoft.com/office/drawing/2014/main" id="{339ED5E3-65D0-458F-B109-1E54B1B74CAA}"/>
                </a:ext>
              </a:extLst>
            </p:cNvPr>
            <p:cNvSpPr/>
            <p:nvPr/>
          </p:nvSpPr>
          <p:spPr>
            <a:xfrm>
              <a:off x="4762275" y="4690275"/>
              <a:ext cx="22875" cy="12100"/>
            </a:xfrm>
            <a:custGeom>
              <a:avLst/>
              <a:gdLst/>
              <a:ahLst/>
              <a:cxnLst/>
              <a:rect l="l" t="t" r="r" b="b"/>
              <a:pathLst>
                <a:path w="915" h="484" extrusionOk="0">
                  <a:moveTo>
                    <a:pt x="119" y="0"/>
                  </a:moveTo>
                  <a:cubicBezTo>
                    <a:pt x="37" y="0"/>
                    <a:pt x="0" y="111"/>
                    <a:pt x="71" y="156"/>
                  </a:cubicBezTo>
                  <a:cubicBezTo>
                    <a:pt x="273" y="271"/>
                    <a:pt x="483" y="376"/>
                    <a:pt x="685" y="472"/>
                  </a:cubicBezTo>
                  <a:cubicBezTo>
                    <a:pt x="704" y="480"/>
                    <a:pt x="722" y="484"/>
                    <a:pt x="739" y="484"/>
                  </a:cubicBezTo>
                  <a:cubicBezTo>
                    <a:pt x="858" y="484"/>
                    <a:pt x="915" y="300"/>
                    <a:pt x="780" y="242"/>
                  </a:cubicBezTo>
                  <a:cubicBezTo>
                    <a:pt x="570" y="156"/>
                    <a:pt x="359" y="69"/>
                    <a:pt x="139" y="2"/>
                  </a:cubicBezTo>
                  <a:cubicBezTo>
                    <a:pt x="132" y="1"/>
                    <a:pt x="125" y="0"/>
                    <a:pt x="11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01;p33">
              <a:extLst>
                <a:ext uri="{FF2B5EF4-FFF2-40B4-BE49-F238E27FC236}">
                  <a16:creationId xmlns:a16="http://schemas.microsoft.com/office/drawing/2014/main" id="{CF7A7021-0018-4FFE-A164-E01D0E1484CE}"/>
                </a:ext>
              </a:extLst>
            </p:cNvPr>
            <p:cNvSpPr/>
            <p:nvPr/>
          </p:nvSpPr>
          <p:spPr>
            <a:xfrm>
              <a:off x="4550900" y="4491750"/>
              <a:ext cx="232825" cy="395950"/>
            </a:xfrm>
            <a:custGeom>
              <a:avLst/>
              <a:gdLst/>
              <a:ahLst/>
              <a:cxnLst/>
              <a:rect l="l" t="t" r="r" b="b"/>
              <a:pathLst>
                <a:path w="9313" h="15838" extrusionOk="0">
                  <a:moveTo>
                    <a:pt x="4924" y="432"/>
                  </a:moveTo>
                  <a:cubicBezTo>
                    <a:pt x="5992" y="432"/>
                    <a:pt x="7083" y="811"/>
                    <a:pt x="7837" y="1592"/>
                  </a:cubicBezTo>
                  <a:cubicBezTo>
                    <a:pt x="8756" y="2550"/>
                    <a:pt x="8910" y="4111"/>
                    <a:pt x="8699" y="5376"/>
                  </a:cubicBezTo>
                  <a:cubicBezTo>
                    <a:pt x="8498" y="6573"/>
                    <a:pt x="7281" y="7100"/>
                    <a:pt x="6764" y="8173"/>
                  </a:cubicBezTo>
                  <a:cubicBezTo>
                    <a:pt x="6409" y="8901"/>
                    <a:pt x="6285" y="9725"/>
                    <a:pt x="6428" y="10530"/>
                  </a:cubicBezTo>
                  <a:cubicBezTo>
                    <a:pt x="6093" y="10741"/>
                    <a:pt x="5729" y="10894"/>
                    <a:pt x="5355" y="11009"/>
                  </a:cubicBezTo>
                  <a:lnTo>
                    <a:pt x="5078" y="11028"/>
                  </a:lnTo>
                  <a:lnTo>
                    <a:pt x="5078" y="11066"/>
                  </a:lnTo>
                  <a:cubicBezTo>
                    <a:pt x="4769" y="11138"/>
                    <a:pt x="4450" y="11172"/>
                    <a:pt x="4131" y="11172"/>
                  </a:cubicBezTo>
                  <a:cubicBezTo>
                    <a:pt x="3934" y="11172"/>
                    <a:pt x="3738" y="11159"/>
                    <a:pt x="3545" y="11134"/>
                  </a:cubicBezTo>
                  <a:lnTo>
                    <a:pt x="3286" y="11086"/>
                  </a:lnTo>
                  <a:cubicBezTo>
                    <a:pt x="2970" y="11028"/>
                    <a:pt x="2663" y="10942"/>
                    <a:pt x="2357" y="10827"/>
                  </a:cubicBezTo>
                  <a:cubicBezTo>
                    <a:pt x="2491" y="9955"/>
                    <a:pt x="2587" y="9064"/>
                    <a:pt x="2251" y="8221"/>
                  </a:cubicBezTo>
                  <a:cubicBezTo>
                    <a:pt x="1878" y="7292"/>
                    <a:pt x="1083" y="6583"/>
                    <a:pt x="786" y="5615"/>
                  </a:cubicBezTo>
                  <a:cubicBezTo>
                    <a:pt x="0" y="3029"/>
                    <a:pt x="2060" y="605"/>
                    <a:pt x="4627" y="442"/>
                  </a:cubicBezTo>
                  <a:cubicBezTo>
                    <a:pt x="4726" y="435"/>
                    <a:pt x="4825" y="432"/>
                    <a:pt x="4924" y="432"/>
                  </a:cubicBezTo>
                  <a:close/>
                  <a:moveTo>
                    <a:pt x="2041" y="10798"/>
                  </a:moveTo>
                  <a:cubicBezTo>
                    <a:pt x="2041" y="10875"/>
                    <a:pt x="2031" y="10942"/>
                    <a:pt x="2021" y="11009"/>
                  </a:cubicBezTo>
                  <a:cubicBezTo>
                    <a:pt x="2015" y="11105"/>
                    <a:pt x="2101" y="11162"/>
                    <a:pt x="2182" y="11162"/>
                  </a:cubicBezTo>
                  <a:cubicBezTo>
                    <a:pt x="2214" y="11162"/>
                    <a:pt x="2246" y="11153"/>
                    <a:pt x="2271" y="11134"/>
                  </a:cubicBezTo>
                  <a:cubicBezTo>
                    <a:pt x="2884" y="11453"/>
                    <a:pt x="3546" y="11605"/>
                    <a:pt x="4208" y="11605"/>
                  </a:cubicBezTo>
                  <a:cubicBezTo>
                    <a:pt x="5054" y="11605"/>
                    <a:pt x="5901" y="11356"/>
                    <a:pt x="6649" y="10894"/>
                  </a:cubicBezTo>
                  <a:lnTo>
                    <a:pt x="6649" y="10894"/>
                  </a:lnTo>
                  <a:cubicBezTo>
                    <a:pt x="7386" y="11517"/>
                    <a:pt x="6486" y="12283"/>
                    <a:pt x="5873" y="12446"/>
                  </a:cubicBezTo>
                  <a:cubicBezTo>
                    <a:pt x="5346" y="12571"/>
                    <a:pt x="4800" y="12628"/>
                    <a:pt x="4254" y="12638"/>
                  </a:cubicBezTo>
                  <a:cubicBezTo>
                    <a:pt x="4101" y="12651"/>
                    <a:pt x="3948" y="12658"/>
                    <a:pt x="3796" y="12658"/>
                  </a:cubicBezTo>
                  <a:cubicBezTo>
                    <a:pt x="3518" y="12658"/>
                    <a:pt x="3242" y="12636"/>
                    <a:pt x="2970" y="12599"/>
                  </a:cubicBezTo>
                  <a:cubicBezTo>
                    <a:pt x="2194" y="12456"/>
                    <a:pt x="1140" y="11478"/>
                    <a:pt x="2041" y="10798"/>
                  </a:cubicBezTo>
                  <a:close/>
                  <a:moveTo>
                    <a:pt x="6745" y="12475"/>
                  </a:moveTo>
                  <a:lnTo>
                    <a:pt x="6745" y="12475"/>
                  </a:lnTo>
                  <a:cubicBezTo>
                    <a:pt x="7204" y="13921"/>
                    <a:pt x="5461" y="14276"/>
                    <a:pt x="4369" y="14305"/>
                  </a:cubicBezTo>
                  <a:lnTo>
                    <a:pt x="4359" y="14305"/>
                  </a:lnTo>
                  <a:cubicBezTo>
                    <a:pt x="4251" y="14311"/>
                    <a:pt x="4143" y="14314"/>
                    <a:pt x="4035" y="14314"/>
                  </a:cubicBezTo>
                  <a:cubicBezTo>
                    <a:pt x="3624" y="14314"/>
                    <a:pt x="3211" y="14269"/>
                    <a:pt x="2817" y="14170"/>
                  </a:cubicBezTo>
                  <a:cubicBezTo>
                    <a:pt x="2136" y="13979"/>
                    <a:pt x="1265" y="13299"/>
                    <a:pt x="1830" y="12504"/>
                  </a:cubicBezTo>
                  <a:lnTo>
                    <a:pt x="1830" y="12504"/>
                  </a:lnTo>
                  <a:cubicBezTo>
                    <a:pt x="2328" y="12935"/>
                    <a:pt x="3104" y="13030"/>
                    <a:pt x="3756" y="13030"/>
                  </a:cubicBezTo>
                  <a:cubicBezTo>
                    <a:pt x="3833" y="13030"/>
                    <a:pt x="3914" y="13031"/>
                    <a:pt x="3998" y="13031"/>
                  </a:cubicBezTo>
                  <a:cubicBezTo>
                    <a:pt x="4857" y="13031"/>
                    <a:pt x="6047" y="13007"/>
                    <a:pt x="6745" y="12475"/>
                  </a:cubicBezTo>
                  <a:close/>
                  <a:moveTo>
                    <a:pt x="6237" y="14257"/>
                  </a:moveTo>
                  <a:cubicBezTo>
                    <a:pt x="5728" y="15019"/>
                    <a:pt x="4928" y="15450"/>
                    <a:pt x="4148" y="15450"/>
                  </a:cubicBezTo>
                  <a:cubicBezTo>
                    <a:pt x="3458" y="15450"/>
                    <a:pt x="2783" y="15113"/>
                    <a:pt x="2338" y="14372"/>
                  </a:cubicBezTo>
                  <a:lnTo>
                    <a:pt x="2338" y="14372"/>
                  </a:lnTo>
                  <a:cubicBezTo>
                    <a:pt x="2807" y="14573"/>
                    <a:pt x="3363" y="14640"/>
                    <a:pt x="3842" y="14659"/>
                  </a:cubicBezTo>
                  <a:cubicBezTo>
                    <a:pt x="3914" y="14662"/>
                    <a:pt x="3985" y="14663"/>
                    <a:pt x="4057" y="14663"/>
                  </a:cubicBezTo>
                  <a:cubicBezTo>
                    <a:pt x="4799" y="14663"/>
                    <a:pt x="5538" y="14527"/>
                    <a:pt x="6237" y="14257"/>
                  </a:cubicBezTo>
                  <a:close/>
                  <a:moveTo>
                    <a:pt x="4950" y="1"/>
                  </a:moveTo>
                  <a:cubicBezTo>
                    <a:pt x="4846" y="1"/>
                    <a:pt x="4742" y="4"/>
                    <a:pt x="4637" y="11"/>
                  </a:cubicBezTo>
                  <a:cubicBezTo>
                    <a:pt x="2501" y="135"/>
                    <a:pt x="613" y="1620"/>
                    <a:pt x="259" y="3776"/>
                  </a:cubicBezTo>
                  <a:cubicBezTo>
                    <a:pt x="86" y="4811"/>
                    <a:pt x="307" y="5864"/>
                    <a:pt x="862" y="6746"/>
                  </a:cubicBezTo>
                  <a:cubicBezTo>
                    <a:pt x="1226" y="7359"/>
                    <a:pt x="1705" y="7905"/>
                    <a:pt x="1935" y="8585"/>
                  </a:cubicBezTo>
                  <a:cubicBezTo>
                    <a:pt x="2146" y="9217"/>
                    <a:pt x="2136" y="9879"/>
                    <a:pt x="2079" y="10530"/>
                  </a:cubicBezTo>
                  <a:cubicBezTo>
                    <a:pt x="1447" y="10712"/>
                    <a:pt x="1198" y="11392"/>
                    <a:pt x="1456" y="11986"/>
                  </a:cubicBezTo>
                  <a:cubicBezTo>
                    <a:pt x="1504" y="12111"/>
                    <a:pt x="1581" y="12216"/>
                    <a:pt x="1657" y="12321"/>
                  </a:cubicBezTo>
                  <a:cubicBezTo>
                    <a:pt x="1303" y="12714"/>
                    <a:pt x="1255" y="13289"/>
                    <a:pt x="1552" y="13730"/>
                  </a:cubicBezTo>
                  <a:cubicBezTo>
                    <a:pt x="1686" y="13941"/>
                    <a:pt x="1859" y="14113"/>
                    <a:pt x="2069" y="14228"/>
                  </a:cubicBezTo>
                  <a:cubicBezTo>
                    <a:pt x="2290" y="15196"/>
                    <a:pt x="3229" y="15837"/>
                    <a:pt x="4206" y="15837"/>
                  </a:cubicBezTo>
                  <a:cubicBezTo>
                    <a:pt x="4213" y="15838"/>
                    <a:pt x="4219" y="15838"/>
                    <a:pt x="4226" y="15838"/>
                  </a:cubicBezTo>
                  <a:cubicBezTo>
                    <a:pt x="5338" y="15838"/>
                    <a:pt x="6278" y="15065"/>
                    <a:pt x="6735" y="14094"/>
                  </a:cubicBezTo>
                  <a:cubicBezTo>
                    <a:pt x="6745" y="14056"/>
                    <a:pt x="6754" y="14008"/>
                    <a:pt x="6745" y="13969"/>
                  </a:cubicBezTo>
                  <a:cubicBezTo>
                    <a:pt x="7281" y="13586"/>
                    <a:pt x="7521" y="13021"/>
                    <a:pt x="7032" y="12216"/>
                  </a:cubicBezTo>
                  <a:cubicBezTo>
                    <a:pt x="7415" y="11728"/>
                    <a:pt x="7415" y="11009"/>
                    <a:pt x="6907" y="10616"/>
                  </a:cubicBezTo>
                  <a:cubicBezTo>
                    <a:pt x="6888" y="10597"/>
                    <a:pt x="6860" y="10587"/>
                    <a:pt x="6831" y="10578"/>
                  </a:cubicBezTo>
                  <a:cubicBezTo>
                    <a:pt x="6831" y="10568"/>
                    <a:pt x="6831" y="10559"/>
                    <a:pt x="6831" y="10549"/>
                  </a:cubicBezTo>
                  <a:cubicBezTo>
                    <a:pt x="6764" y="9744"/>
                    <a:pt x="6831" y="8959"/>
                    <a:pt x="7195" y="8259"/>
                  </a:cubicBezTo>
                  <a:cubicBezTo>
                    <a:pt x="7568" y="7560"/>
                    <a:pt x="8201" y="7206"/>
                    <a:pt x="8670" y="6602"/>
                  </a:cubicBezTo>
                  <a:cubicBezTo>
                    <a:pt x="9312" y="5778"/>
                    <a:pt x="9264" y="4542"/>
                    <a:pt x="9149" y="3556"/>
                  </a:cubicBezTo>
                  <a:cubicBezTo>
                    <a:pt x="8884" y="1374"/>
                    <a:pt x="7054" y="1"/>
                    <a:pt x="495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02;p33">
              <a:extLst>
                <a:ext uri="{FF2B5EF4-FFF2-40B4-BE49-F238E27FC236}">
                  <a16:creationId xmlns:a16="http://schemas.microsoft.com/office/drawing/2014/main" id="{5A1CAC4C-BCC9-416B-A665-652908CA7F09}"/>
                </a:ext>
              </a:extLst>
            </p:cNvPr>
            <p:cNvSpPr/>
            <p:nvPr/>
          </p:nvSpPr>
          <p:spPr>
            <a:xfrm>
              <a:off x="4550650" y="4502550"/>
              <a:ext cx="223000" cy="266350"/>
            </a:xfrm>
            <a:custGeom>
              <a:avLst/>
              <a:gdLst/>
              <a:ahLst/>
              <a:cxnLst/>
              <a:rect l="l" t="t" r="r" b="b"/>
              <a:pathLst>
                <a:path w="8920" h="10654" extrusionOk="0">
                  <a:moveTo>
                    <a:pt x="4926" y="0"/>
                  </a:moveTo>
                  <a:cubicBezTo>
                    <a:pt x="4827" y="0"/>
                    <a:pt x="4727" y="3"/>
                    <a:pt x="4628" y="10"/>
                  </a:cubicBezTo>
                  <a:cubicBezTo>
                    <a:pt x="2060" y="173"/>
                    <a:pt x="0" y="2597"/>
                    <a:pt x="786" y="5174"/>
                  </a:cubicBezTo>
                  <a:cubicBezTo>
                    <a:pt x="1083" y="6151"/>
                    <a:pt x="1869" y="6850"/>
                    <a:pt x="2242" y="7789"/>
                  </a:cubicBezTo>
                  <a:cubicBezTo>
                    <a:pt x="2597" y="8632"/>
                    <a:pt x="2491" y="9514"/>
                    <a:pt x="2357" y="10395"/>
                  </a:cubicBezTo>
                  <a:cubicBezTo>
                    <a:pt x="2654" y="10510"/>
                    <a:pt x="2970" y="10596"/>
                    <a:pt x="3287" y="10654"/>
                  </a:cubicBezTo>
                  <a:cubicBezTo>
                    <a:pt x="3210" y="8718"/>
                    <a:pt x="2894" y="6783"/>
                    <a:pt x="2348" y="4915"/>
                  </a:cubicBezTo>
                  <a:cubicBezTo>
                    <a:pt x="2233" y="4992"/>
                    <a:pt x="2099" y="5068"/>
                    <a:pt x="1993" y="5145"/>
                  </a:cubicBezTo>
                  <a:cubicBezTo>
                    <a:pt x="1974" y="5156"/>
                    <a:pt x="1955" y="5161"/>
                    <a:pt x="1937" y="5161"/>
                  </a:cubicBezTo>
                  <a:cubicBezTo>
                    <a:pt x="1843" y="5161"/>
                    <a:pt x="1769" y="5035"/>
                    <a:pt x="1849" y="4963"/>
                  </a:cubicBezTo>
                  <a:cubicBezTo>
                    <a:pt x="1984" y="4848"/>
                    <a:pt x="2118" y="4752"/>
                    <a:pt x="2261" y="4656"/>
                  </a:cubicBezTo>
                  <a:cubicBezTo>
                    <a:pt x="2194" y="4446"/>
                    <a:pt x="2137" y="4244"/>
                    <a:pt x="2060" y="4014"/>
                  </a:cubicBezTo>
                  <a:cubicBezTo>
                    <a:pt x="2014" y="3882"/>
                    <a:pt x="2116" y="3802"/>
                    <a:pt x="2224" y="3802"/>
                  </a:cubicBezTo>
                  <a:cubicBezTo>
                    <a:pt x="2296" y="3802"/>
                    <a:pt x="2371" y="3838"/>
                    <a:pt x="2405" y="3919"/>
                  </a:cubicBezTo>
                  <a:cubicBezTo>
                    <a:pt x="2472" y="4091"/>
                    <a:pt x="2539" y="4273"/>
                    <a:pt x="2606" y="4446"/>
                  </a:cubicBezTo>
                  <a:cubicBezTo>
                    <a:pt x="3057" y="4206"/>
                    <a:pt x="3536" y="4053"/>
                    <a:pt x="4043" y="3986"/>
                  </a:cubicBezTo>
                  <a:cubicBezTo>
                    <a:pt x="4355" y="3941"/>
                    <a:pt x="4670" y="3919"/>
                    <a:pt x="4986" y="3919"/>
                  </a:cubicBezTo>
                  <a:cubicBezTo>
                    <a:pt x="5350" y="3919"/>
                    <a:pt x="5715" y="3948"/>
                    <a:pt x="6074" y="4005"/>
                  </a:cubicBezTo>
                  <a:cubicBezTo>
                    <a:pt x="6237" y="3622"/>
                    <a:pt x="6419" y="3258"/>
                    <a:pt x="6611" y="2894"/>
                  </a:cubicBezTo>
                  <a:cubicBezTo>
                    <a:pt x="6650" y="2828"/>
                    <a:pt x="6706" y="2800"/>
                    <a:pt x="6763" y="2800"/>
                  </a:cubicBezTo>
                  <a:cubicBezTo>
                    <a:pt x="6887" y="2800"/>
                    <a:pt x="7009" y="2934"/>
                    <a:pt x="6937" y="3085"/>
                  </a:cubicBezTo>
                  <a:cubicBezTo>
                    <a:pt x="6774" y="3430"/>
                    <a:pt x="6630" y="3775"/>
                    <a:pt x="6496" y="4120"/>
                  </a:cubicBezTo>
                  <a:cubicBezTo>
                    <a:pt x="6688" y="4187"/>
                    <a:pt x="6860" y="4302"/>
                    <a:pt x="7004" y="4465"/>
                  </a:cubicBezTo>
                  <a:cubicBezTo>
                    <a:pt x="6893" y="4324"/>
                    <a:pt x="6999" y="4144"/>
                    <a:pt x="7137" y="4144"/>
                  </a:cubicBezTo>
                  <a:cubicBezTo>
                    <a:pt x="7177" y="4144"/>
                    <a:pt x="7221" y="4159"/>
                    <a:pt x="7262" y="4197"/>
                  </a:cubicBezTo>
                  <a:lnTo>
                    <a:pt x="7320" y="4254"/>
                  </a:lnTo>
                  <a:cubicBezTo>
                    <a:pt x="7368" y="4302"/>
                    <a:pt x="7387" y="4379"/>
                    <a:pt x="7368" y="4436"/>
                  </a:cubicBezTo>
                  <a:cubicBezTo>
                    <a:pt x="7358" y="4465"/>
                    <a:pt x="7349" y="4493"/>
                    <a:pt x="7339" y="4532"/>
                  </a:cubicBezTo>
                  <a:cubicBezTo>
                    <a:pt x="7310" y="4608"/>
                    <a:pt x="7234" y="4666"/>
                    <a:pt x="7147" y="4676"/>
                  </a:cubicBezTo>
                  <a:cubicBezTo>
                    <a:pt x="6870" y="4666"/>
                    <a:pt x="6592" y="4628"/>
                    <a:pt x="6323" y="4561"/>
                  </a:cubicBezTo>
                  <a:cubicBezTo>
                    <a:pt x="5624" y="6486"/>
                    <a:pt x="5298" y="8527"/>
                    <a:pt x="5346" y="10567"/>
                  </a:cubicBezTo>
                  <a:cubicBezTo>
                    <a:pt x="5729" y="10462"/>
                    <a:pt x="6084" y="10309"/>
                    <a:pt x="6429" y="10098"/>
                  </a:cubicBezTo>
                  <a:cubicBezTo>
                    <a:pt x="6285" y="9293"/>
                    <a:pt x="6410" y="8469"/>
                    <a:pt x="6764" y="7732"/>
                  </a:cubicBezTo>
                  <a:cubicBezTo>
                    <a:pt x="7281" y="6668"/>
                    <a:pt x="8508" y="6141"/>
                    <a:pt x="8699" y="4944"/>
                  </a:cubicBezTo>
                  <a:cubicBezTo>
                    <a:pt x="8920" y="3670"/>
                    <a:pt x="8766" y="2118"/>
                    <a:pt x="7837" y="1160"/>
                  </a:cubicBezTo>
                  <a:cubicBezTo>
                    <a:pt x="7092" y="379"/>
                    <a:pt x="6002" y="0"/>
                    <a:pt x="4926"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03;p33">
              <a:extLst>
                <a:ext uri="{FF2B5EF4-FFF2-40B4-BE49-F238E27FC236}">
                  <a16:creationId xmlns:a16="http://schemas.microsoft.com/office/drawing/2014/main" id="{9E60335A-1DBE-41B7-95A2-1FA8D0676D4A}"/>
                </a:ext>
              </a:extLst>
            </p:cNvPr>
            <p:cNvSpPr/>
            <p:nvPr/>
          </p:nvSpPr>
          <p:spPr>
            <a:xfrm>
              <a:off x="4731200" y="4446625"/>
              <a:ext cx="27350" cy="29100"/>
            </a:xfrm>
            <a:custGeom>
              <a:avLst/>
              <a:gdLst/>
              <a:ahLst/>
              <a:cxnLst/>
              <a:rect l="l" t="t" r="r" b="b"/>
              <a:pathLst>
                <a:path w="1094" h="1164" extrusionOk="0">
                  <a:moveTo>
                    <a:pt x="900" y="1"/>
                  </a:moveTo>
                  <a:cubicBezTo>
                    <a:pt x="857" y="1"/>
                    <a:pt x="814" y="22"/>
                    <a:pt x="788" y="72"/>
                  </a:cubicBezTo>
                  <a:cubicBezTo>
                    <a:pt x="625" y="417"/>
                    <a:pt x="385" y="724"/>
                    <a:pt x="88" y="963"/>
                  </a:cubicBezTo>
                  <a:cubicBezTo>
                    <a:pt x="1" y="1027"/>
                    <a:pt x="85" y="1164"/>
                    <a:pt x="177" y="1164"/>
                  </a:cubicBezTo>
                  <a:cubicBezTo>
                    <a:pt x="195" y="1164"/>
                    <a:pt x="214" y="1158"/>
                    <a:pt x="232" y="1145"/>
                  </a:cubicBezTo>
                  <a:cubicBezTo>
                    <a:pt x="567" y="896"/>
                    <a:pt x="835" y="580"/>
                    <a:pt x="1027" y="216"/>
                  </a:cubicBezTo>
                  <a:cubicBezTo>
                    <a:pt x="1093" y="104"/>
                    <a:pt x="995" y="1"/>
                    <a:pt x="90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04;p33">
              <a:extLst>
                <a:ext uri="{FF2B5EF4-FFF2-40B4-BE49-F238E27FC236}">
                  <a16:creationId xmlns:a16="http://schemas.microsoft.com/office/drawing/2014/main" id="{34C8514A-55C7-4572-9BAD-8D11DC9E4069}"/>
                </a:ext>
              </a:extLst>
            </p:cNvPr>
            <p:cNvSpPr/>
            <p:nvPr/>
          </p:nvSpPr>
          <p:spPr>
            <a:xfrm>
              <a:off x="4595375" y="4572550"/>
              <a:ext cx="140200" cy="197550"/>
            </a:xfrm>
            <a:custGeom>
              <a:avLst/>
              <a:gdLst/>
              <a:ahLst/>
              <a:cxnLst/>
              <a:rect l="l" t="t" r="r" b="b"/>
              <a:pathLst>
                <a:path w="5608" h="7902" extrusionOk="0">
                  <a:moveTo>
                    <a:pt x="4996" y="0"/>
                  </a:moveTo>
                  <a:cubicBezTo>
                    <a:pt x="4941" y="0"/>
                    <a:pt x="4887" y="28"/>
                    <a:pt x="4851" y="94"/>
                  </a:cubicBezTo>
                  <a:cubicBezTo>
                    <a:pt x="4649" y="458"/>
                    <a:pt x="4477" y="831"/>
                    <a:pt x="4314" y="1205"/>
                  </a:cubicBezTo>
                  <a:cubicBezTo>
                    <a:pt x="3950" y="1148"/>
                    <a:pt x="3585" y="1119"/>
                    <a:pt x="3221" y="1119"/>
                  </a:cubicBezTo>
                  <a:cubicBezTo>
                    <a:pt x="2905" y="1119"/>
                    <a:pt x="2589" y="1141"/>
                    <a:pt x="2274" y="1186"/>
                  </a:cubicBezTo>
                  <a:cubicBezTo>
                    <a:pt x="1775" y="1253"/>
                    <a:pt x="1287" y="1406"/>
                    <a:pt x="836" y="1646"/>
                  </a:cubicBezTo>
                  <a:cubicBezTo>
                    <a:pt x="769" y="1473"/>
                    <a:pt x="702" y="1301"/>
                    <a:pt x="635" y="1119"/>
                  </a:cubicBezTo>
                  <a:cubicBezTo>
                    <a:pt x="601" y="1039"/>
                    <a:pt x="530" y="1005"/>
                    <a:pt x="461" y="1005"/>
                  </a:cubicBezTo>
                  <a:cubicBezTo>
                    <a:pt x="353" y="1005"/>
                    <a:pt x="250" y="1087"/>
                    <a:pt x="290" y="1214"/>
                  </a:cubicBezTo>
                  <a:cubicBezTo>
                    <a:pt x="367" y="1435"/>
                    <a:pt x="434" y="1646"/>
                    <a:pt x="501" y="1856"/>
                  </a:cubicBezTo>
                  <a:cubicBezTo>
                    <a:pt x="348" y="1952"/>
                    <a:pt x="214" y="2048"/>
                    <a:pt x="80" y="2163"/>
                  </a:cubicBezTo>
                  <a:cubicBezTo>
                    <a:pt x="1" y="2234"/>
                    <a:pt x="65" y="2364"/>
                    <a:pt x="160" y="2364"/>
                  </a:cubicBezTo>
                  <a:cubicBezTo>
                    <a:pt x="180" y="2364"/>
                    <a:pt x="202" y="2358"/>
                    <a:pt x="223" y="2345"/>
                  </a:cubicBezTo>
                  <a:cubicBezTo>
                    <a:pt x="338" y="2259"/>
                    <a:pt x="463" y="2192"/>
                    <a:pt x="578" y="2125"/>
                  </a:cubicBezTo>
                  <a:cubicBezTo>
                    <a:pt x="1124" y="3983"/>
                    <a:pt x="1440" y="5918"/>
                    <a:pt x="1517" y="7854"/>
                  </a:cubicBezTo>
                  <a:lnTo>
                    <a:pt x="1766" y="7902"/>
                  </a:lnTo>
                  <a:cubicBezTo>
                    <a:pt x="1766" y="7892"/>
                    <a:pt x="1766" y="7882"/>
                    <a:pt x="1766" y="7882"/>
                  </a:cubicBezTo>
                  <a:cubicBezTo>
                    <a:pt x="1881" y="5861"/>
                    <a:pt x="1593" y="3839"/>
                    <a:pt x="932" y="1933"/>
                  </a:cubicBezTo>
                  <a:cubicBezTo>
                    <a:pt x="1527" y="1654"/>
                    <a:pt x="2186" y="1501"/>
                    <a:pt x="2846" y="1501"/>
                  </a:cubicBezTo>
                  <a:cubicBezTo>
                    <a:pt x="2866" y="1501"/>
                    <a:pt x="2886" y="1502"/>
                    <a:pt x="2906" y="1502"/>
                  </a:cubicBezTo>
                  <a:cubicBezTo>
                    <a:pt x="3318" y="1511"/>
                    <a:pt x="3720" y="1569"/>
                    <a:pt x="4113" y="1674"/>
                  </a:cubicBezTo>
                  <a:cubicBezTo>
                    <a:pt x="3366" y="3619"/>
                    <a:pt x="3088" y="5717"/>
                    <a:pt x="3299" y="7796"/>
                  </a:cubicBezTo>
                  <a:lnTo>
                    <a:pt x="3567" y="7777"/>
                  </a:lnTo>
                  <a:cubicBezTo>
                    <a:pt x="3509" y="5727"/>
                    <a:pt x="3845" y="3686"/>
                    <a:pt x="4544" y="1770"/>
                  </a:cubicBezTo>
                  <a:cubicBezTo>
                    <a:pt x="4812" y="1828"/>
                    <a:pt x="5090" y="1866"/>
                    <a:pt x="5368" y="1876"/>
                  </a:cubicBezTo>
                  <a:cubicBezTo>
                    <a:pt x="5454" y="1866"/>
                    <a:pt x="5531" y="1808"/>
                    <a:pt x="5550" y="1732"/>
                  </a:cubicBezTo>
                  <a:cubicBezTo>
                    <a:pt x="5560" y="1703"/>
                    <a:pt x="5579" y="1674"/>
                    <a:pt x="5588" y="1646"/>
                  </a:cubicBezTo>
                  <a:cubicBezTo>
                    <a:pt x="5607" y="1579"/>
                    <a:pt x="5588" y="1502"/>
                    <a:pt x="5540" y="1454"/>
                  </a:cubicBezTo>
                  <a:lnTo>
                    <a:pt x="5492" y="1406"/>
                  </a:lnTo>
                  <a:cubicBezTo>
                    <a:pt x="5449" y="1365"/>
                    <a:pt x="5404" y="1348"/>
                    <a:pt x="5362" y="1348"/>
                  </a:cubicBezTo>
                  <a:cubicBezTo>
                    <a:pt x="5226" y="1348"/>
                    <a:pt x="5124" y="1526"/>
                    <a:pt x="5234" y="1665"/>
                  </a:cubicBezTo>
                  <a:cubicBezTo>
                    <a:pt x="5100" y="1502"/>
                    <a:pt x="4918" y="1387"/>
                    <a:pt x="4726" y="1320"/>
                  </a:cubicBezTo>
                  <a:cubicBezTo>
                    <a:pt x="4860" y="975"/>
                    <a:pt x="5004" y="630"/>
                    <a:pt x="5167" y="285"/>
                  </a:cubicBezTo>
                  <a:cubicBezTo>
                    <a:pt x="5239" y="134"/>
                    <a:pt x="5117" y="0"/>
                    <a:pt x="499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05;p33">
              <a:extLst>
                <a:ext uri="{FF2B5EF4-FFF2-40B4-BE49-F238E27FC236}">
                  <a16:creationId xmlns:a16="http://schemas.microsoft.com/office/drawing/2014/main" id="{A9B82B13-714D-4FB5-929A-858F9233B4B9}"/>
                </a:ext>
              </a:extLst>
            </p:cNvPr>
            <p:cNvSpPr/>
            <p:nvPr/>
          </p:nvSpPr>
          <p:spPr>
            <a:xfrm>
              <a:off x="4669925" y="4423725"/>
              <a:ext cx="13850" cy="31625"/>
            </a:xfrm>
            <a:custGeom>
              <a:avLst/>
              <a:gdLst/>
              <a:ahLst/>
              <a:cxnLst/>
              <a:rect l="l" t="t" r="r" b="b"/>
              <a:pathLst>
                <a:path w="554" h="1265" extrusionOk="0">
                  <a:moveTo>
                    <a:pt x="354" y="1"/>
                  </a:moveTo>
                  <a:cubicBezTo>
                    <a:pt x="306" y="1"/>
                    <a:pt x="259" y="21"/>
                    <a:pt x="230" y="68"/>
                  </a:cubicBezTo>
                  <a:cubicBezTo>
                    <a:pt x="58" y="413"/>
                    <a:pt x="0" y="797"/>
                    <a:pt x="68" y="1180"/>
                  </a:cubicBezTo>
                  <a:cubicBezTo>
                    <a:pt x="76" y="1238"/>
                    <a:pt x="121" y="1264"/>
                    <a:pt x="169" y="1264"/>
                  </a:cubicBezTo>
                  <a:cubicBezTo>
                    <a:pt x="231" y="1264"/>
                    <a:pt x="297" y="1221"/>
                    <a:pt x="297" y="1151"/>
                  </a:cubicBezTo>
                  <a:cubicBezTo>
                    <a:pt x="297" y="816"/>
                    <a:pt x="364" y="490"/>
                    <a:pt x="508" y="193"/>
                  </a:cubicBezTo>
                  <a:cubicBezTo>
                    <a:pt x="553" y="84"/>
                    <a:pt x="452" y="1"/>
                    <a:pt x="35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06;p33">
              <a:extLst>
                <a:ext uri="{FF2B5EF4-FFF2-40B4-BE49-F238E27FC236}">
                  <a16:creationId xmlns:a16="http://schemas.microsoft.com/office/drawing/2014/main" id="{5EA24213-956B-4E03-B441-4952D81E277A}"/>
                </a:ext>
              </a:extLst>
            </p:cNvPr>
            <p:cNvSpPr/>
            <p:nvPr/>
          </p:nvSpPr>
          <p:spPr>
            <a:xfrm>
              <a:off x="4618200" y="4610075"/>
              <a:ext cx="79525" cy="161000"/>
            </a:xfrm>
            <a:custGeom>
              <a:avLst/>
              <a:gdLst/>
              <a:ahLst/>
              <a:cxnLst/>
              <a:rect l="l" t="t" r="r" b="b"/>
              <a:pathLst>
                <a:path w="3181" h="6440" extrusionOk="0">
                  <a:moveTo>
                    <a:pt x="1922" y="0"/>
                  </a:moveTo>
                  <a:cubicBezTo>
                    <a:pt x="1254" y="0"/>
                    <a:pt x="604" y="153"/>
                    <a:pt x="0" y="432"/>
                  </a:cubicBezTo>
                  <a:cubicBezTo>
                    <a:pt x="661" y="2338"/>
                    <a:pt x="949" y="4360"/>
                    <a:pt x="843" y="6381"/>
                  </a:cubicBezTo>
                  <a:cubicBezTo>
                    <a:pt x="843" y="6381"/>
                    <a:pt x="843" y="6391"/>
                    <a:pt x="843" y="6401"/>
                  </a:cubicBezTo>
                  <a:cubicBezTo>
                    <a:pt x="1037" y="6426"/>
                    <a:pt x="1233" y="6439"/>
                    <a:pt x="1430" y="6439"/>
                  </a:cubicBezTo>
                  <a:cubicBezTo>
                    <a:pt x="1749" y="6439"/>
                    <a:pt x="2071" y="6405"/>
                    <a:pt x="2386" y="6333"/>
                  </a:cubicBezTo>
                  <a:lnTo>
                    <a:pt x="2386" y="6295"/>
                  </a:lnTo>
                  <a:cubicBezTo>
                    <a:pt x="2175" y="4216"/>
                    <a:pt x="2443" y="2128"/>
                    <a:pt x="3181" y="173"/>
                  </a:cubicBezTo>
                  <a:cubicBezTo>
                    <a:pt x="2788" y="68"/>
                    <a:pt x="2386" y="10"/>
                    <a:pt x="1983" y="1"/>
                  </a:cubicBezTo>
                  <a:cubicBezTo>
                    <a:pt x="1963" y="1"/>
                    <a:pt x="1943" y="0"/>
                    <a:pt x="192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07;p33">
              <a:extLst>
                <a:ext uri="{FF2B5EF4-FFF2-40B4-BE49-F238E27FC236}">
                  <a16:creationId xmlns:a16="http://schemas.microsoft.com/office/drawing/2014/main" id="{550F0237-0554-4BB8-BF70-ADF80E2A206B}"/>
                </a:ext>
              </a:extLst>
            </p:cNvPr>
            <p:cNvSpPr/>
            <p:nvPr/>
          </p:nvSpPr>
          <p:spPr>
            <a:xfrm>
              <a:off x="4571600" y="4428150"/>
              <a:ext cx="27200" cy="40725"/>
            </a:xfrm>
            <a:custGeom>
              <a:avLst/>
              <a:gdLst/>
              <a:ahLst/>
              <a:cxnLst/>
              <a:rect l="l" t="t" r="r" b="b"/>
              <a:pathLst>
                <a:path w="1088" h="1629" extrusionOk="0">
                  <a:moveTo>
                    <a:pt x="217" y="1"/>
                  </a:moveTo>
                  <a:cubicBezTo>
                    <a:pt x="107" y="1"/>
                    <a:pt x="1" y="121"/>
                    <a:pt x="73" y="236"/>
                  </a:cubicBezTo>
                  <a:cubicBezTo>
                    <a:pt x="370" y="658"/>
                    <a:pt x="628" y="1099"/>
                    <a:pt x="849" y="1568"/>
                  </a:cubicBezTo>
                  <a:cubicBezTo>
                    <a:pt x="868" y="1610"/>
                    <a:pt x="903" y="1628"/>
                    <a:pt x="940" y="1628"/>
                  </a:cubicBezTo>
                  <a:cubicBezTo>
                    <a:pt x="1011" y="1628"/>
                    <a:pt x="1088" y="1561"/>
                    <a:pt x="1069" y="1472"/>
                  </a:cubicBezTo>
                  <a:cubicBezTo>
                    <a:pt x="935" y="945"/>
                    <a:pt x="686" y="457"/>
                    <a:pt x="322" y="45"/>
                  </a:cubicBezTo>
                  <a:cubicBezTo>
                    <a:pt x="291" y="14"/>
                    <a:pt x="254" y="1"/>
                    <a:pt x="21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08;p33">
              <a:extLst>
                <a:ext uri="{FF2B5EF4-FFF2-40B4-BE49-F238E27FC236}">
                  <a16:creationId xmlns:a16="http://schemas.microsoft.com/office/drawing/2014/main" id="{95FC5BE7-F086-4F8D-A586-D748161CD035}"/>
                </a:ext>
              </a:extLst>
            </p:cNvPr>
            <p:cNvSpPr/>
            <p:nvPr/>
          </p:nvSpPr>
          <p:spPr>
            <a:xfrm>
              <a:off x="4534300" y="4682325"/>
              <a:ext cx="22100" cy="23975"/>
            </a:xfrm>
            <a:custGeom>
              <a:avLst/>
              <a:gdLst/>
              <a:ahLst/>
              <a:cxnLst/>
              <a:rect l="l" t="t" r="r" b="b"/>
              <a:pathLst>
                <a:path w="884" h="959" extrusionOk="0">
                  <a:moveTo>
                    <a:pt x="711" y="1"/>
                  </a:moveTo>
                  <a:cubicBezTo>
                    <a:pt x="679" y="1"/>
                    <a:pt x="646" y="13"/>
                    <a:pt x="616" y="42"/>
                  </a:cubicBezTo>
                  <a:cubicBezTo>
                    <a:pt x="396" y="253"/>
                    <a:pt x="233" y="550"/>
                    <a:pt x="51" y="799"/>
                  </a:cubicBezTo>
                  <a:cubicBezTo>
                    <a:pt x="1" y="871"/>
                    <a:pt x="79" y="958"/>
                    <a:pt x="154" y="958"/>
                  </a:cubicBezTo>
                  <a:cubicBezTo>
                    <a:pt x="179" y="958"/>
                    <a:pt x="204" y="948"/>
                    <a:pt x="223" y="924"/>
                  </a:cubicBezTo>
                  <a:cubicBezTo>
                    <a:pt x="444" y="704"/>
                    <a:pt x="645" y="464"/>
                    <a:pt x="827" y="205"/>
                  </a:cubicBezTo>
                  <a:cubicBezTo>
                    <a:pt x="884" y="106"/>
                    <a:pt x="803" y="1"/>
                    <a:pt x="71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09;p33">
              <a:extLst>
                <a:ext uri="{FF2B5EF4-FFF2-40B4-BE49-F238E27FC236}">
                  <a16:creationId xmlns:a16="http://schemas.microsoft.com/office/drawing/2014/main" id="{29CC2CF5-4605-4953-BB85-1BF181CFD9F0}"/>
                </a:ext>
              </a:extLst>
            </p:cNvPr>
            <p:cNvSpPr/>
            <p:nvPr/>
          </p:nvSpPr>
          <p:spPr>
            <a:xfrm>
              <a:off x="4518625" y="4479600"/>
              <a:ext cx="36325" cy="19700"/>
            </a:xfrm>
            <a:custGeom>
              <a:avLst/>
              <a:gdLst/>
              <a:ahLst/>
              <a:cxnLst/>
              <a:rect l="l" t="t" r="r" b="b"/>
              <a:pathLst>
                <a:path w="1453" h="788" extrusionOk="0">
                  <a:moveTo>
                    <a:pt x="135" y="0"/>
                  </a:moveTo>
                  <a:cubicBezTo>
                    <a:pt x="50" y="0"/>
                    <a:pt x="0" y="149"/>
                    <a:pt x="94" y="200"/>
                  </a:cubicBezTo>
                  <a:cubicBezTo>
                    <a:pt x="438" y="411"/>
                    <a:pt x="802" y="602"/>
                    <a:pt x="1167" y="775"/>
                  </a:cubicBezTo>
                  <a:cubicBezTo>
                    <a:pt x="1187" y="783"/>
                    <a:pt x="1208" y="787"/>
                    <a:pt x="1228" y="787"/>
                  </a:cubicBezTo>
                  <a:cubicBezTo>
                    <a:pt x="1361" y="787"/>
                    <a:pt x="1452" y="609"/>
                    <a:pt x="1310" y="526"/>
                  </a:cubicBezTo>
                  <a:cubicBezTo>
                    <a:pt x="946" y="334"/>
                    <a:pt x="563" y="161"/>
                    <a:pt x="170" y="8"/>
                  </a:cubicBezTo>
                  <a:cubicBezTo>
                    <a:pt x="158" y="3"/>
                    <a:pt x="146" y="0"/>
                    <a:pt x="13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10;p33">
              <a:extLst>
                <a:ext uri="{FF2B5EF4-FFF2-40B4-BE49-F238E27FC236}">
                  <a16:creationId xmlns:a16="http://schemas.microsoft.com/office/drawing/2014/main" id="{19FD1CAC-E7BE-4AE5-860B-7E23402C9E00}"/>
                </a:ext>
              </a:extLst>
            </p:cNvPr>
            <p:cNvSpPr/>
            <p:nvPr/>
          </p:nvSpPr>
          <p:spPr>
            <a:xfrm>
              <a:off x="4495675" y="4618475"/>
              <a:ext cx="32525" cy="22900"/>
            </a:xfrm>
            <a:custGeom>
              <a:avLst/>
              <a:gdLst/>
              <a:ahLst/>
              <a:cxnLst/>
              <a:rect l="l" t="t" r="r" b="b"/>
              <a:pathLst>
                <a:path w="1301" h="916" extrusionOk="0">
                  <a:moveTo>
                    <a:pt x="1092" y="1"/>
                  </a:moveTo>
                  <a:cubicBezTo>
                    <a:pt x="1076" y="1"/>
                    <a:pt x="1058" y="4"/>
                    <a:pt x="1040" y="10"/>
                  </a:cubicBezTo>
                  <a:cubicBezTo>
                    <a:pt x="638" y="77"/>
                    <a:pt x="245" y="470"/>
                    <a:pt x="44" y="786"/>
                  </a:cubicBezTo>
                  <a:cubicBezTo>
                    <a:pt x="1" y="850"/>
                    <a:pt x="60" y="915"/>
                    <a:pt x="121" y="915"/>
                  </a:cubicBezTo>
                  <a:cubicBezTo>
                    <a:pt x="141" y="915"/>
                    <a:pt x="161" y="908"/>
                    <a:pt x="178" y="891"/>
                  </a:cubicBezTo>
                  <a:cubicBezTo>
                    <a:pt x="322" y="757"/>
                    <a:pt x="485" y="632"/>
                    <a:pt x="647" y="527"/>
                  </a:cubicBezTo>
                  <a:cubicBezTo>
                    <a:pt x="810" y="431"/>
                    <a:pt x="1002" y="383"/>
                    <a:pt x="1155" y="288"/>
                  </a:cubicBezTo>
                  <a:cubicBezTo>
                    <a:pt x="1301" y="202"/>
                    <a:pt x="1232" y="1"/>
                    <a:pt x="109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11;p33">
              <a:extLst>
                <a:ext uri="{FF2B5EF4-FFF2-40B4-BE49-F238E27FC236}">
                  <a16:creationId xmlns:a16="http://schemas.microsoft.com/office/drawing/2014/main" id="{F88A0261-BA23-4EF9-9B44-B734D616B18D}"/>
                </a:ext>
              </a:extLst>
            </p:cNvPr>
            <p:cNvSpPr/>
            <p:nvPr/>
          </p:nvSpPr>
          <p:spPr>
            <a:xfrm>
              <a:off x="4478800" y="4552600"/>
              <a:ext cx="40025" cy="7925"/>
            </a:xfrm>
            <a:custGeom>
              <a:avLst/>
              <a:gdLst/>
              <a:ahLst/>
              <a:cxnLst/>
              <a:rect l="l" t="t" r="r" b="b"/>
              <a:pathLst>
                <a:path w="1601" h="317" extrusionOk="0">
                  <a:moveTo>
                    <a:pt x="1390" y="1"/>
                  </a:moveTo>
                  <a:cubicBezTo>
                    <a:pt x="968" y="10"/>
                    <a:pt x="546" y="20"/>
                    <a:pt x="125" y="49"/>
                  </a:cubicBezTo>
                  <a:cubicBezTo>
                    <a:pt x="0" y="77"/>
                    <a:pt x="0" y="250"/>
                    <a:pt x="125" y="278"/>
                  </a:cubicBezTo>
                  <a:cubicBezTo>
                    <a:pt x="546" y="298"/>
                    <a:pt x="968" y="317"/>
                    <a:pt x="1390" y="317"/>
                  </a:cubicBezTo>
                  <a:cubicBezTo>
                    <a:pt x="1600" y="317"/>
                    <a:pt x="1600" y="1"/>
                    <a:pt x="139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8959831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30"/>
          <p:cNvSpPr txBox="1">
            <a:spLocks noGrp="1"/>
          </p:cNvSpPr>
          <p:nvPr>
            <p:ph type="title"/>
          </p:nvPr>
        </p:nvSpPr>
        <p:spPr>
          <a:xfrm>
            <a:off x="1638650" y="126000"/>
            <a:ext cx="5866500" cy="74328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400" b="1" dirty="0">
                <a:solidFill>
                  <a:schemeClr val="dk1"/>
                </a:solidFill>
              </a:rPr>
              <a:t>MVC ARCHITECTURE</a:t>
            </a:r>
            <a:endParaRPr sz="4400" b="1" dirty="0">
              <a:solidFill>
                <a:schemeClr val="dk1"/>
              </a:solidFill>
            </a:endParaRPr>
          </a:p>
        </p:txBody>
      </p:sp>
      <p:cxnSp>
        <p:nvCxnSpPr>
          <p:cNvPr id="4" name="Straight Arrow Connector 3">
            <a:extLst>
              <a:ext uri="{FF2B5EF4-FFF2-40B4-BE49-F238E27FC236}">
                <a16:creationId xmlns:a16="http://schemas.microsoft.com/office/drawing/2014/main" id="{066A2868-B987-4AF8-8FEF-F020FDA6EF64}"/>
              </a:ext>
            </a:extLst>
          </p:cNvPr>
          <p:cNvCxnSpPr/>
          <p:nvPr/>
        </p:nvCxnSpPr>
        <p:spPr>
          <a:xfrm>
            <a:off x="2615189" y="4004712"/>
            <a:ext cx="1379538" cy="0"/>
          </a:xfrm>
          <a:prstGeom prst="straightConnector1">
            <a:avLst/>
          </a:prstGeom>
          <a:ln w="38100">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86" name="Straight Arrow Connector 85">
            <a:extLst>
              <a:ext uri="{FF2B5EF4-FFF2-40B4-BE49-F238E27FC236}">
                <a16:creationId xmlns:a16="http://schemas.microsoft.com/office/drawing/2014/main" id="{4BCCB277-87B8-40B1-AEE8-59D90544923F}"/>
              </a:ext>
            </a:extLst>
          </p:cNvPr>
          <p:cNvCxnSpPr>
            <a:cxnSpLocks/>
          </p:cNvCxnSpPr>
          <p:nvPr/>
        </p:nvCxnSpPr>
        <p:spPr>
          <a:xfrm flipH="1" flipV="1">
            <a:off x="2602373" y="4207076"/>
            <a:ext cx="1368604" cy="10872"/>
          </a:xfrm>
          <a:prstGeom prst="straightConnector1">
            <a:avLst/>
          </a:prstGeom>
          <a:ln w="38100">
            <a:solidFill>
              <a:srgbClr val="00B050"/>
            </a:solidFill>
            <a:tailEnd type="triangle"/>
          </a:ln>
        </p:spPr>
        <p:style>
          <a:lnRef idx="2">
            <a:schemeClr val="accent1"/>
          </a:lnRef>
          <a:fillRef idx="0">
            <a:schemeClr val="accent1"/>
          </a:fillRef>
          <a:effectRef idx="1">
            <a:schemeClr val="accent1"/>
          </a:effectRef>
          <a:fontRef idx="minor">
            <a:schemeClr val="tx1"/>
          </a:fontRef>
        </p:style>
      </p:cxnSp>
      <p:pic>
        <p:nvPicPr>
          <p:cNvPr id="2" name="Picture 1">
            <a:extLst>
              <a:ext uri="{FF2B5EF4-FFF2-40B4-BE49-F238E27FC236}">
                <a16:creationId xmlns:a16="http://schemas.microsoft.com/office/drawing/2014/main" id="{3889F806-4E0E-4426-A8AA-F84DE8D90E5A}"/>
              </a:ext>
            </a:extLst>
          </p:cNvPr>
          <p:cNvPicPr>
            <a:picLocks noChangeAspect="1"/>
          </p:cNvPicPr>
          <p:nvPr/>
        </p:nvPicPr>
        <p:blipFill>
          <a:blip r:embed="rId3"/>
          <a:stretch>
            <a:fillRect/>
          </a:stretch>
        </p:blipFill>
        <p:spPr>
          <a:xfrm>
            <a:off x="2387748" y="1179243"/>
            <a:ext cx="1797855" cy="1754005"/>
          </a:xfrm>
          <a:prstGeom prst="rect">
            <a:avLst/>
          </a:prstGeom>
        </p:spPr>
      </p:pic>
      <p:pic>
        <p:nvPicPr>
          <p:cNvPr id="3" name="Picture 2">
            <a:extLst>
              <a:ext uri="{FF2B5EF4-FFF2-40B4-BE49-F238E27FC236}">
                <a16:creationId xmlns:a16="http://schemas.microsoft.com/office/drawing/2014/main" id="{519EC3B1-F1DA-4FE0-867A-66634DE07B81}"/>
              </a:ext>
            </a:extLst>
          </p:cNvPr>
          <p:cNvPicPr>
            <a:picLocks noChangeAspect="1"/>
          </p:cNvPicPr>
          <p:nvPr/>
        </p:nvPicPr>
        <p:blipFill>
          <a:blip r:embed="rId4"/>
          <a:stretch>
            <a:fillRect/>
          </a:stretch>
        </p:blipFill>
        <p:spPr>
          <a:xfrm>
            <a:off x="5857325" y="1179243"/>
            <a:ext cx="1797855" cy="1777071"/>
          </a:xfrm>
          <a:prstGeom prst="rect">
            <a:avLst/>
          </a:prstGeom>
        </p:spPr>
      </p:pic>
      <p:pic>
        <p:nvPicPr>
          <p:cNvPr id="5" name="Picture 4">
            <a:extLst>
              <a:ext uri="{FF2B5EF4-FFF2-40B4-BE49-F238E27FC236}">
                <a16:creationId xmlns:a16="http://schemas.microsoft.com/office/drawing/2014/main" id="{D6CBF872-BBD5-4D26-BBF4-436BDFBA8AB5}"/>
              </a:ext>
            </a:extLst>
          </p:cNvPr>
          <p:cNvPicPr>
            <a:picLocks noChangeAspect="1"/>
          </p:cNvPicPr>
          <p:nvPr/>
        </p:nvPicPr>
        <p:blipFill>
          <a:blip r:embed="rId5"/>
          <a:stretch>
            <a:fillRect/>
          </a:stretch>
        </p:blipFill>
        <p:spPr>
          <a:xfrm>
            <a:off x="4066625" y="3266277"/>
            <a:ext cx="2007500" cy="1751223"/>
          </a:xfrm>
          <a:prstGeom prst="rect">
            <a:avLst/>
          </a:prstGeom>
        </p:spPr>
      </p:pic>
      <p:cxnSp>
        <p:nvCxnSpPr>
          <p:cNvPr id="62" name="Straight Arrow Connector 61">
            <a:extLst>
              <a:ext uri="{FF2B5EF4-FFF2-40B4-BE49-F238E27FC236}">
                <a16:creationId xmlns:a16="http://schemas.microsoft.com/office/drawing/2014/main" id="{2D59A383-B54F-4BB0-B61B-ECD91C19DC11}"/>
              </a:ext>
            </a:extLst>
          </p:cNvPr>
          <p:cNvCxnSpPr>
            <a:cxnSpLocks/>
          </p:cNvCxnSpPr>
          <p:nvPr/>
        </p:nvCxnSpPr>
        <p:spPr>
          <a:xfrm>
            <a:off x="3969327" y="2670330"/>
            <a:ext cx="577173" cy="607226"/>
          </a:xfrm>
          <a:prstGeom prst="straightConnector1">
            <a:avLst/>
          </a:prstGeom>
          <a:ln w="38100">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65" name="Straight Arrow Connector 64">
            <a:extLst>
              <a:ext uri="{FF2B5EF4-FFF2-40B4-BE49-F238E27FC236}">
                <a16:creationId xmlns:a16="http://schemas.microsoft.com/office/drawing/2014/main" id="{9BEEA549-253E-42FA-A679-0CB23AD7E55C}"/>
              </a:ext>
            </a:extLst>
          </p:cNvPr>
          <p:cNvCxnSpPr>
            <a:cxnSpLocks/>
          </p:cNvCxnSpPr>
          <p:nvPr/>
        </p:nvCxnSpPr>
        <p:spPr>
          <a:xfrm flipH="1" flipV="1">
            <a:off x="3804775" y="2745474"/>
            <a:ext cx="533229" cy="572644"/>
          </a:xfrm>
          <a:prstGeom prst="straightConnector1">
            <a:avLst/>
          </a:prstGeom>
          <a:ln w="38100">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70" name="Straight Arrow Connector 69">
            <a:extLst>
              <a:ext uri="{FF2B5EF4-FFF2-40B4-BE49-F238E27FC236}">
                <a16:creationId xmlns:a16="http://schemas.microsoft.com/office/drawing/2014/main" id="{799E7338-831A-43CA-80C6-B7A9DDD197DC}"/>
              </a:ext>
            </a:extLst>
          </p:cNvPr>
          <p:cNvCxnSpPr>
            <a:cxnSpLocks/>
          </p:cNvCxnSpPr>
          <p:nvPr/>
        </p:nvCxnSpPr>
        <p:spPr>
          <a:xfrm flipH="1">
            <a:off x="5919583" y="2943614"/>
            <a:ext cx="416392" cy="595947"/>
          </a:xfrm>
          <a:prstGeom prst="straightConnector1">
            <a:avLst/>
          </a:prstGeom>
          <a:ln w="38100">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73" name="Straight Arrow Connector 72">
            <a:extLst>
              <a:ext uri="{FF2B5EF4-FFF2-40B4-BE49-F238E27FC236}">
                <a16:creationId xmlns:a16="http://schemas.microsoft.com/office/drawing/2014/main" id="{86518687-7808-4EFF-891E-5A3004A6B396}"/>
              </a:ext>
            </a:extLst>
          </p:cNvPr>
          <p:cNvCxnSpPr>
            <a:cxnSpLocks/>
          </p:cNvCxnSpPr>
          <p:nvPr/>
        </p:nvCxnSpPr>
        <p:spPr>
          <a:xfrm flipV="1">
            <a:off x="5823905" y="2824974"/>
            <a:ext cx="394317" cy="531244"/>
          </a:xfrm>
          <a:prstGeom prst="straightConnector1">
            <a:avLst/>
          </a:prstGeom>
          <a:ln w="38100">
            <a:solidFill>
              <a:srgbClr val="00B050"/>
            </a:solidFill>
            <a:tailEnd type="triangle"/>
          </a:ln>
        </p:spPr>
        <p:style>
          <a:lnRef idx="2">
            <a:schemeClr val="accent1"/>
          </a:lnRef>
          <a:fillRef idx="0">
            <a:schemeClr val="accent1"/>
          </a:fillRef>
          <a:effectRef idx="1">
            <a:schemeClr val="accent1"/>
          </a:effectRef>
          <a:fontRef idx="minor">
            <a:schemeClr val="tx1"/>
          </a:fontRef>
        </p:style>
      </p:cxnSp>
      <p:grpSp>
        <p:nvGrpSpPr>
          <p:cNvPr id="75" name="Google Shape;619;p29">
            <a:extLst>
              <a:ext uri="{FF2B5EF4-FFF2-40B4-BE49-F238E27FC236}">
                <a16:creationId xmlns:a16="http://schemas.microsoft.com/office/drawing/2014/main" id="{7BD85AFD-7167-4B7A-8D10-E3C0D438071D}"/>
              </a:ext>
            </a:extLst>
          </p:cNvPr>
          <p:cNvGrpSpPr/>
          <p:nvPr/>
        </p:nvGrpSpPr>
        <p:grpSpPr>
          <a:xfrm>
            <a:off x="1560229" y="3341692"/>
            <a:ext cx="983061" cy="3063477"/>
            <a:chOff x="1529502" y="2594527"/>
            <a:chExt cx="732157" cy="2589702"/>
          </a:xfrm>
        </p:grpSpPr>
        <p:sp>
          <p:nvSpPr>
            <p:cNvPr id="76" name="Google Shape;620;p29">
              <a:extLst>
                <a:ext uri="{FF2B5EF4-FFF2-40B4-BE49-F238E27FC236}">
                  <a16:creationId xmlns:a16="http://schemas.microsoft.com/office/drawing/2014/main" id="{5FF7E109-B3AE-46F7-A77D-8E0333D9A081}"/>
                </a:ext>
              </a:extLst>
            </p:cNvPr>
            <p:cNvSpPr/>
            <p:nvPr/>
          </p:nvSpPr>
          <p:spPr>
            <a:xfrm>
              <a:off x="1692125" y="2720725"/>
              <a:ext cx="488120" cy="707775"/>
            </a:xfrm>
            <a:custGeom>
              <a:avLst/>
              <a:gdLst/>
              <a:ahLst/>
              <a:cxnLst/>
              <a:rect l="l" t="t" r="r" b="b"/>
              <a:pathLst>
                <a:path w="5701" h="9112" extrusionOk="0">
                  <a:moveTo>
                    <a:pt x="2693" y="1428"/>
                  </a:moveTo>
                  <a:cubicBezTo>
                    <a:pt x="2683" y="1476"/>
                    <a:pt x="2673" y="1514"/>
                    <a:pt x="2673" y="1552"/>
                  </a:cubicBezTo>
                  <a:lnTo>
                    <a:pt x="2664" y="1619"/>
                  </a:lnTo>
                  <a:cubicBezTo>
                    <a:pt x="2616" y="1552"/>
                    <a:pt x="2568" y="1485"/>
                    <a:pt x="2520" y="1428"/>
                  </a:cubicBezTo>
                  <a:close/>
                  <a:moveTo>
                    <a:pt x="2235" y="0"/>
                  </a:moveTo>
                  <a:cubicBezTo>
                    <a:pt x="1812" y="0"/>
                    <a:pt x="1390" y="13"/>
                    <a:pt x="968" y="39"/>
                  </a:cubicBezTo>
                  <a:cubicBezTo>
                    <a:pt x="575" y="48"/>
                    <a:pt x="259" y="364"/>
                    <a:pt x="250" y="757"/>
                  </a:cubicBezTo>
                  <a:cubicBezTo>
                    <a:pt x="173" y="3286"/>
                    <a:pt x="1" y="5854"/>
                    <a:pt x="77" y="8393"/>
                  </a:cubicBezTo>
                  <a:cubicBezTo>
                    <a:pt x="59" y="8731"/>
                    <a:pt x="337" y="9008"/>
                    <a:pt x="670" y="9008"/>
                  </a:cubicBezTo>
                  <a:cubicBezTo>
                    <a:pt x="686" y="9008"/>
                    <a:pt x="703" y="9007"/>
                    <a:pt x="719" y="9006"/>
                  </a:cubicBezTo>
                  <a:cubicBezTo>
                    <a:pt x="824" y="9073"/>
                    <a:pt x="949" y="9101"/>
                    <a:pt x="1074" y="9111"/>
                  </a:cubicBezTo>
                  <a:lnTo>
                    <a:pt x="4369" y="9101"/>
                  </a:lnTo>
                  <a:cubicBezTo>
                    <a:pt x="4666" y="9101"/>
                    <a:pt x="4992" y="8881"/>
                    <a:pt x="5059" y="8575"/>
                  </a:cubicBezTo>
                  <a:cubicBezTo>
                    <a:pt x="5500" y="6390"/>
                    <a:pt x="5701" y="4168"/>
                    <a:pt x="5663" y="1935"/>
                  </a:cubicBezTo>
                  <a:cubicBezTo>
                    <a:pt x="5653" y="1504"/>
                    <a:pt x="5701" y="949"/>
                    <a:pt x="5442" y="575"/>
                  </a:cubicBezTo>
                  <a:cubicBezTo>
                    <a:pt x="5174" y="201"/>
                    <a:pt x="4791" y="163"/>
                    <a:pt x="4360" y="115"/>
                  </a:cubicBezTo>
                  <a:cubicBezTo>
                    <a:pt x="3651" y="37"/>
                    <a:pt x="2943" y="0"/>
                    <a:pt x="2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900" b="1" dirty="0"/>
                <a:t>USER CLICKS</a:t>
              </a:r>
              <a:endParaRPr sz="900" b="1" dirty="0"/>
            </a:p>
          </p:txBody>
        </p:sp>
        <p:grpSp>
          <p:nvGrpSpPr>
            <p:cNvPr id="77" name="Google Shape;621;p29">
              <a:extLst>
                <a:ext uri="{FF2B5EF4-FFF2-40B4-BE49-F238E27FC236}">
                  <a16:creationId xmlns:a16="http://schemas.microsoft.com/office/drawing/2014/main" id="{3FF0F0D5-6AFB-48A4-9F15-6A3172A8487C}"/>
                </a:ext>
              </a:extLst>
            </p:cNvPr>
            <p:cNvGrpSpPr/>
            <p:nvPr/>
          </p:nvGrpSpPr>
          <p:grpSpPr>
            <a:xfrm>
              <a:off x="1529502" y="2594527"/>
              <a:ext cx="732157" cy="2589702"/>
              <a:chOff x="2668375" y="1357050"/>
              <a:chExt cx="378200" cy="1337725"/>
            </a:xfrm>
          </p:grpSpPr>
          <p:sp>
            <p:nvSpPr>
              <p:cNvPr id="78" name="Google Shape;622;p29">
                <a:extLst>
                  <a:ext uri="{FF2B5EF4-FFF2-40B4-BE49-F238E27FC236}">
                    <a16:creationId xmlns:a16="http://schemas.microsoft.com/office/drawing/2014/main" id="{26064966-26EB-4520-9BD6-204D1A330F1F}"/>
                  </a:ext>
                </a:extLst>
              </p:cNvPr>
              <p:cNvSpPr/>
              <p:nvPr/>
            </p:nvSpPr>
            <p:spPr>
              <a:xfrm>
                <a:off x="2840325" y="1385350"/>
                <a:ext cx="69250" cy="14400"/>
              </a:xfrm>
              <a:custGeom>
                <a:avLst/>
                <a:gdLst/>
                <a:ahLst/>
                <a:cxnLst/>
                <a:rect l="l" t="t" r="r" b="b"/>
                <a:pathLst>
                  <a:path w="2770" h="576" extrusionOk="0">
                    <a:moveTo>
                      <a:pt x="2453" y="1"/>
                    </a:moveTo>
                    <a:cubicBezTo>
                      <a:pt x="2450" y="1"/>
                      <a:pt x="2447" y="1"/>
                      <a:pt x="2444" y="1"/>
                    </a:cubicBezTo>
                    <a:cubicBezTo>
                      <a:pt x="1716" y="39"/>
                      <a:pt x="978" y="106"/>
                      <a:pt x="250" y="192"/>
                    </a:cubicBezTo>
                    <a:cubicBezTo>
                      <a:pt x="10" y="221"/>
                      <a:pt x="1" y="575"/>
                      <a:pt x="250" y="575"/>
                    </a:cubicBezTo>
                    <a:cubicBezTo>
                      <a:pt x="978" y="575"/>
                      <a:pt x="1716" y="556"/>
                      <a:pt x="2444" y="508"/>
                    </a:cubicBezTo>
                    <a:cubicBezTo>
                      <a:pt x="2757" y="489"/>
                      <a:pt x="2769" y="1"/>
                      <a:pt x="2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 name="Google Shape;623;p29">
                <a:extLst>
                  <a:ext uri="{FF2B5EF4-FFF2-40B4-BE49-F238E27FC236}">
                    <a16:creationId xmlns:a16="http://schemas.microsoft.com/office/drawing/2014/main" id="{2EED4E6D-7EBD-4EB8-BA8E-908A3D5EE971}"/>
                  </a:ext>
                </a:extLst>
              </p:cNvPr>
              <p:cNvGrpSpPr/>
              <p:nvPr/>
            </p:nvGrpSpPr>
            <p:grpSpPr>
              <a:xfrm>
                <a:off x="2668375" y="1357050"/>
                <a:ext cx="378200" cy="1337725"/>
                <a:chOff x="2668375" y="1357050"/>
                <a:chExt cx="378200" cy="1337725"/>
              </a:xfrm>
            </p:grpSpPr>
            <p:sp>
              <p:nvSpPr>
                <p:cNvPr id="80" name="Google Shape;624;p29">
                  <a:extLst>
                    <a:ext uri="{FF2B5EF4-FFF2-40B4-BE49-F238E27FC236}">
                      <a16:creationId xmlns:a16="http://schemas.microsoft.com/office/drawing/2014/main" id="{C9B530EB-1ECE-4E19-8518-AAABAE6D41A4}"/>
                    </a:ext>
                  </a:extLst>
                </p:cNvPr>
                <p:cNvSpPr/>
                <p:nvPr/>
              </p:nvSpPr>
              <p:spPr>
                <a:xfrm>
                  <a:off x="2699275" y="1357050"/>
                  <a:ext cx="347300" cy="501300"/>
                </a:xfrm>
                <a:custGeom>
                  <a:avLst/>
                  <a:gdLst/>
                  <a:ahLst/>
                  <a:cxnLst/>
                  <a:rect l="l" t="t" r="r" b="b"/>
                  <a:pathLst>
                    <a:path w="13892" h="20052" extrusionOk="0">
                      <a:moveTo>
                        <a:pt x="7004" y="1"/>
                      </a:moveTo>
                      <a:cubicBezTo>
                        <a:pt x="5440" y="1"/>
                        <a:pt x="3809" y="86"/>
                        <a:pt x="2366" y="510"/>
                      </a:cubicBezTo>
                      <a:cubicBezTo>
                        <a:pt x="814" y="979"/>
                        <a:pt x="364" y="2119"/>
                        <a:pt x="259" y="3624"/>
                      </a:cubicBezTo>
                      <a:cubicBezTo>
                        <a:pt x="96" y="5942"/>
                        <a:pt x="38" y="8270"/>
                        <a:pt x="19" y="10588"/>
                      </a:cubicBezTo>
                      <a:cubicBezTo>
                        <a:pt x="0" y="13175"/>
                        <a:pt x="58" y="15752"/>
                        <a:pt x="192" y="18329"/>
                      </a:cubicBezTo>
                      <a:cubicBezTo>
                        <a:pt x="230" y="18971"/>
                        <a:pt x="211" y="19718"/>
                        <a:pt x="920" y="19977"/>
                      </a:cubicBezTo>
                      <a:cubicBezTo>
                        <a:pt x="1076" y="20035"/>
                        <a:pt x="1253" y="20052"/>
                        <a:pt x="1433" y="20052"/>
                      </a:cubicBezTo>
                      <a:cubicBezTo>
                        <a:pt x="1638" y="20052"/>
                        <a:pt x="1847" y="20030"/>
                        <a:pt x="2031" y="20025"/>
                      </a:cubicBezTo>
                      <a:cubicBezTo>
                        <a:pt x="2692" y="20015"/>
                        <a:pt x="3344" y="20006"/>
                        <a:pt x="4005" y="19948"/>
                      </a:cubicBezTo>
                      <a:cubicBezTo>
                        <a:pt x="4215" y="19920"/>
                        <a:pt x="4215" y="19613"/>
                        <a:pt x="4005" y="19584"/>
                      </a:cubicBezTo>
                      <a:cubicBezTo>
                        <a:pt x="3923" y="19579"/>
                        <a:pt x="3840" y="19577"/>
                        <a:pt x="3754" y="19577"/>
                      </a:cubicBezTo>
                      <a:cubicBezTo>
                        <a:pt x="3314" y="19577"/>
                        <a:pt x="2828" y="19636"/>
                        <a:pt x="2371" y="19636"/>
                      </a:cubicBezTo>
                      <a:cubicBezTo>
                        <a:pt x="2124" y="19636"/>
                        <a:pt x="1885" y="19619"/>
                        <a:pt x="1667" y="19565"/>
                      </a:cubicBezTo>
                      <a:cubicBezTo>
                        <a:pt x="422" y="19268"/>
                        <a:pt x="613" y="17793"/>
                        <a:pt x="584" y="16787"/>
                      </a:cubicBezTo>
                      <a:cubicBezTo>
                        <a:pt x="527" y="15043"/>
                        <a:pt x="498" y="13300"/>
                        <a:pt x="498" y="11556"/>
                      </a:cubicBezTo>
                      <a:cubicBezTo>
                        <a:pt x="498" y="9879"/>
                        <a:pt x="527" y="8203"/>
                        <a:pt x="604" y="6526"/>
                      </a:cubicBezTo>
                      <a:cubicBezTo>
                        <a:pt x="661" y="5032"/>
                        <a:pt x="307" y="2186"/>
                        <a:pt x="1763" y="1286"/>
                      </a:cubicBezTo>
                      <a:cubicBezTo>
                        <a:pt x="3094" y="472"/>
                        <a:pt x="5173" y="596"/>
                        <a:pt x="6687" y="539"/>
                      </a:cubicBezTo>
                      <a:cubicBezTo>
                        <a:pt x="7328" y="517"/>
                        <a:pt x="7991" y="497"/>
                        <a:pt x="8658" y="497"/>
                      </a:cubicBezTo>
                      <a:cubicBezTo>
                        <a:pt x="9784" y="497"/>
                        <a:pt x="10923" y="554"/>
                        <a:pt x="11995" y="759"/>
                      </a:cubicBezTo>
                      <a:cubicBezTo>
                        <a:pt x="13297" y="1008"/>
                        <a:pt x="13259" y="2186"/>
                        <a:pt x="13278" y="3269"/>
                      </a:cubicBezTo>
                      <a:cubicBezTo>
                        <a:pt x="13288" y="4112"/>
                        <a:pt x="13297" y="4946"/>
                        <a:pt x="13297" y="5789"/>
                      </a:cubicBezTo>
                      <a:cubicBezTo>
                        <a:pt x="13297" y="7532"/>
                        <a:pt x="13278" y="9276"/>
                        <a:pt x="13230" y="11020"/>
                      </a:cubicBezTo>
                      <a:cubicBezTo>
                        <a:pt x="13182" y="12897"/>
                        <a:pt x="13106" y="14765"/>
                        <a:pt x="12991" y="16643"/>
                      </a:cubicBezTo>
                      <a:cubicBezTo>
                        <a:pt x="12962" y="17161"/>
                        <a:pt x="12962" y="17707"/>
                        <a:pt x="12885" y="18224"/>
                      </a:cubicBezTo>
                      <a:cubicBezTo>
                        <a:pt x="12790" y="18914"/>
                        <a:pt x="12406" y="19211"/>
                        <a:pt x="11745" y="19402"/>
                      </a:cubicBezTo>
                      <a:cubicBezTo>
                        <a:pt x="11298" y="19533"/>
                        <a:pt x="10806" y="19583"/>
                        <a:pt x="10306" y="19583"/>
                      </a:cubicBezTo>
                      <a:cubicBezTo>
                        <a:pt x="9598" y="19583"/>
                        <a:pt x="8874" y="19482"/>
                        <a:pt x="8239" y="19364"/>
                      </a:cubicBezTo>
                      <a:cubicBezTo>
                        <a:pt x="8221" y="19361"/>
                        <a:pt x="8204" y="19359"/>
                        <a:pt x="8187" y="19359"/>
                      </a:cubicBezTo>
                      <a:cubicBezTo>
                        <a:pt x="7909" y="19359"/>
                        <a:pt x="7807" y="19789"/>
                        <a:pt x="8105" y="19843"/>
                      </a:cubicBezTo>
                      <a:cubicBezTo>
                        <a:pt x="8775" y="19981"/>
                        <a:pt x="9458" y="20047"/>
                        <a:pt x="10143" y="20047"/>
                      </a:cubicBezTo>
                      <a:cubicBezTo>
                        <a:pt x="10457" y="20047"/>
                        <a:pt x="10771" y="20033"/>
                        <a:pt x="11084" y="20006"/>
                      </a:cubicBezTo>
                      <a:cubicBezTo>
                        <a:pt x="11707" y="19939"/>
                        <a:pt x="12512" y="19881"/>
                        <a:pt x="12972" y="19393"/>
                      </a:cubicBezTo>
                      <a:cubicBezTo>
                        <a:pt x="13412" y="18923"/>
                        <a:pt x="13403" y="18205"/>
                        <a:pt x="13441" y="17611"/>
                      </a:cubicBezTo>
                      <a:cubicBezTo>
                        <a:pt x="13518" y="16385"/>
                        <a:pt x="13585" y="15158"/>
                        <a:pt x="13633" y="13932"/>
                      </a:cubicBezTo>
                      <a:cubicBezTo>
                        <a:pt x="13738" y="11604"/>
                        <a:pt x="13786" y="9276"/>
                        <a:pt x="13796" y="6948"/>
                      </a:cubicBezTo>
                      <a:cubicBezTo>
                        <a:pt x="13805" y="5856"/>
                        <a:pt x="13796" y="4764"/>
                        <a:pt x="13786" y="3662"/>
                      </a:cubicBezTo>
                      <a:cubicBezTo>
                        <a:pt x="13767" y="2867"/>
                        <a:pt x="13891" y="1880"/>
                        <a:pt x="13508" y="1142"/>
                      </a:cubicBezTo>
                      <a:cubicBezTo>
                        <a:pt x="13221" y="577"/>
                        <a:pt x="12694" y="366"/>
                        <a:pt x="12100" y="261"/>
                      </a:cubicBezTo>
                      <a:cubicBezTo>
                        <a:pt x="10969" y="60"/>
                        <a:pt x="9772" y="41"/>
                        <a:pt x="8632" y="21"/>
                      </a:cubicBezTo>
                      <a:cubicBezTo>
                        <a:pt x="8105" y="11"/>
                        <a:pt x="7559" y="1"/>
                        <a:pt x="700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625;p29">
                  <a:extLst>
                    <a:ext uri="{FF2B5EF4-FFF2-40B4-BE49-F238E27FC236}">
                      <a16:creationId xmlns:a16="http://schemas.microsoft.com/office/drawing/2014/main" id="{079AA3D2-B233-41FC-B413-B8ACD472B4AC}"/>
                    </a:ext>
                  </a:extLst>
                </p:cNvPr>
                <p:cNvSpPr/>
                <p:nvPr/>
              </p:nvSpPr>
              <p:spPr>
                <a:xfrm>
                  <a:off x="2734225" y="1425275"/>
                  <a:ext cx="275225" cy="392875"/>
                </a:xfrm>
                <a:custGeom>
                  <a:avLst/>
                  <a:gdLst/>
                  <a:ahLst/>
                  <a:cxnLst/>
                  <a:rect l="l" t="t" r="r" b="b"/>
                  <a:pathLst>
                    <a:path w="11009" h="15715" extrusionOk="0">
                      <a:moveTo>
                        <a:pt x="6995" y="0"/>
                      </a:moveTo>
                      <a:cubicBezTo>
                        <a:pt x="5289" y="0"/>
                        <a:pt x="3578" y="38"/>
                        <a:pt x="1888" y="176"/>
                      </a:cubicBezTo>
                      <a:cubicBezTo>
                        <a:pt x="1275" y="233"/>
                        <a:pt x="729" y="339"/>
                        <a:pt x="451" y="952"/>
                      </a:cubicBezTo>
                      <a:cubicBezTo>
                        <a:pt x="1" y="1939"/>
                        <a:pt x="250" y="3472"/>
                        <a:pt x="231" y="4525"/>
                      </a:cubicBezTo>
                      <a:cubicBezTo>
                        <a:pt x="192" y="7400"/>
                        <a:pt x="212" y="10274"/>
                        <a:pt x="288" y="13138"/>
                      </a:cubicBezTo>
                      <a:cubicBezTo>
                        <a:pt x="307" y="13866"/>
                        <a:pt x="154" y="14901"/>
                        <a:pt x="805" y="15418"/>
                      </a:cubicBezTo>
                      <a:cubicBezTo>
                        <a:pt x="1090" y="15640"/>
                        <a:pt x="1436" y="15714"/>
                        <a:pt x="1793" y="15714"/>
                      </a:cubicBezTo>
                      <a:cubicBezTo>
                        <a:pt x="2143" y="15714"/>
                        <a:pt x="2504" y="15643"/>
                        <a:pt x="2827" y="15572"/>
                      </a:cubicBezTo>
                      <a:cubicBezTo>
                        <a:pt x="2982" y="15535"/>
                        <a:pt x="2963" y="15263"/>
                        <a:pt x="2803" y="15263"/>
                      </a:cubicBezTo>
                      <a:cubicBezTo>
                        <a:pt x="2795" y="15263"/>
                        <a:pt x="2787" y="15264"/>
                        <a:pt x="2779" y="15265"/>
                      </a:cubicBezTo>
                      <a:cubicBezTo>
                        <a:pt x="2603" y="15285"/>
                        <a:pt x="2424" y="15297"/>
                        <a:pt x="2247" y="15297"/>
                      </a:cubicBezTo>
                      <a:cubicBezTo>
                        <a:pt x="1477" y="15297"/>
                        <a:pt x="761" y="15058"/>
                        <a:pt x="691" y="14115"/>
                      </a:cubicBezTo>
                      <a:cubicBezTo>
                        <a:pt x="623" y="13205"/>
                        <a:pt x="633" y="12286"/>
                        <a:pt x="623" y="11375"/>
                      </a:cubicBezTo>
                      <a:cubicBezTo>
                        <a:pt x="595" y="9546"/>
                        <a:pt x="585" y="7725"/>
                        <a:pt x="595" y="5895"/>
                      </a:cubicBezTo>
                      <a:cubicBezTo>
                        <a:pt x="604" y="4985"/>
                        <a:pt x="623" y="4066"/>
                        <a:pt x="643" y="3155"/>
                      </a:cubicBezTo>
                      <a:cubicBezTo>
                        <a:pt x="662" y="2102"/>
                        <a:pt x="441" y="674"/>
                        <a:pt x="1898" y="559"/>
                      </a:cubicBezTo>
                      <a:cubicBezTo>
                        <a:pt x="3622" y="435"/>
                        <a:pt x="5375" y="425"/>
                        <a:pt x="7109" y="406"/>
                      </a:cubicBezTo>
                      <a:cubicBezTo>
                        <a:pt x="7654" y="399"/>
                        <a:pt x="8262" y="330"/>
                        <a:pt x="8843" y="330"/>
                      </a:cubicBezTo>
                      <a:cubicBezTo>
                        <a:pt x="9110" y="330"/>
                        <a:pt x="9372" y="345"/>
                        <a:pt x="9619" y="387"/>
                      </a:cubicBezTo>
                      <a:cubicBezTo>
                        <a:pt x="9693" y="363"/>
                        <a:pt x="9763" y="351"/>
                        <a:pt x="9827" y="351"/>
                      </a:cubicBezTo>
                      <a:cubicBezTo>
                        <a:pt x="9994" y="351"/>
                        <a:pt x="10128" y="434"/>
                        <a:pt x="10232" y="607"/>
                      </a:cubicBezTo>
                      <a:cubicBezTo>
                        <a:pt x="10242" y="866"/>
                        <a:pt x="10242" y="1134"/>
                        <a:pt x="10252" y="1393"/>
                      </a:cubicBezTo>
                      <a:cubicBezTo>
                        <a:pt x="10252" y="1786"/>
                        <a:pt x="10261" y="2178"/>
                        <a:pt x="10261" y="2571"/>
                      </a:cubicBezTo>
                      <a:cubicBezTo>
                        <a:pt x="10271" y="4420"/>
                        <a:pt x="10309" y="6260"/>
                        <a:pt x="10309" y="8099"/>
                      </a:cubicBezTo>
                      <a:cubicBezTo>
                        <a:pt x="10309" y="9900"/>
                        <a:pt x="10367" y="11711"/>
                        <a:pt x="10261" y="13502"/>
                      </a:cubicBezTo>
                      <a:cubicBezTo>
                        <a:pt x="10232" y="14029"/>
                        <a:pt x="10175" y="14585"/>
                        <a:pt x="9638" y="14891"/>
                      </a:cubicBezTo>
                      <a:cubicBezTo>
                        <a:pt x="9348" y="15060"/>
                        <a:pt x="8999" y="15091"/>
                        <a:pt x="8658" y="15091"/>
                      </a:cubicBezTo>
                      <a:cubicBezTo>
                        <a:pt x="8516" y="15091"/>
                        <a:pt x="8375" y="15086"/>
                        <a:pt x="8240" y="15083"/>
                      </a:cubicBezTo>
                      <a:cubicBezTo>
                        <a:pt x="8056" y="15080"/>
                        <a:pt x="7873" y="15076"/>
                        <a:pt x="7690" y="15076"/>
                      </a:cubicBezTo>
                      <a:cubicBezTo>
                        <a:pt x="7303" y="15076"/>
                        <a:pt x="6919" y="15094"/>
                        <a:pt x="6534" y="15179"/>
                      </a:cubicBezTo>
                      <a:cubicBezTo>
                        <a:pt x="6265" y="15242"/>
                        <a:pt x="6350" y="15634"/>
                        <a:pt x="6599" y="15634"/>
                      </a:cubicBezTo>
                      <a:cubicBezTo>
                        <a:pt x="6615" y="15634"/>
                        <a:pt x="6632" y="15633"/>
                        <a:pt x="6649" y="15629"/>
                      </a:cubicBezTo>
                      <a:cubicBezTo>
                        <a:pt x="6900" y="15574"/>
                        <a:pt x="7171" y="15559"/>
                        <a:pt x="7450" y="15559"/>
                      </a:cubicBezTo>
                      <a:cubicBezTo>
                        <a:pt x="7774" y="15559"/>
                        <a:pt x="8110" y="15579"/>
                        <a:pt x="8440" y="15579"/>
                      </a:cubicBezTo>
                      <a:cubicBezTo>
                        <a:pt x="9054" y="15579"/>
                        <a:pt x="9648" y="15509"/>
                        <a:pt x="10108" y="15112"/>
                      </a:cubicBezTo>
                      <a:cubicBezTo>
                        <a:pt x="11008" y="14355"/>
                        <a:pt x="10740" y="12678"/>
                        <a:pt x="10750" y="11653"/>
                      </a:cubicBezTo>
                      <a:cubicBezTo>
                        <a:pt x="10779" y="7840"/>
                        <a:pt x="10664" y="4027"/>
                        <a:pt x="10577" y="214"/>
                      </a:cubicBezTo>
                      <a:cubicBezTo>
                        <a:pt x="10568" y="119"/>
                        <a:pt x="10491" y="32"/>
                        <a:pt x="10395" y="32"/>
                      </a:cubicBezTo>
                      <a:cubicBezTo>
                        <a:pt x="9269" y="17"/>
                        <a:pt x="8133" y="0"/>
                        <a:pt x="69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626;p29">
                  <a:extLst>
                    <a:ext uri="{FF2B5EF4-FFF2-40B4-BE49-F238E27FC236}">
                      <a16:creationId xmlns:a16="http://schemas.microsoft.com/office/drawing/2014/main" id="{783DD64E-9408-492A-BA65-DDA1D86DA833}"/>
                    </a:ext>
                  </a:extLst>
                </p:cNvPr>
                <p:cNvSpPr/>
                <p:nvPr/>
              </p:nvSpPr>
              <p:spPr>
                <a:xfrm>
                  <a:off x="2668375" y="1767150"/>
                  <a:ext cx="249575" cy="927625"/>
                </a:xfrm>
                <a:custGeom>
                  <a:avLst/>
                  <a:gdLst/>
                  <a:ahLst/>
                  <a:cxnLst/>
                  <a:rect l="l" t="t" r="r" b="b"/>
                  <a:pathLst>
                    <a:path w="9983" h="37105" extrusionOk="0">
                      <a:moveTo>
                        <a:pt x="7488" y="0"/>
                      </a:moveTo>
                      <a:cubicBezTo>
                        <a:pt x="7415" y="0"/>
                        <a:pt x="7339" y="23"/>
                        <a:pt x="7262" y="76"/>
                      </a:cubicBezTo>
                      <a:cubicBezTo>
                        <a:pt x="6476" y="153"/>
                        <a:pt x="6151" y="996"/>
                        <a:pt x="6045" y="1743"/>
                      </a:cubicBezTo>
                      <a:cubicBezTo>
                        <a:pt x="5863" y="2979"/>
                        <a:pt x="5758" y="4426"/>
                        <a:pt x="5863" y="5738"/>
                      </a:cubicBezTo>
                      <a:cubicBezTo>
                        <a:pt x="5710" y="5585"/>
                        <a:pt x="5518" y="5480"/>
                        <a:pt x="5298" y="5432"/>
                      </a:cubicBezTo>
                      <a:cubicBezTo>
                        <a:pt x="5248" y="5425"/>
                        <a:pt x="5198" y="5421"/>
                        <a:pt x="5148" y="5421"/>
                      </a:cubicBezTo>
                      <a:cubicBezTo>
                        <a:pt x="4860" y="5421"/>
                        <a:pt x="4573" y="5537"/>
                        <a:pt x="4369" y="5757"/>
                      </a:cubicBezTo>
                      <a:cubicBezTo>
                        <a:pt x="4220" y="5469"/>
                        <a:pt x="3921" y="5293"/>
                        <a:pt x="3600" y="5293"/>
                      </a:cubicBezTo>
                      <a:cubicBezTo>
                        <a:pt x="3569" y="5293"/>
                        <a:pt x="3538" y="5294"/>
                        <a:pt x="3507" y="5298"/>
                      </a:cubicBezTo>
                      <a:cubicBezTo>
                        <a:pt x="3142" y="5365"/>
                        <a:pt x="2836" y="5604"/>
                        <a:pt x="2673" y="5930"/>
                      </a:cubicBezTo>
                      <a:cubicBezTo>
                        <a:pt x="2467" y="5660"/>
                        <a:pt x="2145" y="5511"/>
                        <a:pt x="1816" y="5511"/>
                      </a:cubicBezTo>
                      <a:cubicBezTo>
                        <a:pt x="1702" y="5511"/>
                        <a:pt x="1587" y="5529"/>
                        <a:pt x="1476" y="5566"/>
                      </a:cubicBezTo>
                      <a:cubicBezTo>
                        <a:pt x="556" y="5863"/>
                        <a:pt x="556" y="7022"/>
                        <a:pt x="489" y="7798"/>
                      </a:cubicBezTo>
                      <a:cubicBezTo>
                        <a:pt x="307" y="9705"/>
                        <a:pt x="0" y="13546"/>
                        <a:pt x="2338" y="14351"/>
                      </a:cubicBezTo>
                      <a:cubicBezTo>
                        <a:pt x="2002" y="18011"/>
                        <a:pt x="2002" y="21718"/>
                        <a:pt x="1878" y="25397"/>
                      </a:cubicBezTo>
                      <a:cubicBezTo>
                        <a:pt x="1753" y="29143"/>
                        <a:pt x="1629" y="32898"/>
                        <a:pt x="1523" y="36654"/>
                      </a:cubicBezTo>
                      <a:cubicBezTo>
                        <a:pt x="1523" y="36798"/>
                        <a:pt x="1514" y="36941"/>
                        <a:pt x="1504" y="37095"/>
                      </a:cubicBezTo>
                      <a:lnTo>
                        <a:pt x="1955" y="37095"/>
                      </a:lnTo>
                      <a:cubicBezTo>
                        <a:pt x="1955" y="36941"/>
                        <a:pt x="1964" y="36798"/>
                        <a:pt x="1964" y="36654"/>
                      </a:cubicBezTo>
                      <a:cubicBezTo>
                        <a:pt x="2079" y="32965"/>
                        <a:pt x="2194" y="29277"/>
                        <a:pt x="2328" y="25589"/>
                      </a:cubicBezTo>
                      <a:cubicBezTo>
                        <a:pt x="2453" y="21843"/>
                        <a:pt x="2740" y="18078"/>
                        <a:pt x="2683" y="14332"/>
                      </a:cubicBezTo>
                      <a:cubicBezTo>
                        <a:pt x="2654" y="14217"/>
                        <a:pt x="2587" y="14121"/>
                        <a:pt x="2510" y="14035"/>
                      </a:cubicBezTo>
                      <a:cubicBezTo>
                        <a:pt x="872" y="13498"/>
                        <a:pt x="834" y="11371"/>
                        <a:pt x="776" y="9934"/>
                      </a:cubicBezTo>
                      <a:cubicBezTo>
                        <a:pt x="757" y="9350"/>
                        <a:pt x="767" y="8766"/>
                        <a:pt x="805" y="8181"/>
                      </a:cubicBezTo>
                      <a:cubicBezTo>
                        <a:pt x="824" y="7856"/>
                        <a:pt x="853" y="7539"/>
                        <a:pt x="901" y="7214"/>
                      </a:cubicBezTo>
                      <a:lnTo>
                        <a:pt x="1006" y="6533"/>
                      </a:lnTo>
                      <a:cubicBezTo>
                        <a:pt x="1459" y="6209"/>
                        <a:pt x="1827" y="6048"/>
                        <a:pt x="2110" y="6048"/>
                      </a:cubicBezTo>
                      <a:cubicBezTo>
                        <a:pt x="2312" y="6048"/>
                        <a:pt x="2471" y="6130"/>
                        <a:pt x="2587" y="6294"/>
                      </a:cubicBezTo>
                      <a:cubicBezTo>
                        <a:pt x="2587" y="6342"/>
                        <a:pt x="2596" y="6390"/>
                        <a:pt x="2606" y="6438"/>
                      </a:cubicBezTo>
                      <a:cubicBezTo>
                        <a:pt x="2625" y="6495"/>
                        <a:pt x="2673" y="6543"/>
                        <a:pt x="2731" y="6562"/>
                      </a:cubicBezTo>
                      <a:cubicBezTo>
                        <a:pt x="2750" y="6578"/>
                        <a:pt x="2773" y="6585"/>
                        <a:pt x="2798" y="6585"/>
                      </a:cubicBezTo>
                      <a:cubicBezTo>
                        <a:pt x="2834" y="6585"/>
                        <a:pt x="2870" y="6568"/>
                        <a:pt x="2893" y="6533"/>
                      </a:cubicBezTo>
                      <a:cubicBezTo>
                        <a:pt x="2913" y="6524"/>
                        <a:pt x="2922" y="6505"/>
                        <a:pt x="2932" y="6476"/>
                      </a:cubicBezTo>
                      <a:cubicBezTo>
                        <a:pt x="3066" y="6217"/>
                        <a:pt x="3085" y="5911"/>
                        <a:pt x="3382" y="5757"/>
                      </a:cubicBezTo>
                      <a:cubicBezTo>
                        <a:pt x="3461" y="5719"/>
                        <a:pt x="3545" y="5701"/>
                        <a:pt x="3627" y="5701"/>
                      </a:cubicBezTo>
                      <a:cubicBezTo>
                        <a:pt x="3873" y="5701"/>
                        <a:pt x="4108" y="5861"/>
                        <a:pt x="4187" y="6112"/>
                      </a:cubicBezTo>
                      <a:lnTo>
                        <a:pt x="4187" y="6141"/>
                      </a:lnTo>
                      <a:cubicBezTo>
                        <a:pt x="4155" y="6266"/>
                        <a:pt x="4260" y="6359"/>
                        <a:pt x="4366" y="6359"/>
                      </a:cubicBezTo>
                      <a:cubicBezTo>
                        <a:pt x="4421" y="6359"/>
                        <a:pt x="4476" y="6334"/>
                        <a:pt x="4512" y="6275"/>
                      </a:cubicBezTo>
                      <a:cubicBezTo>
                        <a:pt x="4683" y="6015"/>
                        <a:pt x="4870" y="5763"/>
                        <a:pt x="5207" y="5763"/>
                      </a:cubicBezTo>
                      <a:cubicBezTo>
                        <a:pt x="5230" y="5763"/>
                        <a:pt x="5254" y="5765"/>
                        <a:pt x="5279" y="5767"/>
                      </a:cubicBezTo>
                      <a:cubicBezTo>
                        <a:pt x="5624" y="5805"/>
                        <a:pt x="5739" y="6083"/>
                        <a:pt x="5921" y="6323"/>
                      </a:cubicBezTo>
                      <a:cubicBezTo>
                        <a:pt x="5940" y="6418"/>
                        <a:pt x="5950" y="6514"/>
                        <a:pt x="5959" y="6600"/>
                      </a:cubicBezTo>
                      <a:cubicBezTo>
                        <a:pt x="5973" y="6639"/>
                        <a:pt x="6007" y="6658"/>
                        <a:pt x="6039" y="6658"/>
                      </a:cubicBezTo>
                      <a:cubicBezTo>
                        <a:pt x="6072" y="6658"/>
                        <a:pt x="6103" y="6639"/>
                        <a:pt x="6112" y="6600"/>
                      </a:cubicBezTo>
                      <a:cubicBezTo>
                        <a:pt x="6266" y="5671"/>
                        <a:pt x="6218" y="4704"/>
                        <a:pt x="6275" y="3755"/>
                      </a:cubicBezTo>
                      <a:cubicBezTo>
                        <a:pt x="6352" y="2682"/>
                        <a:pt x="6160" y="594"/>
                        <a:pt x="7530" y="345"/>
                      </a:cubicBezTo>
                      <a:cubicBezTo>
                        <a:pt x="7731" y="517"/>
                        <a:pt x="7875" y="747"/>
                        <a:pt x="7942" y="996"/>
                      </a:cubicBezTo>
                      <a:cubicBezTo>
                        <a:pt x="8009" y="1303"/>
                        <a:pt x="8038" y="1609"/>
                        <a:pt x="8028" y="1925"/>
                      </a:cubicBezTo>
                      <a:cubicBezTo>
                        <a:pt x="8038" y="2510"/>
                        <a:pt x="8048" y="3094"/>
                        <a:pt x="8048" y="3679"/>
                      </a:cubicBezTo>
                      <a:cubicBezTo>
                        <a:pt x="8048" y="4847"/>
                        <a:pt x="8000" y="6007"/>
                        <a:pt x="7971" y="7175"/>
                      </a:cubicBezTo>
                      <a:cubicBezTo>
                        <a:pt x="7971" y="7270"/>
                        <a:pt x="8036" y="7315"/>
                        <a:pt x="8105" y="7315"/>
                      </a:cubicBezTo>
                      <a:cubicBezTo>
                        <a:pt x="8175" y="7315"/>
                        <a:pt x="8249" y="7267"/>
                        <a:pt x="8258" y="7175"/>
                      </a:cubicBezTo>
                      <a:cubicBezTo>
                        <a:pt x="8287" y="6869"/>
                        <a:pt x="8325" y="6543"/>
                        <a:pt x="8354" y="6217"/>
                      </a:cubicBezTo>
                      <a:cubicBezTo>
                        <a:pt x="9705" y="7262"/>
                        <a:pt x="9303" y="8871"/>
                        <a:pt x="8871" y="10346"/>
                      </a:cubicBezTo>
                      <a:cubicBezTo>
                        <a:pt x="8507" y="11601"/>
                        <a:pt x="8009" y="12789"/>
                        <a:pt x="6936" y="13594"/>
                      </a:cubicBezTo>
                      <a:cubicBezTo>
                        <a:pt x="6850" y="13652"/>
                        <a:pt x="6831" y="13767"/>
                        <a:pt x="6869" y="13862"/>
                      </a:cubicBezTo>
                      <a:cubicBezTo>
                        <a:pt x="6371" y="17618"/>
                        <a:pt x="6419" y="21507"/>
                        <a:pt x="6256" y="25292"/>
                      </a:cubicBezTo>
                      <a:cubicBezTo>
                        <a:pt x="6093" y="28980"/>
                        <a:pt x="5969" y="32669"/>
                        <a:pt x="5873" y="36357"/>
                      </a:cubicBezTo>
                      <a:lnTo>
                        <a:pt x="5854" y="37104"/>
                      </a:lnTo>
                      <a:lnTo>
                        <a:pt x="6227" y="37104"/>
                      </a:lnTo>
                      <a:lnTo>
                        <a:pt x="6247" y="36357"/>
                      </a:lnTo>
                      <a:cubicBezTo>
                        <a:pt x="6352" y="32669"/>
                        <a:pt x="6476" y="28980"/>
                        <a:pt x="6630" y="25292"/>
                      </a:cubicBezTo>
                      <a:cubicBezTo>
                        <a:pt x="6793" y="21507"/>
                        <a:pt x="7243" y="17685"/>
                        <a:pt x="7205" y="13901"/>
                      </a:cubicBezTo>
                      <a:cubicBezTo>
                        <a:pt x="8546" y="12904"/>
                        <a:pt x="9063" y="11285"/>
                        <a:pt x="9465" y="9724"/>
                      </a:cubicBezTo>
                      <a:cubicBezTo>
                        <a:pt x="9772" y="8507"/>
                        <a:pt x="9983" y="6332"/>
                        <a:pt x="8383" y="5930"/>
                      </a:cubicBezTo>
                      <a:cubicBezTo>
                        <a:pt x="8527" y="4368"/>
                        <a:pt x="8603" y="2692"/>
                        <a:pt x="8345" y="1207"/>
                      </a:cubicBezTo>
                      <a:cubicBezTo>
                        <a:pt x="8279" y="861"/>
                        <a:pt x="7930" y="0"/>
                        <a:pt x="74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3" name="TextBox 82">
            <a:extLst>
              <a:ext uri="{FF2B5EF4-FFF2-40B4-BE49-F238E27FC236}">
                <a16:creationId xmlns:a16="http://schemas.microsoft.com/office/drawing/2014/main" id="{AF94B12B-0DD7-46A0-ABEB-2AE4AEF73F98}"/>
              </a:ext>
            </a:extLst>
          </p:cNvPr>
          <p:cNvSpPr txBox="1"/>
          <p:nvPr/>
        </p:nvSpPr>
        <p:spPr>
          <a:xfrm>
            <a:off x="2758598" y="3658807"/>
            <a:ext cx="1050288" cy="307777"/>
          </a:xfrm>
          <a:prstGeom prst="rect">
            <a:avLst/>
          </a:prstGeom>
          <a:noFill/>
        </p:spPr>
        <p:txBody>
          <a:bodyPr wrap="none" rtlCol="0">
            <a:spAutoFit/>
          </a:bodyPr>
          <a:lstStyle/>
          <a:p>
            <a:r>
              <a:rPr lang="en-US" dirty="0"/>
              <a:t>1. Request</a:t>
            </a:r>
          </a:p>
        </p:txBody>
      </p:sp>
      <p:sp>
        <p:nvSpPr>
          <p:cNvPr id="84" name="TextBox 83">
            <a:extLst>
              <a:ext uri="{FF2B5EF4-FFF2-40B4-BE49-F238E27FC236}">
                <a16:creationId xmlns:a16="http://schemas.microsoft.com/office/drawing/2014/main" id="{BAD139B4-DFF3-48BE-BCE6-B4EC336306F2}"/>
              </a:ext>
            </a:extLst>
          </p:cNvPr>
          <p:cNvSpPr txBox="1"/>
          <p:nvPr/>
        </p:nvSpPr>
        <p:spPr>
          <a:xfrm>
            <a:off x="2733197" y="4266311"/>
            <a:ext cx="1189749" cy="307777"/>
          </a:xfrm>
          <a:prstGeom prst="rect">
            <a:avLst/>
          </a:prstGeom>
          <a:noFill/>
        </p:spPr>
        <p:txBody>
          <a:bodyPr wrap="none" rtlCol="0">
            <a:spAutoFit/>
          </a:bodyPr>
          <a:lstStyle/>
          <a:p>
            <a:r>
              <a:rPr lang="en-US" dirty="0"/>
              <a:t>4. Response</a:t>
            </a:r>
          </a:p>
        </p:txBody>
      </p:sp>
      <p:sp>
        <p:nvSpPr>
          <p:cNvPr id="85" name="TextBox 84">
            <a:extLst>
              <a:ext uri="{FF2B5EF4-FFF2-40B4-BE49-F238E27FC236}">
                <a16:creationId xmlns:a16="http://schemas.microsoft.com/office/drawing/2014/main" id="{60F539AC-04D8-4E88-93E3-DF216F4D001E}"/>
              </a:ext>
            </a:extLst>
          </p:cNvPr>
          <p:cNvSpPr txBox="1"/>
          <p:nvPr/>
        </p:nvSpPr>
        <p:spPr>
          <a:xfrm>
            <a:off x="2954988" y="2951513"/>
            <a:ext cx="1099981" cy="307777"/>
          </a:xfrm>
          <a:prstGeom prst="rect">
            <a:avLst/>
          </a:prstGeom>
          <a:noFill/>
        </p:spPr>
        <p:txBody>
          <a:bodyPr wrap="none" rtlCol="0">
            <a:spAutoFit/>
          </a:bodyPr>
          <a:lstStyle/>
          <a:p>
            <a:r>
              <a:rPr lang="en-US" dirty="0"/>
              <a:t>2. Get Data</a:t>
            </a:r>
          </a:p>
        </p:txBody>
      </p:sp>
      <p:sp>
        <p:nvSpPr>
          <p:cNvPr id="87" name="TextBox 86">
            <a:extLst>
              <a:ext uri="{FF2B5EF4-FFF2-40B4-BE49-F238E27FC236}">
                <a16:creationId xmlns:a16="http://schemas.microsoft.com/office/drawing/2014/main" id="{AF223559-7881-4ECB-8B8A-D365F081651F}"/>
              </a:ext>
            </a:extLst>
          </p:cNvPr>
          <p:cNvSpPr txBox="1"/>
          <p:nvPr/>
        </p:nvSpPr>
        <p:spPr>
          <a:xfrm>
            <a:off x="6190962" y="3079450"/>
            <a:ext cx="1726755" cy="307777"/>
          </a:xfrm>
          <a:prstGeom prst="rect">
            <a:avLst/>
          </a:prstGeom>
          <a:noFill/>
        </p:spPr>
        <p:txBody>
          <a:bodyPr wrap="none" rtlCol="0">
            <a:spAutoFit/>
          </a:bodyPr>
          <a:lstStyle/>
          <a:p>
            <a:r>
              <a:rPr lang="en-US" dirty="0"/>
              <a:t>3. Get Presentation</a:t>
            </a:r>
          </a:p>
        </p:txBody>
      </p:sp>
    </p:spTree>
    <p:extLst>
      <p:ext uri="{BB962C8B-B14F-4D97-AF65-F5344CB8AC3E}">
        <p14:creationId xmlns:p14="http://schemas.microsoft.com/office/powerpoint/2010/main" val="1519570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randombar(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randombar(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75"/>
                                        </p:tgtEl>
                                        <p:attrNameLst>
                                          <p:attrName>style.visibility</p:attrName>
                                        </p:attrNameLst>
                                      </p:cBhvr>
                                      <p:to>
                                        <p:strVal val="visible"/>
                                      </p:to>
                                    </p:set>
                                    <p:animEffect transition="in" filter="randombar(horizontal)">
                                      <p:cBhvr>
                                        <p:cTn id="22" dur="500"/>
                                        <p:tgtEl>
                                          <p:spTgt spid="75"/>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83"/>
                                        </p:tgtEl>
                                        <p:attrNameLst>
                                          <p:attrName>style.visibility</p:attrName>
                                        </p:attrNameLst>
                                      </p:cBhvr>
                                      <p:to>
                                        <p:strVal val="visible"/>
                                      </p:to>
                                    </p:set>
                                    <p:animEffect transition="in" filter="randombar(horizontal)">
                                      <p:cBhvr>
                                        <p:cTn id="27" dur="500"/>
                                        <p:tgtEl>
                                          <p:spTgt spid="83"/>
                                        </p:tgtEl>
                                      </p:cBhvr>
                                    </p:animEffect>
                                  </p:childTnLst>
                                </p:cTn>
                              </p:par>
                              <p:par>
                                <p:cTn id="28" presetID="14" presetClass="entr" presetSubtype="10" fill="hold" nodeType="with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randombar(horizontal)">
                                      <p:cBhvr>
                                        <p:cTn id="30" dur="500"/>
                                        <p:tgtEl>
                                          <p:spTgt spid="4"/>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10" fill="hold" grpId="0" nodeType="clickEffect">
                                  <p:stCondLst>
                                    <p:cond delay="0"/>
                                  </p:stCondLst>
                                  <p:childTnLst>
                                    <p:set>
                                      <p:cBhvr>
                                        <p:cTn id="34" dur="1" fill="hold">
                                          <p:stCondLst>
                                            <p:cond delay="0"/>
                                          </p:stCondLst>
                                        </p:cTn>
                                        <p:tgtEl>
                                          <p:spTgt spid="85"/>
                                        </p:tgtEl>
                                        <p:attrNameLst>
                                          <p:attrName>style.visibility</p:attrName>
                                        </p:attrNameLst>
                                      </p:cBhvr>
                                      <p:to>
                                        <p:strVal val="visible"/>
                                      </p:to>
                                    </p:set>
                                    <p:animEffect transition="in" filter="randombar(horizontal)">
                                      <p:cBhvr>
                                        <p:cTn id="35" dur="500"/>
                                        <p:tgtEl>
                                          <p:spTgt spid="85"/>
                                        </p:tgtEl>
                                      </p:cBhvr>
                                    </p:animEffect>
                                  </p:childTnLst>
                                </p:cTn>
                              </p:par>
                              <p:par>
                                <p:cTn id="36" presetID="14" presetClass="entr" presetSubtype="10" fill="hold" nodeType="withEffect">
                                  <p:stCondLst>
                                    <p:cond delay="0"/>
                                  </p:stCondLst>
                                  <p:childTnLst>
                                    <p:set>
                                      <p:cBhvr>
                                        <p:cTn id="37" dur="1" fill="hold">
                                          <p:stCondLst>
                                            <p:cond delay="0"/>
                                          </p:stCondLst>
                                        </p:cTn>
                                        <p:tgtEl>
                                          <p:spTgt spid="65"/>
                                        </p:tgtEl>
                                        <p:attrNameLst>
                                          <p:attrName>style.visibility</p:attrName>
                                        </p:attrNameLst>
                                      </p:cBhvr>
                                      <p:to>
                                        <p:strVal val="visible"/>
                                      </p:to>
                                    </p:set>
                                    <p:animEffect transition="in" filter="randombar(horizontal)">
                                      <p:cBhvr>
                                        <p:cTn id="38" dur="500"/>
                                        <p:tgtEl>
                                          <p:spTgt spid="65"/>
                                        </p:tgtEl>
                                      </p:cBhvr>
                                    </p:animEffect>
                                  </p:childTnLst>
                                </p:cTn>
                              </p:par>
                              <p:par>
                                <p:cTn id="39" presetID="14" presetClass="entr" presetSubtype="10" fill="hold" nodeType="withEffect">
                                  <p:stCondLst>
                                    <p:cond delay="0"/>
                                  </p:stCondLst>
                                  <p:childTnLst>
                                    <p:set>
                                      <p:cBhvr>
                                        <p:cTn id="40" dur="1" fill="hold">
                                          <p:stCondLst>
                                            <p:cond delay="0"/>
                                          </p:stCondLst>
                                        </p:cTn>
                                        <p:tgtEl>
                                          <p:spTgt spid="62"/>
                                        </p:tgtEl>
                                        <p:attrNameLst>
                                          <p:attrName>style.visibility</p:attrName>
                                        </p:attrNameLst>
                                      </p:cBhvr>
                                      <p:to>
                                        <p:strVal val="visible"/>
                                      </p:to>
                                    </p:set>
                                    <p:animEffect transition="in" filter="randombar(horizontal)">
                                      <p:cBhvr>
                                        <p:cTn id="41" dur="500"/>
                                        <p:tgtEl>
                                          <p:spTgt spid="62"/>
                                        </p:tgtEl>
                                      </p:cBhvr>
                                    </p:animEffect>
                                  </p:childTnLst>
                                </p:cTn>
                              </p:par>
                            </p:childTnLst>
                          </p:cTn>
                        </p:par>
                      </p:childTnLst>
                    </p:cTn>
                  </p:par>
                  <p:par>
                    <p:cTn id="42" fill="hold">
                      <p:stCondLst>
                        <p:cond delay="indefinite"/>
                      </p:stCondLst>
                      <p:childTnLst>
                        <p:par>
                          <p:cTn id="43" fill="hold">
                            <p:stCondLst>
                              <p:cond delay="0"/>
                            </p:stCondLst>
                            <p:childTnLst>
                              <p:par>
                                <p:cTn id="44" presetID="14" presetClass="entr" presetSubtype="10" fill="hold" nodeType="clickEffect">
                                  <p:stCondLst>
                                    <p:cond delay="0"/>
                                  </p:stCondLst>
                                  <p:childTnLst>
                                    <p:set>
                                      <p:cBhvr>
                                        <p:cTn id="45" dur="1" fill="hold">
                                          <p:stCondLst>
                                            <p:cond delay="0"/>
                                          </p:stCondLst>
                                        </p:cTn>
                                        <p:tgtEl>
                                          <p:spTgt spid="73"/>
                                        </p:tgtEl>
                                        <p:attrNameLst>
                                          <p:attrName>style.visibility</p:attrName>
                                        </p:attrNameLst>
                                      </p:cBhvr>
                                      <p:to>
                                        <p:strVal val="visible"/>
                                      </p:to>
                                    </p:set>
                                    <p:animEffect transition="in" filter="randombar(horizontal)">
                                      <p:cBhvr>
                                        <p:cTn id="46" dur="500"/>
                                        <p:tgtEl>
                                          <p:spTgt spid="73"/>
                                        </p:tgtEl>
                                      </p:cBhvr>
                                    </p:animEffect>
                                  </p:childTnLst>
                                </p:cTn>
                              </p:par>
                              <p:par>
                                <p:cTn id="47" presetID="14" presetClass="entr" presetSubtype="10" fill="hold" nodeType="withEffect">
                                  <p:stCondLst>
                                    <p:cond delay="0"/>
                                  </p:stCondLst>
                                  <p:childTnLst>
                                    <p:set>
                                      <p:cBhvr>
                                        <p:cTn id="48" dur="1" fill="hold">
                                          <p:stCondLst>
                                            <p:cond delay="0"/>
                                          </p:stCondLst>
                                        </p:cTn>
                                        <p:tgtEl>
                                          <p:spTgt spid="70"/>
                                        </p:tgtEl>
                                        <p:attrNameLst>
                                          <p:attrName>style.visibility</p:attrName>
                                        </p:attrNameLst>
                                      </p:cBhvr>
                                      <p:to>
                                        <p:strVal val="visible"/>
                                      </p:to>
                                    </p:set>
                                    <p:animEffect transition="in" filter="randombar(horizontal)">
                                      <p:cBhvr>
                                        <p:cTn id="49" dur="500"/>
                                        <p:tgtEl>
                                          <p:spTgt spid="70"/>
                                        </p:tgtEl>
                                      </p:cBhvr>
                                    </p:animEffect>
                                  </p:childTnLst>
                                </p:cTn>
                              </p:par>
                              <p:par>
                                <p:cTn id="50" presetID="14" presetClass="entr" presetSubtype="10" fill="hold" grpId="0" nodeType="withEffect">
                                  <p:stCondLst>
                                    <p:cond delay="0"/>
                                  </p:stCondLst>
                                  <p:childTnLst>
                                    <p:set>
                                      <p:cBhvr>
                                        <p:cTn id="51" dur="1" fill="hold">
                                          <p:stCondLst>
                                            <p:cond delay="0"/>
                                          </p:stCondLst>
                                        </p:cTn>
                                        <p:tgtEl>
                                          <p:spTgt spid="87"/>
                                        </p:tgtEl>
                                        <p:attrNameLst>
                                          <p:attrName>style.visibility</p:attrName>
                                        </p:attrNameLst>
                                      </p:cBhvr>
                                      <p:to>
                                        <p:strVal val="visible"/>
                                      </p:to>
                                    </p:set>
                                    <p:animEffect transition="in" filter="randombar(horizontal)">
                                      <p:cBhvr>
                                        <p:cTn id="52" dur="500"/>
                                        <p:tgtEl>
                                          <p:spTgt spid="87"/>
                                        </p:tgtEl>
                                      </p:cBhvr>
                                    </p:animEffect>
                                  </p:childTnLst>
                                </p:cTn>
                              </p:par>
                            </p:childTnLst>
                          </p:cTn>
                        </p:par>
                      </p:childTnLst>
                    </p:cTn>
                  </p:par>
                  <p:par>
                    <p:cTn id="53" fill="hold">
                      <p:stCondLst>
                        <p:cond delay="indefinite"/>
                      </p:stCondLst>
                      <p:childTnLst>
                        <p:par>
                          <p:cTn id="54" fill="hold">
                            <p:stCondLst>
                              <p:cond delay="0"/>
                            </p:stCondLst>
                            <p:childTnLst>
                              <p:par>
                                <p:cTn id="55" presetID="14" presetClass="entr" presetSubtype="10" fill="hold" nodeType="clickEffect">
                                  <p:stCondLst>
                                    <p:cond delay="0"/>
                                  </p:stCondLst>
                                  <p:childTnLst>
                                    <p:set>
                                      <p:cBhvr>
                                        <p:cTn id="56" dur="1" fill="hold">
                                          <p:stCondLst>
                                            <p:cond delay="0"/>
                                          </p:stCondLst>
                                        </p:cTn>
                                        <p:tgtEl>
                                          <p:spTgt spid="86"/>
                                        </p:tgtEl>
                                        <p:attrNameLst>
                                          <p:attrName>style.visibility</p:attrName>
                                        </p:attrNameLst>
                                      </p:cBhvr>
                                      <p:to>
                                        <p:strVal val="visible"/>
                                      </p:to>
                                    </p:set>
                                    <p:animEffect transition="in" filter="randombar(horizontal)">
                                      <p:cBhvr>
                                        <p:cTn id="57" dur="500"/>
                                        <p:tgtEl>
                                          <p:spTgt spid="86"/>
                                        </p:tgtEl>
                                      </p:cBhvr>
                                    </p:animEffect>
                                  </p:childTnLst>
                                </p:cTn>
                              </p:par>
                              <p:par>
                                <p:cTn id="58" presetID="14" presetClass="entr" presetSubtype="10" fill="hold" grpId="0" nodeType="withEffect">
                                  <p:stCondLst>
                                    <p:cond delay="0"/>
                                  </p:stCondLst>
                                  <p:childTnLst>
                                    <p:set>
                                      <p:cBhvr>
                                        <p:cTn id="59" dur="1" fill="hold">
                                          <p:stCondLst>
                                            <p:cond delay="0"/>
                                          </p:stCondLst>
                                        </p:cTn>
                                        <p:tgtEl>
                                          <p:spTgt spid="84"/>
                                        </p:tgtEl>
                                        <p:attrNameLst>
                                          <p:attrName>style.visibility</p:attrName>
                                        </p:attrNameLst>
                                      </p:cBhvr>
                                      <p:to>
                                        <p:strVal val="visible"/>
                                      </p:to>
                                    </p:set>
                                    <p:animEffect transition="in" filter="randombar(horizontal)">
                                      <p:cBhvr>
                                        <p:cTn id="60"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p:bldP spid="84" grpId="0"/>
      <p:bldP spid="85" grpId="0"/>
      <p:bldP spid="8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39"/>
        <p:cNvGrpSpPr/>
        <p:nvPr/>
      </p:nvGrpSpPr>
      <p:grpSpPr>
        <a:xfrm>
          <a:off x="0" y="0"/>
          <a:ext cx="0" cy="0"/>
          <a:chOff x="0" y="0"/>
          <a:chExt cx="0" cy="0"/>
        </a:xfrm>
      </p:grpSpPr>
      <p:sp>
        <p:nvSpPr>
          <p:cNvPr id="940" name="Google Shape;940;p36"/>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600" b="1" dirty="0">
                <a:solidFill>
                  <a:schemeClr val="dk1"/>
                </a:solidFill>
              </a:rPr>
              <a:t>ROUTING IN MVC</a:t>
            </a:r>
            <a:endParaRPr sz="3600" b="1" dirty="0">
              <a:solidFill>
                <a:schemeClr val="dk1"/>
              </a:solidFill>
            </a:endParaRPr>
          </a:p>
        </p:txBody>
      </p:sp>
      <p:sp>
        <p:nvSpPr>
          <p:cNvPr id="3" name="Subtitle 2">
            <a:extLst>
              <a:ext uri="{FF2B5EF4-FFF2-40B4-BE49-F238E27FC236}">
                <a16:creationId xmlns:a16="http://schemas.microsoft.com/office/drawing/2014/main" id="{5C8CE7B0-AA58-4134-950B-65D750D58C88}"/>
              </a:ext>
            </a:extLst>
          </p:cNvPr>
          <p:cNvSpPr>
            <a:spLocks noGrp="1"/>
          </p:cNvSpPr>
          <p:nvPr>
            <p:ph type="subTitle" idx="1"/>
          </p:nvPr>
        </p:nvSpPr>
        <p:spPr>
          <a:xfrm>
            <a:off x="640080" y="1534025"/>
            <a:ext cx="7703820" cy="1304425"/>
          </a:xfrm>
        </p:spPr>
        <p:txBody>
          <a:bodyPr/>
          <a:lstStyle/>
          <a:p>
            <a:pPr marL="114300" indent="0">
              <a:buNone/>
            </a:pPr>
            <a:r>
              <a:rPr lang="en-US" sz="1600" dirty="0"/>
              <a:t>The URL pattern for routing is considered after the domain name.</a:t>
            </a:r>
          </a:p>
          <a:p>
            <a:r>
              <a:rPr lang="en-US" sz="1600" dirty="0">
                <a:solidFill>
                  <a:srgbClr val="00B0F0"/>
                </a:solidFill>
              </a:rPr>
              <a:t>https://localhost:55555/</a:t>
            </a:r>
            <a:r>
              <a:rPr lang="en-US" sz="1600" u="sng" dirty="0">
                <a:solidFill>
                  <a:srgbClr val="FF3399"/>
                </a:solidFill>
              </a:rPr>
              <a:t>Category</a:t>
            </a:r>
            <a:r>
              <a:rPr lang="en-US" sz="1600" u="sng" dirty="0">
                <a:solidFill>
                  <a:srgbClr val="00B0F0"/>
                </a:solidFill>
              </a:rPr>
              <a:t>/</a:t>
            </a:r>
            <a:r>
              <a:rPr lang="en-US" sz="1600" u="sng" dirty="0">
                <a:solidFill>
                  <a:srgbClr val="00B050"/>
                </a:solidFill>
              </a:rPr>
              <a:t>Index</a:t>
            </a:r>
            <a:r>
              <a:rPr lang="en-US" sz="1600" u="sng" dirty="0">
                <a:solidFill>
                  <a:srgbClr val="00B0F0"/>
                </a:solidFill>
              </a:rPr>
              <a:t>/</a:t>
            </a:r>
            <a:r>
              <a:rPr lang="en-US" sz="1600" u="sng" dirty="0">
                <a:solidFill>
                  <a:schemeClr val="accent4">
                    <a:lumMod val="50000"/>
                  </a:schemeClr>
                </a:solidFill>
              </a:rPr>
              <a:t>3</a:t>
            </a:r>
          </a:p>
          <a:p>
            <a:r>
              <a:rPr lang="en-US" sz="1600" dirty="0">
                <a:solidFill>
                  <a:srgbClr val="00B0F0"/>
                </a:solidFill>
              </a:rPr>
              <a:t>https://localhost:55555/</a:t>
            </a:r>
            <a:r>
              <a:rPr lang="en-US" sz="1600" u="sng" dirty="0">
                <a:solidFill>
                  <a:srgbClr val="00B0F0"/>
                </a:solidFill>
              </a:rPr>
              <a:t>{</a:t>
            </a:r>
            <a:r>
              <a:rPr lang="en-US" sz="1600" u="sng" dirty="0">
                <a:solidFill>
                  <a:srgbClr val="FF3399"/>
                </a:solidFill>
              </a:rPr>
              <a:t>controller</a:t>
            </a:r>
            <a:r>
              <a:rPr lang="en-US" sz="1600" u="sng" dirty="0">
                <a:solidFill>
                  <a:srgbClr val="00B0F0"/>
                </a:solidFill>
              </a:rPr>
              <a:t>}/{</a:t>
            </a:r>
            <a:r>
              <a:rPr lang="en-US" sz="1600" u="sng" dirty="0">
                <a:solidFill>
                  <a:srgbClr val="00B050"/>
                </a:solidFill>
              </a:rPr>
              <a:t>action</a:t>
            </a:r>
            <a:r>
              <a:rPr lang="en-US" sz="1600" u="sng" dirty="0">
                <a:solidFill>
                  <a:srgbClr val="00B0F0"/>
                </a:solidFill>
              </a:rPr>
              <a:t>}/{</a:t>
            </a:r>
            <a:r>
              <a:rPr lang="en-US" sz="1600" u="sng" dirty="0">
                <a:solidFill>
                  <a:schemeClr val="accent4">
                    <a:lumMod val="50000"/>
                  </a:schemeClr>
                </a:solidFill>
              </a:rPr>
              <a:t>id</a:t>
            </a:r>
            <a:r>
              <a:rPr lang="en-US" sz="1600" u="sng" dirty="0">
                <a:solidFill>
                  <a:srgbClr val="00B0F0"/>
                </a:solidFill>
              </a:rPr>
              <a:t>}</a:t>
            </a:r>
          </a:p>
          <a:p>
            <a:endParaRPr lang="en-US" sz="1600" dirty="0">
              <a:solidFill>
                <a:srgbClr val="00B0F0"/>
              </a:solidFill>
            </a:endParaRPr>
          </a:p>
        </p:txBody>
      </p:sp>
      <p:graphicFrame>
        <p:nvGraphicFramePr>
          <p:cNvPr id="2" name="Table 3">
            <a:extLst>
              <a:ext uri="{FF2B5EF4-FFF2-40B4-BE49-F238E27FC236}">
                <a16:creationId xmlns:a16="http://schemas.microsoft.com/office/drawing/2014/main" id="{80E3B208-49B3-4719-9371-D76D83B6FF6A}"/>
              </a:ext>
            </a:extLst>
          </p:cNvPr>
          <p:cNvGraphicFramePr>
            <a:graphicFrameLocks noGrp="1"/>
          </p:cNvGraphicFramePr>
          <p:nvPr>
            <p:extLst>
              <p:ext uri="{D42A27DB-BD31-4B8C-83A1-F6EECF244321}">
                <p14:modId xmlns:p14="http://schemas.microsoft.com/office/powerpoint/2010/main" val="4185678101"/>
              </p:ext>
            </p:extLst>
          </p:nvPr>
        </p:nvGraphicFramePr>
        <p:xfrm>
          <a:off x="504825" y="2838450"/>
          <a:ext cx="8172452" cy="1854200"/>
        </p:xfrm>
        <a:graphic>
          <a:graphicData uri="http://schemas.openxmlformats.org/drawingml/2006/table">
            <a:tbl>
              <a:tblPr firstRow="1" bandRow="1">
                <a:tableStyleId>{74C1A8A3-306A-4EB7-A6B1-4F7E0EB9C5D6}</a:tableStyleId>
              </a:tblPr>
              <a:tblGrid>
                <a:gridCol w="4457700">
                  <a:extLst>
                    <a:ext uri="{9D8B030D-6E8A-4147-A177-3AD203B41FA5}">
                      <a16:colId xmlns:a16="http://schemas.microsoft.com/office/drawing/2014/main" val="3856506998"/>
                    </a:ext>
                  </a:extLst>
                </a:gridCol>
                <a:gridCol w="1419225">
                  <a:extLst>
                    <a:ext uri="{9D8B030D-6E8A-4147-A177-3AD203B41FA5}">
                      <a16:colId xmlns:a16="http://schemas.microsoft.com/office/drawing/2014/main" val="698095585"/>
                    </a:ext>
                  </a:extLst>
                </a:gridCol>
                <a:gridCol w="1304925">
                  <a:extLst>
                    <a:ext uri="{9D8B030D-6E8A-4147-A177-3AD203B41FA5}">
                      <a16:colId xmlns:a16="http://schemas.microsoft.com/office/drawing/2014/main" val="3058334208"/>
                    </a:ext>
                  </a:extLst>
                </a:gridCol>
                <a:gridCol w="990602">
                  <a:extLst>
                    <a:ext uri="{9D8B030D-6E8A-4147-A177-3AD203B41FA5}">
                      <a16:colId xmlns:a16="http://schemas.microsoft.com/office/drawing/2014/main" val="317122236"/>
                    </a:ext>
                  </a:extLst>
                </a:gridCol>
              </a:tblGrid>
              <a:tr h="370840">
                <a:tc>
                  <a:txBody>
                    <a:bodyPr/>
                    <a:lstStyle/>
                    <a:p>
                      <a:r>
                        <a:rPr lang="en-US" dirty="0"/>
                        <a:t>URL</a:t>
                      </a:r>
                    </a:p>
                  </a:txBody>
                  <a:tcPr/>
                </a:tc>
                <a:tc>
                  <a:txBody>
                    <a:bodyPr/>
                    <a:lstStyle/>
                    <a:p>
                      <a:r>
                        <a:rPr lang="en-US" dirty="0"/>
                        <a:t>Controller</a:t>
                      </a:r>
                    </a:p>
                  </a:txBody>
                  <a:tcPr/>
                </a:tc>
                <a:tc>
                  <a:txBody>
                    <a:bodyPr/>
                    <a:lstStyle/>
                    <a:p>
                      <a:r>
                        <a:rPr lang="en-US" dirty="0"/>
                        <a:t>Action</a:t>
                      </a:r>
                    </a:p>
                  </a:txBody>
                  <a:tcPr/>
                </a:tc>
                <a:tc>
                  <a:txBody>
                    <a:bodyPr/>
                    <a:lstStyle/>
                    <a:p>
                      <a:r>
                        <a:rPr lang="en-US" dirty="0"/>
                        <a:t>Id</a:t>
                      </a:r>
                    </a:p>
                  </a:txBody>
                  <a:tcPr/>
                </a:tc>
                <a:extLst>
                  <a:ext uri="{0D108BD9-81ED-4DB2-BD59-A6C34878D82A}">
                    <a16:rowId xmlns:a16="http://schemas.microsoft.com/office/drawing/2014/main" val="1460788361"/>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rgbClr val="00B0F0"/>
                          </a:solidFill>
                        </a:rPr>
                        <a:t>https://localhost:55555/Category/Index </a:t>
                      </a:r>
                    </a:p>
                  </a:txBody>
                  <a:tcPr/>
                </a:tc>
                <a:tc>
                  <a:txBody>
                    <a:bodyPr/>
                    <a:lstStyle/>
                    <a:p>
                      <a:r>
                        <a:rPr lang="en-US" dirty="0"/>
                        <a:t>Category</a:t>
                      </a:r>
                    </a:p>
                  </a:txBody>
                  <a:tcPr/>
                </a:tc>
                <a:tc>
                  <a:txBody>
                    <a:bodyPr/>
                    <a:lstStyle/>
                    <a:p>
                      <a:r>
                        <a:rPr lang="en-US" dirty="0"/>
                        <a:t>Index</a:t>
                      </a:r>
                    </a:p>
                  </a:txBody>
                  <a:tcPr/>
                </a:tc>
                <a:tc>
                  <a:txBody>
                    <a:bodyPr/>
                    <a:lstStyle/>
                    <a:p>
                      <a:r>
                        <a:rPr lang="en-US" dirty="0"/>
                        <a:t>Null</a:t>
                      </a:r>
                    </a:p>
                  </a:txBody>
                  <a:tcPr/>
                </a:tc>
                <a:extLst>
                  <a:ext uri="{0D108BD9-81ED-4DB2-BD59-A6C34878D82A}">
                    <a16:rowId xmlns:a16="http://schemas.microsoft.com/office/drawing/2014/main" val="1354922298"/>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rgbClr val="00B0F0"/>
                          </a:solidFill>
                        </a:rPr>
                        <a:t>https://localhost:55555/Category  </a:t>
                      </a:r>
                    </a:p>
                  </a:txBody>
                  <a:tcPr/>
                </a:tc>
                <a:tc>
                  <a:txBody>
                    <a:bodyPr/>
                    <a:lstStyle/>
                    <a:p>
                      <a:r>
                        <a:rPr lang="en-US" dirty="0"/>
                        <a:t>Category</a:t>
                      </a:r>
                    </a:p>
                  </a:txBody>
                  <a:tcPr/>
                </a:tc>
                <a:tc>
                  <a:txBody>
                    <a:bodyPr/>
                    <a:lstStyle/>
                    <a:p>
                      <a:r>
                        <a:rPr lang="en-US" dirty="0"/>
                        <a:t>Index</a:t>
                      </a:r>
                    </a:p>
                  </a:txBody>
                  <a:tcPr/>
                </a:tc>
                <a:tc>
                  <a:txBody>
                    <a:bodyPr/>
                    <a:lstStyle/>
                    <a:p>
                      <a:r>
                        <a:rPr lang="en-US" dirty="0"/>
                        <a:t>Null</a:t>
                      </a:r>
                    </a:p>
                  </a:txBody>
                  <a:tcPr/>
                </a:tc>
                <a:extLst>
                  <a:ext uri="{0D108BD9-81ED-4DB2-BD59-A6C34878D82A}">
                    <a16:rowId xmlns:a16="http://schemas.microsoft.com/office/drawing/2014/main" val="1206158645"/>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rgbClr val="00B0F0"/>
                          </a:solidFill>
                        </a:rPr>
                        <a:t>https://localhost:55555/Category/Edit/3  </a:t>
                      </a:r>
                    </a:p>
                  </a:txBody>
                  <a:tcPr/>
                </a:tc>
                <a:tc>
                  <a:txBody>
                    <a:bodyPr/>
                    <a:lstStyle/>
                    <a:p>
                      <a:r>
                        <a:rPr lang="en-US" dirty="0"/>
                        <a:t>Category</a:t>
                      </a:r>
                    </a:p>
                  </a:txBody>
                  <a:tcPr/>
                </a:tc>
                <a:tc>
                  <a:txBody>
                    <a:bodyPr/>
                    <a:lstStyle/>
                    <a:p>
                      <a:r>
                        <a:rPr lang="en-US" dirty="0"/>
                        <a:t>Edit</a:t>
                      </a:r>
                    </a:p>
                  </a:txBody>
                  <a:tcPr/>
                </a:tc>
                <a:tc>
                  <a:txBody>
                    <a:bodyPr/>
                    <a:lstStyle/>
                    <a:p>
                      <a:r>
                        <a:rPr lang="en-US" dirty="0"/>
                        <a:t>3</a:t>
                      </a:r>
                    </a:p>
                  </a:txBody>
                  <a:tcPr/>
                </a:tc>
                <a:extLst>
                  <a:ext uri="{0D108BD9-81ED-4DB2-BD59-A6C34878D82A}">
                    <a16:rowId xmlns:a16="http://schemas.microsoft.com/office/drawing/2014/main" val="3285012384"/>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rgbClr val="00B0F0"/>
                          </a:solidFill>
                        </a:rPr>
                        <a:t>https://localhost:55555/Product/Details/3 </a:t>
                      </a:r>
                    </a:p>
                  </a:txBody>
                  <a:tcPr/>
                </a:tc>
                <a:tc>
                  <a:txBody>
                    <a:bodyPr/>
                    <a:lstStyle/>
                    <a:p>
                      <a:r>
                        <a:rPr lang="en-US" dirty="0"/>
                        <a:t>Product</a:t>
                      </a:r>
                    </a:p>
                  </a:txBody>
                  <a:tcPr/>
                </a:tc>
                <a:tc>
                  <a:txBody>
                    <a:bodyPr/>
                    <a:lstStyle/>
                    <a:p>
                      <a:r>
                        <a:rPr lang="en-US" dirty="0"/>
                        <a:t>Details</a:t>
                      </a:r>
                    </a:p>
                  </a:txBody>
                  <a:tcPr/>
                </a:tc>
                <a:tc>
                  <a:txBody>
                    <a:bodyPr/>
                    <a:lstStyle/>
                    <a:p>
                      <a:r>
                        <a:rPr lang="en-US" dirty="0"/>
                        <a:t>3</a:t>
                      </a:r>
                    </a:p>
                  </a:txBody>
                  <a:tcPr/>
                </a:tc>
                <a:extLst>
                  <a:ext uri="{0D108BD9-81ED-4DB2-BD59-A6C34878D82A}">
                    <a16:rowId xmlns:a16="http://schemas.microsoft.com/office/drawing/2014/main" val="1875582333"/>
                  </a:ext>
                </a:extLst>
              </a:tr>
            </a:tbl>
          </a:graphicData>
        </a:graphic>
      </p:graphicFrame>
      <p:sp>
        <p:nvSpPr>
          <p:cNvPr id="5" name="Rectangle 4">
            <a:extLst>
              <a:ext uri="{FF2B5EF4-FFF2-40B4-BE49-F238E27FC236}">
                <a16:creationId xmlns:a16="http://schemas.microsoft.com/office/drawing/2014/main" id="{F4AA5942-DCB7-4E16-989E-970DFEEBF662}"/>
              </a:ext>
            </a:extLst>
          </p:cNvPr>
          <p:cNvSpPr/>
          <p:nvPr/>
        </p:nvSpPr>
        <p:spPr>
          <a:xfrm>
            <a:off x="104775" y="257175"/>
            <a:ext cx="866775" cy="7278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oogle Shape;1060;p40">
            <a:extLst>
              <a:ext uri="{FF2B5EF4-FFF2-40B4-BE49-F238E27FC236}">
                <a16:creationId xmlns:a16="http://schemas.microsoft.com/office/drawing/2014/main" id="{24A696D3-B473-46DA-BC48-540E19EBBB86}"/>
              </a:ext>
            </a:extLst>
          </p:cNvPr>
          <p:cNvGrpSpPr/>
          <p:nvPr/>
        </p:nvGrpSpPr>
        <p:grpSpPr>
          <a:xfrm>
            <a:off x="423648" y="255635"/>
            <a:ext cx="814093" cy="703380"/>
            <a:chOff x="3570825" y="3561975"/>
            <a:chExt cx="502775" cy="434400"/>
          </a:xfrm>
        </p:grpSpPr>
        <p:sp>
          <p:nvSpPr>
            <p:cNvPr id="12" name="Google Shape;1061;p40">
              <a:extLst>
                <a:ext uri="{FF2B5EF4-FFF2-40B4-BE49-F238E27FC236}">
                  <a16:creationId xmlns:a16="http://schemas.microsoft.com/office/drawing/2014/main" id="{5FF57DB7-D14C-463A-A68A-8C5E1DE98129}"/>
                </a:ext>
              </a:extLst>
            </p:cNvPr>
            <p:cNvSpPr/>
            <p:nvPr/>
          </p:nvSpPr>
          <p:spPr>
            <a:xfrm>
              <a:off x="3889300" y="3740475"/>
              <a:ext cx="177575" cy="250650"/>
            </a:xfrm>
            <a:custGeom>
              <a:avLst/>
              <a:gdLst/>
              <a:ahLst/>
              <a:cxnLst/>
              <a:rect l="l" t="t" r="r" b="b"/>
              <a:pathLst>
                <a:path w="7103" h="10026" extrusionOk="0">
                  <a:moveTo>
                    <a:pt x="2715" y="372"/>
                  </a:moveTo>
                  <a:cubicBezTo>
                    <a:pt x="4445" y="372"/>
                    <a:pt x="5606" y="2283"/>
                    <a:pt x="6125" y="3764"/>
                  </a:cubicBezTo>
                  <a:cubicBezTo>
                    <a:pt x="6757" y="5584"/>
                    <a:pt x="6834" y="8018"/>
                    <a:pt x="4985" y="9177"/>
                  </a:cubicBezTo>
                  <a:lnTo>
                    <a:pt x="4976" y="9177"/>
                  </a:lnTo>
                  <a:cubicBezTo>
                    <a:pt x="4582" y="9423"/>
                    <a:pt x="4098" y="9567"/>
                    <a:pt x="3636" y="9567"/>
                  </a:cubicBezTo>
                  <a:cubicBezTo>
                    <a:pt x="2929" y="9567"/>
                    <a:pt x="2272" y="9229"/>
                    <a:pt x="2063" y="8401"/>
                  </a:cubicBezTo>
                  <a:cubicBezTo>
                    <a:pt x="1814" y="7424"/>
                    <a:pt x="2274" y="6398"/>
                    <a:pt x="2485" y="5440"/>
                  </a:cubicBezTo>
                  <a:cubicBezTo>
                    <a:pt x="2513" y="5421"/>
                    <a:pt x="2552" y="5412"/>
                    <a:pt x="2590" y="5383"/>
                  </a:cubicBezTo>
                  <a:cubicBezTo>
                    <a:pt x="2712" y="5317"/>
                    <a:pt x="2651" y="5133"/>
                    <a:pt x="2514" y="5133"/>
                  </a:cubicBezTo>
                  <a:cubicBezTo>
                    <a:pt x="2511" y="5133"/>
                    <a:pt x="2507" y="5134"/>
                    <a:pt x="2504" y="5134"/>
                  </a:cubicBezTo>
                  <a:cubicBezTo>
                    <a:pt x="2472" y="5059"/>
                    <a:pt x="2401" y="5020"/>
                    <a:pt x="2330" y="5020"/>
                  </a:cubicBezTo>
                  <a:cubicBezTo>
                    <a:pt x="2273" y="5020"/>
                    <a:pt x="2216" y="5045"/>
                    <a:pt x="2178" y="5096"/>
                  </a:cubicBezTo>
                  <a:cubicBezTo>
                    <a:pt x="1910" y="5038"/>
                    <a:pt x="1651" y="4981"/>
                    <a:pt x="1383" y="4923"/>
                  </a:cubicBezTo>
                  <a:lnTo>
                    <a:pt x="1086" y="4502"/>
                  </a:lnTo>
                  <a:cubicBezTo>
                    <a:pt x="971" y="4300"/>
                    <a:pt x="875" y="4080"/>
                    <a:pt x="808" y="3860"/>
                  </a:cubicBezTo>
                  <a:cubicBezTo>
                    <a:pt x="664" y="3457"/>
                    <a:pt x="597" y="3036"/>
                    <a:pt x="597" y="2605"/>
                  </a:cubicBezTo>
                  <a:cubicBezTo>
                    <a:pt x="607" y="1656"/>
                    <a:pt x="1067" y="746"/>
                    <a:pt x="2034" y="468"/>
                  </a:cubicBezTo>
                  <a:cubicBezTo>
                    <a:pt x="2270" y="403"/>
                    <a:pt x="2497" y="372"/>
                    <a:pt x="2715" y="372"/>
                  </a:cubicBezTo>
                  <a:close/>
                  <a:moveTo>
                    <a:pt x="2663" y="1"/>
                  </a:moveTo>
                  <a:cubicBezTo>
                    <a:pt x="1647" y="1"/>
                    <a:pt x="688" y="519"/>
                    <a:pt x="339" y="1627"/>
                  </a:cubicBezTo>
                  <a:cubicBezTo>
                    <a:pt x="0" y="2699"/>
                    <a:pt x="501" y="5587"/>
                    <a:pt x="1923" y="5587"/>
                  </a:cubicBezTo>
                  <a:cubicBezTo>
                    <a:pt x="1950" y="5587"/>
                    <a:pt x="1978" y="5586"/>
                    <a:pt x="2006" y="5584"/>
                  </a:cubicBezTo>
                  <a:lnTo>
                    <a:pt x="2006" y="5584"/>
                  </a:lnTo>
                  <a:cubicBezTo>
                    <a:pt x="1488" y="7222"/>
                    <a:pt x="1096" y="9771"/>
                    <a:pt x="3376" y="10010"/>
                  </a:cubicBezTo>
                  <a:cubicBezTo>
                    <a:pt x="3475" y="10020"/>
                    <a:pt x="3572" y="10025"/>
                    <a:pt x="3668" y="10025"/>
                  </a:cubicBezTo>
                  <a:cubicBezTo>
                    <a:pt x="5552" y="10025"/>
                    <a:pt x="6859" y="8111"/>
                    <a:pt x="6968" y="6370"/>
                  </a:cubicBezTo>
                  <a:cubicBezTo>
                    <a:pt x="7102" y="4367"/>
                    <a:pt x="6163" y="1752"/>
                    <a:pt x="4477" y="574"/>
                  </a:cubicBezTo>
                  <a:cubicBezTo>
                    <a:pt x="3937" y="197"/>
                    <a:pt x="3289" y="1"/>
                    <a:pt x="266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62;p40">
              <a:extLst>
                <a:ext uri="{FF2B5EF4-FFF2-40B4-BE49-F238E27FC236}">
                  <a16:creationId xmlns:a16="http://schemas.microsoft.com/office/drawing/2014/main" id="{91C78744-33F5-4959-A382-B682E78A591B}"/>
                </a:ext>
              </a:extLst>
            </p:cNvPr>
            <p:cNvSpPr/>
            <p:nvPr/>
          </p:nvSpPr>
          <p:spPr>
            <a:xfrm>
              <a:off x="3617050" y="3561975"/>
              <a:ext cx="456550" cy="184500"/>
            </a:xfrm>
            <a:custGeom>
              <a:avLst/>
              <a:gdLst/>
              <a:ahLst/>
              <a:cxnLst/>
              <a:rect l="l" t="t" r="r" b="b"/>
              <a:pathLst>
                <a:path w="18262" h="7380" extrusionOk="0">
                  <a:moveTo>
                    <a:pt x="13292" y="1313"/>
                  </a:moveTo>
                  <a:cubicBezTo>
                    <a:pt x="14228" y="1313"/>
                    <a:pt x="15143" y="1553"/>
                    <a:pt x="15971" y="2205"/>
                  </a:cubicBezTo>
                  <a:cubicBezTo>
                    <a:pt x="16383" y="2540"/>
                    <a:pt x="16824" y="2991"/>
                    <a:pt x="16900" y="3546"/>
                  </a:cubicBezTo>
                  <a:cubicBezTo>
                    <a:pt x="17006" y="4428"/>
                    <a:pt x="16201" y="4849"/>
                    <a:pt x="15482" y="5079"/>
                  </a:cubicBezTo>
                  <a:cubicBezTo>
                    <a:pt x="14786" y="5300"/>
                    <a:pt x="14066" y="5381"/>
                    <a:pt x="13342" y="5381"/>
                  </a:cubicBezTo>
                  <a:cubicBezTo>
                    <a:pt x="13059" y="5381"/>
                    <a:pt x="12776" y="5369"/>
                    <a:pt x="12493" y="5347"/>
                  </a:cubicBezTo>
                  <a:cubicBezTo>
                    <a:pt x="12487" y="5346"/>
                    <a:pt x="12481" y="5345"/>
                    <a:pt x="12475" y="5345"/>
                  </a:cubicBezTo>
                  <a:cubicBezTo>
                    <a:pt x="12434" y="5345"/>
                    <a:pt x="12396" y="5373"/>
                    <a:pt x="12388" y="5414"/>
                  </a:cubicBezTo>
                  <a:cubicBezTo>
                    <a:pt x="12359" y="5443"/>
                    <a:pt x="12340" y="5481"/>
                    <a:pt x="12340" y="5529"/>
                  </a:cubicBezTo>
                  <a:cubicBezTo>
                    <a:pt x="12330" y="5855"/>
                    <a:pt x="12321" y="6171"/>
                    <a:pt x="12321" y="6487"/>
                  </a:cubicBezTo>
                  <a:cubicBezTo>
                    <a:pt x="11880" y="6392"/>
                    <a:pt x="11497" y="6123"/>
                    <a:pt x="11257" y="5740"/>
                  </a:cubicBezTo>
                  <a:cubicBezTo>
                    <a:pt x="11227" y="5687"/>
                    <a:pt x="11166" y="5658"/>
                    <a:pt x="11104" y="5658"/>
                  </a:cubicBezTo>
                  <a:cubicBezTo>
                    <a:pt x="11088" y="5658"/>
                    <a:pt x="11072" y="5660"/>
                    <a:pt x="11056" y="5663"/>
                  </a:cubicBezTo>
                  <a:cubicBezTo>
                    <a:pt x="10528" y="5845"/>
                    <a:pt x="9983" y="5932"/>
                    <a:pt x="9421" y="5932"/>
                  </a:cubicBezTo>
                  <a:cubicBezTo>
                    <a:pt x="9391" y="5932"/>
                    <a:pt x="9361" y="5932"/>
                    <a:pt x="9332" y="5932"/>
                  </a:cubicBezTo>
                  <a:cubicBezTo>
                    <a:pt x="9935" y="5616"/>
                    <a:pt x="10405" y="5098"/>
                    <a:pt x="10654" y="4466"/>
                  </a:cubicBezTo>
                  <a:cubicBezTo>
                    <a:pt x="11056" y="3498"/>
                    <a:pt x="10845" y="2626"/>
                    <a:pt x="10319" y="1918"/>
                  </a:cubicBezTo>
                  <a:cubicBezTo>
                    <a:pt x="11284" y="1583"/>
                    <a:pt x="12301" y="1313"/>
                    <a:pt x="13292" y="1313"/>
                  </a:cubicBezTo>
                  <a:close/>
                  <a:moveTo>
                    <a:pt x="5477" y="385"/>
                  </a:moveTo>
                  <a:cubicBezTo>
                    <a:pt x="6183" y="385"/>
                    <a:pt x="6877" y="468"/>
                    <a:pt x="7492" y="615"/>
                  </a:cubicBezTo>
                  <a:cubicBezTo>
                    <a:pt x="9217" y="1017"/>
                    <a:pt x="11372" y="2761"/>
                    <a:pt x="10050" y="4696"/>
                  </a:cubicBezTo>
                  <a:cubicBezTo>
                    <a:pt x="9350" y="5730"/>
                    <a:pt x="8262" y="6014"/>
                    <a:pt x="7121" y="6014"/>
                  </a:cubicBezTo>
                  <a:cubicBezTo>
                    <a:pt x="6263" y="6014"/>
                    <a:pt x="5376" y="5854"/>
                    <a:pt x="4599" y="5730"/>
                  </a:cubicBezTo>
                  <a:cubicBezTo>
                    <a:pt x="4584" y="5727"/>
                    <a:pt x="4569" y="5726"/>
                    <a:pt x="4554" y="5726"/>
                  </a:cubicBezTo>
                  <a:cubicBezTo>
                    <a:pt x="4389" y="5726"/>
                    <a:pt x="4292" y="5915"/>
                    <a:pt x="4398" y="6056"/>
                  </a:cubicBezTo>
                  <a:cubicBezTo>
                    <a:pt x="4389" y="6055"/>
                    <a:pt x="4381" y="6054"/>
                    <a:pt x="4373" y="6054"/>
                  </a:cubicBezTo>
                  <a:cubicBezTo>
                    <a:pt x="4336" y="6054"/>
                    <a:pt x="4305" y="6071"/>
                    <a:pt x="4273" y="6095"/>
                  </a:cubicBezTo>
                  <a:cubicBezTo>
                    <a:pt x="3957" y="6353"/>
                    <a:pt x="3622" y="6593"/>
                    <a:pt x="3267" y="6813"/>
                  </a:cubicBezTo>
                  <a:cubicBezTo>
                    <a:pt x="3449" y="6468"/>
                    <a:pt x="3545" y="6095"/>
                    <a:pt x="3574" y="5711"/>
                  </a:cubicBezTo>
                  <a:cubicBezTo>
                    <a:pt x="3584" y="5654"/>
                    <a:pt x="3545" y="5587"/>
                    <a:pt x="3478" y="5568"/>
                  </a:cubicBezTo>
                  <a:cubicBezTo>
                    <a:pt x="1677" y="5156"/>
                    <a:pt x="1" y="2397"/>
                    <a:pt x="2127" y="1170"/>
                  </a:cubicBezTo>
                  <a:cubicBezTo>
                    <a:pt x="3070" y="618"/>
                    <a:pt x="4291" y="385"/>
                    <a:pt x="5477" y="385"/>
                  </a:cubicBezTo>
                  <a:close/>
                  <a:moveTo>
                    <a:pt x="5651" y="1"/>
                  </a:moveTo>
                  <a:cubicBezTo>
                    <a:pt x="4974" y="1"/>
                    <a:pt x="4298" y="75"/>
                    <a:pt x="3632" y="222"/>
                  </a:cubicBezTo>
                  <a:cubicBezTo>
                    <a:pt x="2635" y="452"/>
                    <a:pt x="1438" y="816"/>
                    <a:pt x="987" y="1841"/>
                  </a:cubicBezTo>
                  <a:cubicBezTo>
                    <a:pt x="221" y="3585"/>
                    <a:pt x="1601" y="5501"/>
                    <a:pt x="3354" y="5798"/>
                  </a:cubicBezTo>
                  <a:cubicBezTo>
                    <a:pt x="3229" y="6267"/>
                    <a:pt x="3018" y="6717"/>
                    <a:pt x="2721" y="7110"/>
                  </a:cubicBezTo>
                  <a:cubicBezTo>
                    <a:pt x="2626" y="7222"/>
                    <a:pt x="2716" y="7380"/>
                    <a:pt x="2843" y="7380"/>
                  </a:cubicBezTo>
                  <a:cubicBezTo>
                    <a:pt x="2868" y="7380"/>
                    <a:pt x="2895" y="7374"/>
                    <a:pt x="2923" y="7359"/>
                  </a:cubicBezTo>
                  <a:cubicBezTo>
                    <a:pt x="3488" y="7120"/>
                    <a:pt x="4091" y="6784"/>
                    <a:pt x="4503" y="6305"/>
                  </a:cubicBezTo>
                  <a:cubicBezTo>
                    <a:pt x="4551" y="6257"/>
                    <a:pt x="4551" y="6171"/>
                    <a:pt x="4503" y="6114"/>
                  </a:cubicBezTo>
                  <a:lnTo>
                    <a:pt x="4503" y="6114"/>
                  </a:lnTo>
                  <a:cubicBezTo>
                    <a:pt x="5242" y="6292"/>
                    <a:pt x="6121" y="6436"/>
                    <a:pt x="6989" y="6436"/>
                  </a:cubicBezTo>
                  <a:cubicBezTo>
                    <a:pt x="7663" y="6436"/>
                    <a:pt x="8330" y="6349"/>
                    <a:pt x="8920" y="6123"/>
                  </a:cubicBezTo>
                  <a:cubicBezTo>
                    <a:pt x="9222" y="6182"/>
                    <a:pt x="9523" y="6211"/>
                    <a:pt x="9832" y="6211"/>
                  </a:cubicBezTo>
                  <a:cubicBezTo>
                    <a:pt x="9876" y="6211"/>
                    <a:pt x="9920" y="6211"/>
                    <a:pt x="9964" y="6210"/>
                  </a:cubicBezTo>
                  <a:cubicBezTo>
                    <a:pt x="10206" y="6194"/>
                    <a:pt x="10590" y="6060"/>
                    <a:pt x="10873" y="6060"/>
                  </a:cubicBezTo>
                  <a:cubicBezTo>
                    <a:pt x="10949" y="6060"/>
                    <a:pt x="11018" y="6070"/>
                    <a:pt x="11075" y="6095"/>
                  </a:cubicBezTo>
                  <a:cubicBezTo>
                    <a:pt x="11238" y="6152"/>
                    <a:pt x="11439" y="6478"/>
                    <a:pt x="11612" y="6583"/>
                  </a:cubicBezTo>
                  <a:cubicBezTo>
                    <a:pt x="11890" y="6746"/>
                    <a:pt x="12187" y="6842"/>
                    <a:pt x="12503" y="6871"/>
                  </a:cubicBezTo>
                  <a:cubicBezTo>
                    <a:pt x="12608" y="6861"/>
                    <a:pt x="12685" y="6784"/>
                    <a:pt x="12685" y="6689"/>
                  </a:cubicBezTo>
                  <a:lnTo>
                    <a:pt x="12685" y="5616"/>
                  </a:lnTo>
                  <a:cubicBezTo>
                    <a:pt x="12957" y="5659"/>
                    <a:pt x="13284" y="5683"/>
                    <a:pt x="13639" y="5683"/>
                  </a:cubicBezTo>
                  <a:cubicBezTo>
                    <a:pt x="15559" y="5683"/>
                    <a:pt x="18261" y="4979"/>
                    <a:pt x="17073" y="2828"/>
                  </a:cubicBezTo>
                  <a:cubicBezTo>
                    <a:pt x="16297" y="1428"/>
                    <a:pt x="14775" y="882"/>
                    <a:pt x="13217" y="882"/>
                  </a:cubicBezTo>
                  <a:cubicBezTo>
                    <a:pt x="12099" y="882"/>
                    <a:pt x="10962" y="1163"/>
                    <a:pt x="10069" y="1611"/>
                  </a:cubicBezTo>
                  <a:cubicBezTo>
                    <a:pt x="9361" y="892"/>
                    <a:pt x="8450" y="394"/>
                    <a:pt x="7464" y="183"/>
                  </a:cubicBezTo>
                  <a:cubicBezTo>
                    <a:pt x="6865" y="61"/>
                    <a:pt x="6258" y="1"/>
                    <a:pt x="565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63;p40">
              <a:extLst>
                <a:ext uri="{FF2B5EF4-FFF2-40B4-BE49-F238E27FC236}">
                  <a16:creationId xmlns:a16="http://schemas.microsoft.com/office/drawing/2014/main" id="{D404CE65-108C-41D7-AE5E-7B81AC88A557}"/>
                </a:ext>
              </a:extLst>
            </p:cNvPr>
            <p:cNvSpPr/>
            <p:nvPr/>
          </p:nvSpPr>
          <p:spPr>
            <a:xfrm>
              <a:off x="3903975" y="3749950"/>
              <a:ext cx="155950" cy="229725"/>
            </a:xfrm>
            <a:custGeom>
              <a:avLst/>
              <a:gdLst/>
              <a:ahLst/>
              <a:cxnLst/>
              <a:rect l="l" t="t" r="r" b="b"/>
              <a:pathLst>
                <a:path w="6238" h="9189" extrusionOk="0">
                  <a:moveTo>
                    <a:pt x="1571" y="1708"/>
                  </a:moveTo>
                  <a:cubicBezTo>
                    <a:pt x="1622" y="1708"/>
                    <a:pt x="1674" y="1714"/>
                    <a:pt x="1725" y="1727"/>
                  </a:cubicBezTo>
                  <a:cubicBezTo>
                    <a:pt x="2290" y="1871"/>
                    <a:pt x="2635" y="2638"/>
                    <a:pt x="2300" y="3126"/>
                  </a:cubicBezTo>
                  <a:cubicBezTo>
                    <a:pt x="2260" y="3183"/>
                    <a:pt x="2198" y="3208"/>
                    <a:pt x="2137" y="3208"/>
                  </a:cubicBezTo>
                  <a:cubicBezTo>
                    <a:pt x="2023" y="3208"/>
                    <a:pt x="1915" y="3120"/>
                    <a:pt x="1965" y="2982"/>
                  </a:cubicBezTo>
                  <a:cubicBezTo>
                    <a:pt x="2070" y="2685"/>
                    <a:pt x="2070" y="2341"/>
                    <a:pt x="1773" y="2159"/>
                  </a:cubicBezTo>
                  <a:cubicBezTo>
                    <a:pt x="1713" y="2115"/>
                    <a:pt x="1647" y="2094"/>
                    <a:pt x="1582" y="2094"/>
                  </a:cubicBezTo>
                  <a:cubicBezTo>
                    <a:pt x="1449" y="2094"/>
                    <a:pt x="1326" y="2180"/>
                    <a:pt x="1294" y="2321"/>
                  </a:cubicBezTo>
                  <a:cubicBezTo>
                    <a:pt x="1208" y="2551"/>
                    <a:pt x="1313" y="2800"/>
                    <a:pt x="1352" y="3030"/>
                  </a:cubicBezTo>
                  <a:cubicBezTo>
                    <a:pt x="1376" y="3124"/>
                    <a:pt x="1308" y="3189"/>
                    <a:pt x="1239" y="3189"/>
                  </a:cubicBezTo>
                  <a:cubicBezTo>
                    <a:pt x="1202" y="3189"/>
                    <a:pt x="1164" y="3170"/>
                    <a:pt x="1141" y="3126"/>
                  </a:cubicBezTo>
                  <a:cubicBezTo>
                    <a:pt x="959" y="2829"/>
                    <a:pt x="844" y="2417"/>
                    <a:pt x="997" y="2092"/>
                  </a:cubicBezTo>
                  <a:cubicBezTo>
                    <a:pt x="1100" y="1854"/>
                    <a:pt x="1328" y="1708"/>
                    <a:pt x="1571" y="1708"/>
                  </a:cubicBezTo>
                  <a:close/>
                  <a:moveTo>
                    <a:pt x="2128" y="0"/>
                  </a:moveTo>
                  <a:cubicBezTo>
                    <a:pt x="1907" y="0"/>
                    <a:pt x="1677" y="31"/>
                    <a:pt x="1438" y="99"/>
                  </a:cubicBezTo>
                  <a:cubicBezTo>
                    <a:pt x="470" y="367"/>
                    <a:pt x="10" y="1277"/>
                    <a:pt x="1" y="2226"/>
                  </a:cubicBezTo>
                  <a:cubicBezTo>
                    <a:pt x="1" y="2657"/>
                    <a:pt x="68" y="3078"/>
                    <a:pt x="212" y="3481"/>
                  </a:cubicBezTo>
                  <a:cubicBezTo>
                    <a:pt x="279" y="3701"/>
                    <a:pt x="374" y="3921"/>
                    <a:pt x="499" y="4123"/>
                  </a:cubicBezTo>
                  <a:lnTo>
                    <a:pt x="786" y="4544"/>
                  </a:lnTo>
                  <a:cubicBezTo>
                    <a:pt x="1055" y="4592"/>
                    <a:pt x="1323" y="4659"/>
                    <a:pt x="1582" y="4717"/>
                  </a:cubicBezTo>
                  <a:cubicBezTo>
                    <a:pt x="1620" y="4666"/>
                    <a:pt x="1677" y="4641"/>
                    <a:pt x="1733" y="4641"/>
                  </a:cubicBezTo>
                  <a:cubicBezTo>
                    <a:pt x="1804" y="4641"/>
                    <a:pt x="1875" y="4680"/>
                    <a:pt x="1907" y="4755"/>
                  </a:cubicBezTo>
                  <a:cubicBezTo>
                    <a:pt x="1911" y="4755"/>
                    <a:pt x="1914" y="4754"/>
                    <a:pt x="1918" y="4754"/>
                  </a:cubicBezTo>
                  <a:cubicBezTo>
                    <a:pt x="2054" y="4754"/>
                    <a:pt x="2115" y="4938"/>
                    <a:pt x="1993" y="5004"/>
                  </a:cubicBezTo>
                  <a:cubicBezTo>
                    <a:pt x="1955" y="5033"/>
                    <a:pt x="1926" y="5042"/>
                    <a:pt x="1888" y="5061"/>
                  </a:cubicBezTo>
                  <a:cubicBezTo>
                    <a:pt x="1687" y="6029"/>
                    <a:pt x="1217" y="7045"/>
                    <a:pt x="1467" y="8022"/>
                  </a:cubicBezTo>
                  <a:cubicBezTo>
                    <a:pt x="1681" y="8850"/>
                    <a:pt x="2340" y="9188"/>
                    <a:pt x="3048" y="9188"/>
                  </a:cubicBezTo>
                  <a:cubicBezTo>
                    <a:pt x="3511" y="9188"/>
                    <a:pt x="3995" y="9044"/>
                    <a:pt x="4389" y="8798"/>
                  </a:cubicBezTo>
                  <a:cubicBezTo>
                    <a:pt x="6238" y="7639"/>
                    <a:pt x="6170" y="5196"/>
                    <a:pt x="5529" y="3385"/>
                  </a:cubicBezTo>
                  <a:cubicBezTo>
                    <a:pt x="5011" y="1907"/>
                    <a:pt x="3852" y="0"/>
                    <a:pt x="2128"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64;p40">
              <a:extLst>
                <a:ext uri="{FF2B5EF4-FFF2-40B4-BE49-F238E27FC236}">
                  <a16:creationId xmlns:a16="http://schemas.microsoft.com/office/drawing/2014/main" id="{F8587240-2FC5-40E2-B665-1172D0BC43C5}"/>
                </a:ext>
              </a:extLst>
            </p:cNvPr>
            <p:cNvSpPr/>
            <p:nvPr/>
          </p:nvSpPr>
          <p:spPr>
            <a:xfrm>
              <a:off x="3988050" y="3633550"/>
              <a:ext cx="22575" cy="19375"/>
            </a:xfrm>
            <a:custGeom>
              <a:avLst/>
              <a:gdLst/>
              <a:ahLst/>
              <a:cxnLst/>
              <a:rect l="l" t="t" r="r" b="b"/>
              <a:pathLst>
                <a:path w="903" h="775" extrusionOk="0">
                  <a:moveTo>
                    <a:pt x="435" y="0"/>
                  </a:moveTo>
                  <a:cubicBezTo>
                    <a:pt x="353" y="0"/>
                    <a:pt x="271" y="33"/>
                    <a:pt x="202" y="108"/>
                  </a:cubicBezTo>
                  <a:cubicBezTo>
                    <a:pt x="0" y="300"/>
                    <a:pt x="67" y="645"/>
                    <a:pt x="326" y="750"/>
                  </a:cubicBezTo>
                  <a:cubicBezTo>
                    <a:pt x="339" y="750"/>
                    <a:pt x="352" y="755"/>
                    <a:pt x="367" y="755"/>
                  </a:cubicBezTo>
                  <a:cubicBezTo>
                    <a:pt x="375" y="755"/>
                    <a:pt x="384" y="753"/>
                    <a:pt x="393" y="750"/>
                  </a:cubicBezTo>
                  <a:cubicBezTo>
                    <a:pt x="403" y="760"/>
                    <a:pt x="412" y="760"/>
                    <a:pt x="422" y="769"/>
                  </a:cubicBezTo>
                  <a:cubicBezTo>
                    <a:pt x="443" y="773"/>
                    <a:pt x="463" y="775"/>
                    <a:pt x="483" y="775"/>
                  </a:cubicBezTo>
                  <a:cubicBezTo>
                    <a:pt x="722" y="775"/>
                    <a:pt x="902" y="520"/>
                    <a:pt x="805" y="290"/>
                  </a:cubicBezTo>
                  <a:cubicBezTo>
                    <a:pt x="749" y="120"/>
                    <a:pt x="593" y="0"/>
                    <a:pt x="43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65;p40">
              <a:extLst>
                <a:ext uri="{FF2B5EF4-FFF2-40B4-BE49-F238E27FC236}">
                  <a16:creationId xmlns:a16="http://schemas.microsoft.com/office/drawing/2014/main" id="{53824B69-29DB-4E29-BA30-FA7A00F38315}"/>
                </a:ext>
              </a:extLst>
            </p:cNvPr>
            <p:cNvSpPr/>
            <p:nvPr/>
          </p:nvSpPr>
          <p:spPr>
            <a:xfrm>
              <a:off x="3925050" y="3792625"/>
              <a:ext cx="45050" cy="37550"/>
            </a:xfrm>
            <a:custGeom>
              <a:avLst/>
              <a:gdLst/>
              <a:ahLst/>
              <a:cxnLst/>
              <a:rect l="l" t="t" r="r" b="b"/>
              <a:pathLst>
                <a:path w="1802" h="1502" extrusionOk="0">
                  <a:moveTo>
                    <a:pt x="733" y="1"/>
                  </a:moveTo>
                  <a:cubicBezTo>
                    <a:pt x="482" y="1"/>
                    <a:pt x="249" y="147"/>
                    <a:pt x="154" y="385"/>
                  </a:cubicBezTo>
                  <a:cubicBezTo>
                    <a:pt x="1" y="720"/>
                    <a:pt x="116" y="1122"/>
                    <a:pt x="288" y="1419"/>
                  </a:cubicBezTo>
                  <a:cubicBezTo>
                    <a:pt x="312" y="1463"/>
                    <a:pt x="351" y="1482"/>
                    <a:pt x="391" y="1482"/>
                  </a:cubicBezTo>
                  <a:cubicBezTo>
                    <a:pt x="462" y="1482"/>
                    <a:pt x="533" y="1420"/>
                    <a:pt x="509" y="1333"/>
                  </a:cubicBezTo>
                  <a:cubicBezTo>
                    <a:pt x="470" y="1103"/>
                    <a:pt x="355" y="864"/>
                    <a:pt x="442" y="624"/>
                  </a:cubicBezTo>
                  <a:cubicBezTo>
                    <a:pt x="474" y="475"/>
                    <a:pt x="602" y="388"/>
                    <a:pt x="735" y="388"/>
                  </a:cubicBezTo>
                  <a:cubicBezTo>
                    <a:pt x="799" y="388"/>
                    <a:pt x="864" y="408"/>
                    <a:pt x="921" y="452"/>
                  </a:cubicBezTo>
                  <a:cubicBezTo>
                    <a:pt x="1218" y="634"/>
                    <a:pt x="1227" y="988"/>
                    <a:pt x="1122" y="1275"/>
                  </a:cubicBezTo>
                  <a:cubicBezTo>
                    <a:pt x="1072" y="1413"/>
                    <a:pt x="1180" y="1501"/>
                    <a:pt x="1294" y="1501"/>
                  </a:cubicBezTo>
                  <a:cubicBezTo>
                    <a:pt x="1355" y="1501"/>
                    <a:pt x="1417" y="1476"/>
                    <a:pt x="1457" y="1419"/>
                  </a:cubicBezTo>
                  <a:cubicBezTo>
                    <a:pt x="1802" y="931"/>
                    <a:pt x="1447" y="164"/>
                    <a:pt x="892" y="20"/>
                  </a:cubicBezTo>
                  <a:cubicBezTo>
                    <a:pt x="839" y="7"/>
                    <a:pt x="785" y="1"/>
                    <a:pt x="73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66;p40">
              <a:extLst>
                <a:ext uri="{FF2B5EF4-FFF2-40B4-BE49-F238E27FC236}">
                  <a16:creationId xmlns:a16="http://schemas.microsoft.com/office/drawing/2014/main" id="{1AEE5566-686B-41D2-BA13-B22BAB53B941}"/>
                </a:ext>
              </a:extLst>
            </p:cNvPr>
            <p:cNvSpPr/>
            <p:nvPr/>
          </p:nvSpPr>
          <p:spPr>
            <a:xfrm>
              <a:off x="3905425" y="3644925"/>
              <a:ext cx="21325" cy="19400"/>
            </a:xfrm>
            <a:custGeom>
              <a:avLst/>
              <a:gdLst/>
              <a:ahLst/>
              <a:cxnLst/>
              <a:rect l="l" t="t" r="r" b="b"/>
              <a:pathLst>
                <a:path w="853" h="776" extrusionOk="0">
                  <a:moveTo>
                    <a:pt x="343" y="1"/>
                  </a:moveTo>
                  <a:cubicBezTo>
                    <a:pt x="317" y="1"/>
                    <a:pt x="291" y="6"/>
                    <a:pt x="268" y="17"/>
                  </a:cubicBezTo>
                  <a:cubicBezTo>
                    <a:pt x="86" y="113"/>
                    <a:pt x="0" y="324"/>
                    <a:pt x="67" y="516"/>
                  </a:cubicBezTo>
                  <a:cubicBezTo>
                    <a:pt x="113" y="676"/>
                    <a:pt x="262" y="775"/>
                    <a:pt x="423" y="775"/>
                  </a:cubicBezTo>
                  <a:cubicBezTo>
                    <a:pt x="464" y="775"/>
                    <a:pt x="505" y="769"/>
                    <a:pt x="546" y="755"/>
                  </a:cubicBezTo>
                  <a:cubicBezTo>
                    <a:pt x="738" y="698"/>
                    <a:pt x="853" y="496"/>
                    <a:pt x="795" y="295"/>
                  </a:cubicBezTo>
                  <a:cubicBezTo>
                    <a:pt x="748" y="152"/>
                    <a:pt x="613" y="46"/>
                    <a:pt x="460" y="37"/>
                  </a:cubicBezTo>
                  <a:cubicBezTo>
                    <a:pt x="425" y="13"/>
                    <a:pt x="383" y="1"/>
                    <a:pt x="34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67;p40">
              <a:extLst>
                <a:ext uri="{FF2B5EF4-FFF2-40B4-BE49-F238E27FC236}">
                  <a16:creationId xmlns:a16="http://schemas.microsoft.com/office/drawing/2014/main" id="{38DC5AA9-3DF3-4372-A6C2-F619AF32C04F}"/>
                </a:ext>
              </a:extLst>
            </p:cNvPr>
            <p:cNvSpPr/>
            <p:nvPr/>
          </p:nvSpPr>
          <p:spPr>
            <a:xfrm>
              <a:off x="3812825" y="3648625"/>
              <a:ext cx="23175" cy="16875"/>
            </a:xfrm>
            <a:custGeom>
              <a:avLst/>
              <a:gdLst/>
              <a:ahLst/>
              <a:cxnLst/>
              <a:rect l="l" t="t" r="r" b="b"/>
              <a:pathLst>
                <a:path w="927" h="675" extrusionOk="0">
                  <a:moveTo>
                    <a:pt x="449" y="1"/>
                  </a:moveTo>
                  <a:cubicBezTo>
                    <a:pt x="382" y="1"/>
                    <a:pt x="315" y="25"/>
                    <a:pt x="255" y="80"/>
                  </a:cubicBezTo>
                  <a:cubicBezTo>
                    <a:pt x="207" y="80"/>
                    <a:pt x="169" y="109"/>
                    <a:pt x="140" y="147"/>
                  </a:cubicBezTo>
                  <a:cubicBezTo>
                    <a:pt x="1" y="406"/>
                    <a:pt x="264" y="675"/>
                    <a:pt x="509" y="675"/>
                  </a:cubicBezTo>
                  <a:cubicBezTo>
                    <a:pt x="600" y="675"/>
                    <a:pt x="689" y="638"/>
                    <a:pt x="754" y="550"/>
                  </a:cubicBezTo>
                  <a:cubicBezTo>
                    <a:pt x="926" y="317"/>
                    <a:pt x="692" y="1"/>
                    <a:pt x="44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68;p40">
              <a:extLst>
                <a:ext uri="{FF2B5EF4-FFF2-40B4-BE49-F238E27FC236}">
                  <a16:creationId xmlns:a16="http://schemas.microsoft.com/office/drawing/2014/main" id="{BD9CF7F0-0711-4CC5-BDE4-A95A5CC0E7EC}"/>
                </a:ext>
              </a:extLst>
            </p:cNvPr>
            <p:cNvSpPr/>
            <p:nvPr/>
          </p:nvSpPr>
          <p:spPr>
            <a:xfrm>
              <a:off x="3749750" y="3639325"/>
              <a:ext cx="24675" cy="22350"/>
            </a:xfrm>
            <a:custGeom>
              <a:avLst/>
              <a:gdLst/>
              <a:ahLst/>
              <a:cxnLst/>
              <a:rect l="l" t="t" r="r" b="b"/>
              <a:pathLst>
                <a:path w="987" h="894" extrusionOk="0">
                  <a:moveTo>
                    <a:pt x="508" y="337"/>
                  </a:moveTo>
                  <a:lnTo>
                    <a:pt x="527" y="347"/>
                  </a:lnTo>
                  <a:cubicBezTo>
                    <a:pt x="613" y="385"/>
                    <a:pt x="623" y="500"/>
                    <a:pt x="546" y="558"/>
                  </a:cubicBezTo>
                  <a:cubicBezTo>
                    <a:pt x="512" y="590"/>
                    <a:pt x="481" y="604"/>
                    <a:pt x="456" y="604"/>
                  </a:cubicBezTo>
                  <a:cubicBezTo>
                    <a:pt x="348" y="604"/>
                    <a:pt x="333" y="361"/>
                    <a:pt x="489" y="337"/>
                  </a:cubicBezTo>
                  <a:close/>
                  <a:moveTo>
                    <a:pt x="418" y="0"/>
                  </a:moveTo>
                  <a:cubicBezTo>
                    <a:pt x="297" y="0"/>
                    <a:pt x="175" y="41"/>
                    <a:pt x="77" y="126"/>
                  </a:cubicBezTo>
                  <a:cubicBezTo>
                    <a:pt x="0" y="222"/>
                    <a:pt x="38" y="356"/>
                    <a:pt x="153" y="395"/>
                  </a:cubicBezTo>
                  <a:cubicBezTo>
                    <a:pt x="125" y="452"/>
                    <a:pt x="115" y="510"/>
                    <a:pt x="115" y="567"/>
                  </a:cubicBezTo>
                  <a:cubicBezTo>
                    <a:pt x="122" y="772"/>
                    <a:pt x="296" y="893"/>
                    <a:pt x="478" y="893"/>
                  </a:cubicBezTo>
                  <a:cubicBezTo>
                    <a:pt x="544" y="893"/>
                    <a:pt x="610" y="878"/>
                    <a:pt x="671" y="845"/>
                  </a:cubicBezTo>
                  <a:cubicBezTo>
                    <a:pt x="920" y="711"/>
                    <a:pt x="987" y="376"/>
                    <a:pt x="795" y="155"/>
                  </a:cubicBezTo>
                  <a:cubicBezTo>
                    <a:pt x="693" y="53"/>
                    <a:pt x="556" y="0"/>
                    <a:pt x="41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69;p40">
              <a:extLst>
                <a:ext uri="{FF2B5EF4-FFF2-40B4-BE49-F238E27FC236}">
                  <a16:creationId xmlns:a16="http://schemas.microsoft.com/office/drawing/2014/main" id="{D509C7D4-2AAF-4874-974F-083839460808}"/>
                </a:ext>
              </a:extLst>
            </p:cNvPr>
            <p:cNvSpPr/>
            <p:nvPr/>
          </p:nvSpPr>
          <p:spPr>
            <a:xfrm>
              <a:off x="3570825" y="3756525"/>
              <a:ext cx="177975" cy="239850"/>
            </a:xfrm>
            <a:custGeom>
              <a:avLst/>
              <a:gdLst/>
              <a:ahLst/>
              <a:cxnLst/>
              <a:rect l="l" t="t" r="r" b="b"/>
              <a:pathLst>
                <a:path w="7119" h="9594" extrusionOk="0">
                  <a:moveTo>
                    <a:pt x="3599" y="359"/>
                  </a:moveTo>
                  <a:cubicBezTo>
                    <a:pt x="3808" y="359"/>
                    <a:pt x="4029" y="391"/>
                    <a:pt x="4264" y="459"/>
                  </a:cubicBezTo>
                  <a:cubicBezTo>
                    <a:pt x="5116" y="708"/>
                    <a:pt x="5768" y="1445"/>
                    <a:pt x="6132" y="2221"/>
                  </a:cubicBezTo>
                  <a:cubicBezTo>
                    <a:pt x="6558" y="3142"/>
                    <a:pt x="6613" y="5054"/>
                    <a:pt x="5314" y="5054"/>
                  </a:cubicBezTo>
                  <a:cubicBezTo>
                    <a:pt x="5180" y="5054"/>
                    <a:pt x="5031" y="5034"/>
                    <a:pt x="4867" y="4990"/>
                  </a:cubicBezTo>
                  <a:cubicBezTo>
                    <a:pt x="4858" y="4980"/>
                    <a:pt x="4839" y="4980"/>
                    <a:pt x="4819" y="4980"/>
                  </a:cubicBezTo>
                  <a:cubicBezTo>
                    <a:pt x="4676" y="4980"/>
                    <a:pt x="4580" y="5115"/>
                    <a:pt x="4628" y="5249"/>
                  </a:cubicBezTo>
                  <a:cubicBezTo>
                    <a:pt x="4915" y="6130"/>
                    <a:pt x="5270" y="7117"/>
                    <a:pt x="4944" y="8046"/>
                  </a:cubicBezTo>
                  <a:cubicBezTo>
                    <a:pt x="4678" y="8801"/>
                    <a:pt x="4105" y="9131"/>
                    <a:pt x="3486" y="9131"/>
                  </a:cubicBezTo>
                  <a:cubicBezTo>
                    <a:pt x="2989" y="9131"/>
                    <a:pt x="2463" y="8919"/>
                    <a:pt x="2041" y="8544"/>
                  </a:cubicBezTo>
                  <a:cubicBezTo>
                    <a:pt x="863" y="7490"/>
                    <a:pt x="690" y="5709"/>
                    <a:pt x="825" y="4233"/>
                  </a:cubicBezTo>
                  <a:cubicBezTo>
                    <a:pt x="953" y="2688"/>
                    <a:pt x="1805" y="359"/>
                    <a:pt x="3599" y="359"/>
                  </a:cubicBezTo>
                  <a:close/>
                  <a:moveTo>
                    <a:pt x="3757" y="0"/>
                  </a:moveTo>
                  <a:cubicBezTo>
                    <a:pt x="2448" y="0"/>
                    <a:pt x="1189" y="1022"/>
                    <a:pt x="700" y="2518"/>
                  </a:cubicBezTo>
                  <a:cubicBezTo>
                    <a:pt x="1" y="4655"/>
                    <a:pt x="96" y="8171"/>
                    <a:pt x="2415" y="9330"/>
                  </a:cubicBezTo>
                  <a:cubicBezTo>
                    <a:pt x="2758" y="9501"/>
                    <a:pt x="3127" y="9593"/>
                    <a:pt x="3487" y="9593"/>
                  </a:cubicBezTo>
                  <a:cubicBezTo>
                    <a:pt x="4053" y="9593"/>
                    <a:pt x="4596" y="9367"/>
                    <a:pt x="4982" y="8870"/>
                  </a:cubicBezTo>
                  <a:cubicBezTo>
                    <a:pt x="5806" y="7816"/>
                    <a:pt x="5461" y="6456"/>
                    <a:pt x="5088" y="5297"/>
                  </a:cubicBezTo>
                  <a:lnTo>
                    <a:pt x="5088" y="5297"/>
                  </a:lnTo>
                  <a:cubicBezTo>
                    <a:pt x="5183" y="5318"/>
                    <a:pt x="5278" y="5329"/>
                    <a:pt x="5372" y="5329"/>
                  </a:cubicBezTo>
                  <a:cubicBezTo>
                    <a:pt x="5976" y="5329"/>
                    <a:pt x="6529" y="4894"/>
                    <a:pt x="6745" y="4271"/>
                  </a:cubicBezTo>
                  <a:cubicBezTo>
                    <a:pt x="7119" y="3218"/>
                    <a:pt x="6592" y="1905"/>
                    <a:pt x="5902" y="1091"/>
                  </a:cubicBezTo>
                  <a:cubicBezTo>
                    <a:pt x="5260" y="330"/>
                    <a:pt x="4500" y="0"/>
                    <a:pt x="375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70;p40">
              <a:extLst>
                <a:ext uri="{FF2B5EF4-FFF2-40B4-BE49-F238E27FC236}">
                  <a16:creationId xmlns:a16="http://schemas.microsoft.com/office/drawing/2014/main" id="{E840271B-626A-423B-8DFF-21E731A5A121}"/>
                </a:ext>
              </a:extLst>
            </p:cNvPr>
            <p:cNvSpPr/>
            <p:nvPr/>
          </p:nvSpPr>
          <p:spPr>
            <a:xfrm>
              <a:off x="3588075" y="3765725"/>
              <a:ext cx="148100" cy="219100"/>
            </a:xfrm>
            <a:custGeom>
              <a:avLst/>
              <a:gdLst/>
              <a:ahLst/>
              <a:cxnLst/>
              <a:rect l="l" t="t" r="r" b="b"/>
              <a:pathLst>
                <a:path w="5924" h="8764" extrusionOk="0">
                  <a:moveTo>
                    <a:pt x="3980" y="2249"/>
                  </a:moveTo>
                  <a:cubicBezTo>
                    <a:pt x="4592" y="2249"/>
                    <a:pt x="5001" y="2898"/>
                    <a:pt x="4915" y="3501"/>
                  </a:cubicBezTo>
                  <a:cubicBezTo>
                    <a:pt x="4902" y="3586"/>
                    <a:pt x="4833" y="3624"/>
                    <a:pt x="4760" y="3624"/>
                  </a:cubicBezTo>
                  <a:cubicBezTo>
                    <a:pt x="4668" y="3624"/>
                    <a:pt x="4570" y="3564"/>
                    <a:pt x="4570" y="3463"/>
                  </a:cubicBezTo>
                  <a:cubicBezTo>
                    <a:pt x="4599" y="3051"/>
                    <a:pt x="4407" y="2601"/>
                    <a:pt x="3938" y="2601"/>
                  </a:cubicBezTo>
                  <a:cubicBezTo>
                    <a:pt x="3468" y="2601"/>
                    <a:pt x="3306" y="3118"/>
                    <a:pt x="3622" y="3434"/>
                  </a:cubicBezTo>
                  <a:cubicBezTo>
                    <a:pt x="3687" y="3507"/>
                    <a:pt x="3628" y="3608"/>
                    <a:pt x="3544" y="3608"/>
                  </a:cubicBezTo>
                  <a:cubicBezTo>
                    <a:pt x="3529" y="3608"/>
                    <a:pt x="3513" y="3604"/>
                    <a:pt x="3497" y="3597"/>
                  </a:cubicBezTo>
                  <a:cubicBezTo>
                    <a:pt x="2874" y="3290"/>
                    <a:pt x="3181" y="2399"/>
                    <a:pt x="3765" y="2275"/>
                  </a:cubicBezTo>
                  <a:cubicBezTo>
                    <a:pt x="3839" y="2257"/>
                    <a:pt x="3911" y="2249"/>
                    <a:pt x="3980" y="2249"/>
                  </a:cubicBezTo>
                  <a:close/>
                  <a:moveTo>
                    <a:pt x="2907" y="0"/>
                  </a:moveTo>
                  <a:cubicBezTo>
                    <a:pt x="1114" y="0"/>
                    <a:pt x="263" y="2321"/>
                    <a:pt x="135" y="3865"/>
                  </a:cubicBezTo>
                  <a:cubicBezTo>
                    <a:pt x="0" y="5341"/>
                    <a:pt x="173" y="7122"/>
                    <a:pt x="1351" y="8176"/>
                  </a:cubicBezTo>
                  <a:cubicBezTo>
                    <a:pt x="1773" y="8551"/>
                    <a:pt x="2299" y="8763"/>
                    <a:pt x="2796" y="8763"/>
                  </a:cubicBezTo>
                  <a:cubicBezTo>
                    <a:pt x="3415" y="8763"/>
                    <a:pt x="3988" y="8433"/>
                    <a:pt x="4254" y="7678"/>
                  </a:cubicBezTo>
                  <a:cubicBezTo>
                    <a:pt x="4580" y="6749"/>
                    <a:pt x="4225" y="5772"/>
                    <a:pt x="3938" y="4881"/>
                  </a:cubicBezTo>
                  <a:cubicBezTo>
                    <a:pt x="3892" y="4751"/>
                    <a:pt x="3979" y="4622"/>
                    <a:pt x="4115" y="4622"/>
                  </a:cubicBezTo>
                  <a:cubicBezTo>
                    <a:pt x="4120" y="4622"/>
                    <a:pt x="4125" y="4622"/>
                    <a:pt x="4129" y="4622"/>
                  </a:cubicBezTo>
                  <a:cubicBezTo>
                    <a:pt x="4139" y="4617"/>
                    <a:pt x="4149" y="4615"/>
                    <a:pt x="4157" y="4615"/>
                  </a:cubicBezTo>
                  <a:cubicBezTo>
                    <a:pt x="4165" y="4615"/>
                    <a:pt x="4173" y="4617"/>
                    <a:pt x="4177" y="4622"/>
                  </a:cubicBezTo>
                  <a:cubicBezTo>
                    <a:pt x="4341" y="4666"/>
                    <a:pt x="4490" y="4686"/>
                    <a:pt x="4624" y="4686"/>
                  </a:cubicBezTo>
                  <a:cubicBezTo>
                    <a:pt x="5923" y="4686"/>
                    <a:pt x="5868" y="2774"/>
                    <a:pt x="5442" y="1853"/>
                  </a:cubicBezTo>
                  <a:cubicBezTo>
                    <a:pt x="5078" y="1077"/>
                    <a:pt x="4426" y="340"/>
                    <a:pt x="3574" y="100"/>
                  </a:cubicBezTo>
                  <a:cubicBezTo>
                    <a:pt x="3339" y="32"/>
                    <a:pt x="3117" y="0"/>
                    <a:pt x="2907"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71;p40">
              <a:extLst>
                <a:ext uri="{FF2B5EF4-FFF2-40B4-BE49-F238E27FC236}">
                  <a16:creationId xmlns:a16="http://schemas.microsoft.com/office/drawing/2014/main" id="{2D689104-7002-40D0-BA3B-E0C5112DD985}"/>
                </a:ext>
              </a:extLst>
            </p:cNvPr>
            <p:cNvSpPr/>
            <p:nvPr/>
          </p:nvSpPr>
          <p:spPr>
            <a:xfrm>
              <a:off x="3692725" y="3624450"/>
              <a:ext cx="20400" cy="19800"/>
            </a:xfrm>
            <a:custGeom>
              <a:avLst/>
              <a:gdLst/>
              <a:ahLst/>
              <a:cxnLst/>
              <a:rect l="l" t="t" r="r" b="b"/>
              <a:pathLst>
                <a:path w="816" h="792" extrusionOk="0">
                  <a:moveTo>
                    <a:pt x="443" y="287"/>
                  </a:moveTo>
                  <a:cubicBezTo>
                    <a:pt x="484" y="287"/>
                    <a:pt x="509" y="359"/>
                    <a:pt x="509" y="405"/>
                  </a:cubicBezTo>
                  <a:cubicBezTo>
                    <a:pt x="518" y="463"/>
                    <a:pt x="480" y="520"/>
                    <a:pt x="432" y="549"/>
                  </a:cubicBezTo>
                  <a:cubicBezTo>
                    <a:pt x="432" y="530"/>
                    <a:pt x="422" y="520"/>
                    <a:pt x="403" y="511"/>
                  </a:cubicBezTo>
                  <a:cubicBezTo>
                    <a:pt x="365" y="472"/>
                    <a:pt x="355" y="472"/>
                    <a:pt x="355" y="424"/>
                  </a:cubicBezTo>
                  <a:cubicBezTo>
                    <a:pt x="355" y="377"/>
                    <a:pt x="375" y="329"/>
                    <a:pt x="413" y="300"/>
                  </a:cubicBezTo>
                  <a:cubicBezTo>
                    <a:pt x="424" y="291"/>
                    <a:pt x="434" y="287"/>
                    <a:pt x="443" y="287"/>
                  </a:cubicBezTo>
                  <a:close/>
                  <a:moveTo>
                    <a:pt x="437" y="0"/>
                  </a:moveTo>
                  <a:cubicBezTo>
                    <a:pt x="356" y="0"/>
                    <a:pt x="275" y="30"/>
                    <a:pt x="212" y="89"/>
                  </a:cubicBezTo>
                  <a:cubicBezTo>
                    <a:pt x="183" y="89"/>
                    <a:pt x="164" y="99"/>
                    <a:pt x="154" y="108"/>
                  </a:cubicBezTo>
                  <a:cubicBezTo>
                    <a:pt x="30" y="223"/>
                    <a:pt x="1" y="405"/>
                    <a:pt x="78" y="549"/>
                  </a:cubicBezTo>
                  <a:cubicBezTo>
                    <a:pt x="78" y="568"/>
                    <a:pt x="87" y="578"/>
                    <a:pt x="97" y="597"/>
                  </a:cubicBezTo>
                  <a:cubicBezTo>
                    <a:pt x="106" y="616"/>
                    <a:pt x="116" y="635"/>
                    <a:pt x="135" y="654"/>
                  </a:cubicBezTo>
                  <a:cubicBezTo>
                    <a:pt x="201" y="746"/>
                    <a:pt x="302" y="791"/>
                    <a:pt x="405" y="791"/>
                  </a:cubicBezTo>
                  <a:cubicBezTo>
                    <a:pt x="497" y="791"/>
                    <a:pt x="590" y="755"/>
                    <a:pt x="662" y="683"/>
                  </a:cubicBezTo>
                  <a:cubicBezTo>
                    <a:pt x="796" y="530"/>
                    <a:pt x="815" y="310"/>
                    <a:pt x="710" y="137"/>
                  </a:cubicBezTo>
                  <a:cubicBezTo>
                    <a:pt x="641" y="46"/>
                    <a:pt x="539" y="0"/>
                    <a:pt x="43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72;p40">
              <a:extLst>
                <a:ext uri="{FF2B5EF4-FFF2-40B4-BE49-F238E27FC236}">
                  <a16:creationId xmlns:a16="http://schemas.microsoft.com/office/drawing/2014/main" id="{A1A440B1-D68B-4716-BFCB-5530D7295CA2}"/>
                </a:ext>
              </a:extLst>
            </p:cNvPr>
            <p:cNvSpPr/>
            <p:nvPr/>
          </p:nvSpPr>
          <p:spPr>
            <a:xfrm>
              <a:off x="3659925" y="3821950"/>
              <a:ext cx="53200" cy="34375"/>
            </a:xfrm>
            <a:custGeom>
              <a:avLst/>
              <a:gdLst/>
              <a:ahLst/>
              <a:cxnLst/>
              <a:rect l="l" t="t" r="r" b="b"/>
              <a:pathLst>
                <a:path w="2128" h="1375" extrusionOk="0">
                  <a:moveTo>
                    <a:pt x="1106" y="0"/>
                  </a:moveTo>
                  <a:cubicBezTo>
                    <a:pt x="1037" y="0"/>
                    <a:pt x="965" y="8"/>
                    <a:pt x="891" y="26"/>
                  </a:cubicBezTo>
                  <a:cubicBezTo>
                    <a:pt x="307" y="150"/>
                    <a:pt x="0" y="1041"/>
                    <a:pt x="633" y="1348"/>
                  </a:cubicBezTo>
                  <a:cubicBezTo>
                    <a:pt x="647" y="1355"/>
                    <a:pt x="661" y="1358"/>
                    <a:pt x="674" y="1358"/>
                  </a:cubicBezTo>
                  <a:cubicBezTo>
                    <a:pt x="753" y="1358"/>
                    <a:pt x="813" y="1251"/>
                    <a:pt x="748" y="1185"/>
                  </a:cubicBezTo>
                  <a:cubicBezTo>
                    <a:pt x="432" y="869"/>
                    <a:pt x="594" y="352"/>
                    <a:pt x="1064" y="342"/>
                  </a:cubicBezTo>
                  <a:cubicBezTo>
                    <a:pt x="1069" y="342"/>
                    <a:pt x="1073" y="342"/>
                    <a:pt x="1078" y="342"/>
                  </a:cubicBezTo>
                  <a:cubicBezTo>
                    <a:pt x="1547" y="342"/>
                    <a:pt x="1725" y="806"/>
                    <a:pt x="1706" y="1204"/>
                  </a:cubicBezTo>
                  <a:cubicBezTo>
                    <a:pt x="1700" y="1312"/>
                    <a:pt x="1798" y="1374"/>
                    <a:pt x="1889" y="1374"/>
                  </a:cubicBezTo>
                  <a:cubicBezTo>
                    <a:pt x="1961" y="1374"/>
                    <a:pt x="2028" y="1336"/>
                    <a:pt x="2041" y="1252"/>
                  </a:cubicBezTo>
                  <a:cubicBezTo>
                    <a:pt x="2127" y="649"/>
                    <a:pt x="1718" y="0"/>
                    <a:pt x="110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282239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39"/>
        <p:cNvGrpSpPr/>
        <p:nvPr/>
      </p:nvGrpSpPr>
      <p:grpSpPr>
        <a:xfrm>
          <a:off x="0" y="0"/>
          <a:ext cx="0" cy="0"/>
          <a:chOff x="0" y="0"/>
          <a:chExt cx="0" cy="0"/>
        </a:xfrm>
      </p:grpSpPr>
      <p:sp>
        <p:nvSpPr>
          <p:cNvPr id="940" name="Google Shape;940;p36"/>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600" b="1" dirty="0">
                <a:solidFill>
                  <a:schemeClr val="dk1"/>
                </a:solidFill>
              </a:rPr>
              <a:t>ENDPOINTS</a:t>
            </a:r>
            <a:endParaRPr sz="3600" b="1" dirty="0">
              <a:solidFill>
                <a:schemeClr val="dk1"/>
              </a:solidFill>
            </a:endParaRPr>
          </a:p>
        </p:txBody>
      </p:sp>
      <p:sp>
        <p:nvSpPr>
          <p:cNvPr id="3" name="Subtitle 2">
            <a:extLst>
              <a:ext uri="{FF2B5EF4-FFF2-40B4-BE49-F238E27FC236}">
                <a16:creationId xmlns:a16="http://schemas.microsoft.com/office/drawing/2014/main" id="{5C8CE7B0-AA58-4134-950B-65D750D58C88}"/>
              </a:ext>
            </a:extLst>
          </p:cNvPr>
          <p:cNvSpPr>
            <a:spLocks noGrp="1"/>
          </p:cNvSpPr>
          <p:nvPr>
            <p:ph type="subTitle" idx="1"/>
          </p:nvPr>
        </p:nvSpPr>
        <p:spPr>
          <a:xfrm>
            <a:off x="0" y="1534025"/>
            <a:ext cx="9144000" cy="515755"/>
          </a:xfrm>
        </p:spPr>
        <p:txBody>
          <a:bodyPr/>
          <a:lstStyle/>
          <a:p>
            <a:pPr marL="114300" indent="0" algn="ctr">
              <a:buNone/>
            </a:pPr>
            <a:r>
              <a:rPr lang="en-US" sz="1600" dirty="0"/>
              <a:t>https://localhost:1234/</a:t>
            </a:r>
            <a:r>
              <a:rPr lang="en-US" sz="1600" dirty="0">
                <a:solidFill>
                  <a:srgbClr val="00B050"/>
                </a:solidFill>
              </a:rPr>
              <a:t>Home</a:t>
            </a:r>
            <a:r>
              <a:rPr lang="en-US" sz="1600" dirty="0"/>
              <a:t>/</a:t>
            </a:r>
            <a:r>
              <a:rPr lang="en-US" sz="1600" dirty="0">
                <a:solidFill>
                  <a:srgbClr val="00B0F0"/>
                </a:solidFill>
              </a:rPr>
              <a:t>Index</a:t>
            </a:r>
          </a:p>
          <a:p>
            <a:pPr marL="114300" indent="0">
              <a:buNone/>
            </a:pPr>
            <a:r>
              <a:rPr lang="en-US" sz="1600" dirty="0"/>
              <a:t>                                                                                /</a:t>
            </a:r>
            <a:r>
              <a:rPr lang="en-US" sz="1600" dirty="0">
                <a:solidFill>
                  <a:srgbClr val="00B050"/>
                </a:solidFill>
              </a:rPr>
              <a:t>{controller}</a:t>
            </a:r>
            <a:r>
              <a:rPr lang="en-US" sz="1600" dirty="0"/>
              <a:t>/</a:t>
            </a:r>
            <a:r>
              <a:rPr lang="en-US" sz="1600" dirty="0">
                <a:solidFill>
                  <a:srgbClr val="00B0F0"/>
                </a:solidFill>
              </a:rPr>
              <a:t>{action}</a:t>
            </a:r>
          </a:p>
        </p:txBody>
      </p:sp>
      <p:sp>
        <p:nvSpPr>
          <p:cNvPr id="19" name="Google Shape;616;p29">
            <a:extLst>
              <a:ext uri="{FF2B5EF4-FFF2-40B4-BE49-F238E27FC236}">
                <a16:creationId xmlns:a16="http://schemas.microsoft.com/office/drawing/2014/main" id="{598D530B-DC1A-4E81-B0A4-6C2E8D572250}"/>
              </a:ext>
            </a:extLst>
          </p:cNvPr>
          <p:cNvSpPr txBox="1">
            <a:spLocks/>
          </p:cNvSpPr>
          <p:nvPr/>
        </p:nvSpPr>
        <p:spPr>
          <a:xfrm>
            <a:off x="837597" y="1726787"/>
            <a:ext cx="1602105" cy="32299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ondrina Shadow"/>
              <a:buNone/>
              <a:defRPr sz="36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pPr algn="r"/>
            <a:r>
              <a:rPr lang="en-US" sz="2400" dirty="0"/>
              <a:t>MVC</a:t>
            </a:r>
          </a:p>
        </p:txBody>
      </p:sp>
      <p:sp>
        <p:nvSpPr>
          <p:cNvPr id="20" name="Google Shape;616;p29">
            <a:extLst>
              <a:ext uri="{FF2B5EF4-FFF2-40B4-BE49-F238E27FC236}">
                <a16:creationId xmlns:a16="http://schemas.microsoft.com/office/drawing/2014/main" id="{66025BF0-2FEC-41C4-A2AD-99ACCBD93935}"/>
              </a:ext>
            </a:extLst>
          </p:cNvPr>
          <p:cNvSpPr txBox="1">
            <a:spLocks/>
          </p:cNvSpPr>
          <p:nvPr/>
        </p:nvSpPr>
        <p:spPr>
          <a:xfrm>
            <a:off x="640080" y="2709767"/>
            <a:ext cx="1799621" cy="32299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ondrina Shadow"/>
              <a:buNone/>
              <a:defRPr sz="36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pPr algn="r"/>
            <a:r>
              <a:rPr lang="en-US" sz="2400" dirty="0"/>
              <a:t>RAZOR PAGES</a:t>
            </a:r>
          </a:p>
        </p:txBody>
      </p:sp>
      <p:sp>
        <p:nvSpPr>
          <p:cNvPr id="21" name="Google Shape;616;p29">
            <a:extLst>
              <a:ext uri="{FF2B5EF4-FFF2-40B4-BE49-F238E27FC236}">
                <a16:creationId xmlns:a16="http://schemas.microsoft.com/office/drawing/2014/main" id="{FF83660B-FF9D-4722-806C-4EFAFF6A0E0C}"/>
              </a:ext>
            </a:extLst>
          </p:cNvPr>
          <p:cNvSpPr txBox="1">
            <a:spLocks/>
          </p:cNvSpPr>
          <p:nvPr/>
        </p:nvSpPr>
        <p:spPr>
          <a:xfrm>
            <a:off x="837596" y="3692747"/>
            <a:ext cx="1602105" cy="32299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ondrina Shadow"/>
              <a:buNone/>
              <a:defRPr sz="36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pPr algn="r"/>
            <a:r>
              <a:rPr lang="en-US" sz="2400" dirty="0"/>
              <a:t>SIGNALR</a:t>
            </a:r>
          </a:p>
        </p:txBody>
      </p:sp>
      <p:sp>
        <p:nvSpPr>
          <p:cNvPr id="22" name="Subtitle 2">
            <a:extLst>
              <a:ext uri="{FF2B5EF4-FFF2-40B4-BE49-F238E27FC236}">
                <a16:creationId xmlns:a16="http://schemas.microsoft.com/office/drawing/2014/main" id="{490D45DA-98BF-4268-9CA1-3E78C6E0B234}"/>
              </a:ext>
            </a:extLst>
          </p:cNvPr>
          <p:cNvSpPr txBox="1">
            <a:spLocks/>
          </p:cNvSpPr>
          <p:nvPr/>
        </p:nvSpPr>
        <p:spPr>
          <a:xfrm>
            <a:off x="0" y="2678430"/>
            <a:ext cx="9144000" cy="5157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400"/>
              <a:buFont typeface="Muli"/>
              <a:buChar char="●"/>
              <a:defRPr sz="1400" b="0" i="0" u="none" strike="noStrike" cap="none">
                <a:solidFill>
                  <a:schemeClr val="dk1"/>
                </a:solidFill>
                <a:latin typeface="Muli"/>
                <a:ea typeface="Muli"/>
                <a:cs typeface="Muli"/>
                <a:sym typeface="Muli"/>
              </a:defRPr>
            </a:lvl1pPr>
            <a:lvl2pPr marL="914400" marR="0" lvl="1"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2pPr>
            <a:lvl3pPr marL="1371600" marR="0" lvl="2"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3pPr>
            <a:lvl4pPr marL="1828800" marR="0" lvl="3"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4pPr>
            <a:lvl5pPr marL="2286000" marR="0" lvl="4"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5pPr>
            <a:lvl6pPr marL="2743200" marR="0" lvl="5"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6pPr>
            <a:lvl7pPr marL="3200400" marR="0" lvl="6"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7pPr>
            <a:lvl8pPr marL="3657600" marR="0" lvl="7"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8pPr>
            <a:lvl9pPr marL="4114800" marR="0" lvl="8"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9pPr>
          </a:lstStyle>
          <a:p>
            <a:pPr marL="114300" indent="0" algn="ctr">
              <a:buFont typeface="Muli"/>
              <a:buNone/>
            </a:pPr>
            <a:r>
              <a:rPr lang="en-US" sz="1600" dirty="0"/>
              <a:t>https://localhost:1234/</a:t>
            </a:r>
            <a:r>
              <a:rPr lang="en-US" sz="1600" dirty="0">
                <a:solidFill>
                  <a:srgbClr val="00B050"/>
                </a:solidFill>
              </a:rPr>
              <a:t>Home</a:t>
            </a:r>
            <a:r>
              <a:rPr lang="en-US" sz="1600" dirty="0"/>
              <a:t>/</a:t>
            </a:r>
            <a:r>
              <a:rPr lang="en-US" sz="1600" dirty="0">
                <a:solidFill>
                  <a:srgbClr val="00B0F0"/>
                </a:solidFill>
              </a:rPr>
              <a:t>Login</a:t>
            </a:r>
          </a:p>
          <a:p>
            <a:pPr marL="114300" indent="0">
              <a:buFont typeface="Muli"/>
              <a:buNone/>
            </a:pPr>
            <a:r>
              <a:rPr lang="en-US" sz="1600" dirty="0"/>
              <a:t>                                                                                </a:t>
            </a:r>
            <a:endParaRPr lang="en-US" sz="1600" dirty="0">
              <a:solidFill>
                <a:srgbClr val="00B0F0"/>
              </a:solidFill>
            </a:endParaRPr>
          </a:p>
        </p:txBody>
      </p:sp>
      <p:sp>
        <p:nvSpPr>
          <p:cNvPr id="23" name="Subtitle 2">
            <a:extLst>
              <a:ext uri="{FF2B5EF4-FFF2-40B4-BE49-F238E27FC236}">
                <a16:creationId xmlns:a16="http://schemas.microsoft.com/office/drawing/2014/main" id="{9D5D534E-C9B6-4209-9DB3-0DFCD5868989}"/>
              </a:ext>
            </a:extLst>
          </p:cNvPr>
          <p:cNvSpPr txBox="1">
            <a:spLocks/>
          </p:cNvSpPr>
          <p:nvPr/>
        </p:nvSpPr>
        <p:spPr>
          <a:xfrm>
            <a:off x="0" y="3641669"/>
            <a:ext cx="9144000" cy="5157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400"/>
              <a:buFont typeface="Muli"/>
              <a:buChar char="●"/>
              <a:defRPr sz="1400" b="0" i="0" u="none" strike="noStrike" cap="none">
                <a:solidFill>
                  <a:schemeClr val="dk1"/>
                </a:solidFill>
                <a:latin typeface="Muli"/>
                <a:ea typeface="Muli"/>
                <a:cs typeface="Muli"/>
                <a:sym typeface="Muli"/>
              </a:defRPr>
            </a:lvl1pPr>
            <a:lvl2pPr marL="914400" marR="0" lvl="1"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2pPr>
            <a:lvl3pPr marL="1371600" marR="0" lvl="2"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3pPr>
            <a:lvl4pPr marL="1828800" marR="0" lvl="3"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4pPr>
            <a:lvl5pPr marL="2286000" marR="0" lvl="4"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5pPr>
            <a:lvl6pPr marL="2743200" marR="0" lvl="5"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6pPr>
            <a:lvl7pPr marL="3200400" marR="0" lvl="6"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7pPr>
            <a:lvl8pPr marL="3657600" marR="0" lvl="7"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8pPr>
            <a:lvl9pPr marL="4114800" marR="0" lvl="8"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9pPr>
          </a:lstStyle>
          <a:p>
            <a:pPr marL="114300" indent="0" algn="ctr">
              <a:buFont typeface="Muli"/>
              <a:buNone/>
            </a:pPr>
            <a:r>
              <a:rPr lang="en-US" sz="1600" dirty="0"/>
              <a:t>https://localhost:1234/</a:t>
            </a:r>
            <a:r>
              <a:rPr lang="en-US" sz="1600" dirty="0">
                <a:solidFill>
                  <a:srgbClr val="00B050"/>
                </a:solidFill>
              </a:rPr>
              <a:t>Hub</a:t>
            </a:r>
            <a:r>
              <a:rPr lang="en-US" sz="1600" dirty="0"/>
              <a:t>/</a:t>
            </a:r>
            <a:r>
              <a:rPr lang="en-US" sz="1600" dirty="0">
                <a:solidFill>
                  <a:srgbClr val="00B0F0"/>
                </a:solidFill>
              </a:rPr>
              <a:t>Pop</a:t>
            </a:r>
          </a:p>
        </p:txBody>
      </p:sp>
    </p:spTree>
    <p:extLst>
      <p:ext uri="{BB962C8B-B14F-4D97-AF65-F5344CB8AC3E}">
        <p14:creationId xmlns:p14="http://schemas.microsoft.com/office/powerpoint/2010/main" val="1865683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randombar(horizontal)">
                                      <p:cBhvr>
                                        <p:cTn id="7" dur="500"/>
                                        <p:tgtEl>
                                          <p:spTgt spid="20"/>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randombar(horizontal)">
                                      <p:cBhvr>
                                        <p:cTn id="10" dur="500"/>
                                        <p:tgtEl>
                                          <p:spTgt spid="21"/>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randombar(horizontal)">
                                      <p:cBhvr>
                                        <p:cTn id="13" dur="500"/>
                                        <p:tgtEl>
                                          <p:spTgt spid="22"/>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randombar(horizontal)">
                                      <p:cBhvr>
                                        <p:cTn id="16"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P spid="2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28"/>
          <p:cNvSpPr txBox="1">
            <a:spLocks noGrp="1"/>
          </p:cNvSpPr>
          <p:nvPr>
            <p:ph type="title" idx="15"/>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t>
            </a:r>
            <a:r>
              <a:rPr lang="en-US" dirty="0"/>
              <a:t>NET CORE PIPELINE</a:t>
            </a:r>
            <a:endParaRPr dirty="0"/>
          </a:p>
        </p:txBody>
      </p:sp>
      <p:sp>
        <p:nvSpPr>
          <p:cNvPr id="22" name="Cylinder 21">
            <a:extLst>
              <a:ext uri="{FF2B5EF4-FFF2-40B4-BE49-F238E27FC236}">
                <a16:creationId xmlns:a16="http://schemas.microsoft.com/office/drawing/2014/main" id="{2588091A-46AB-47F5-BF9C-9425A4F521D1}"/>
              </a:ext>
            </a:extLst>
          </p:cNvPr>
          <p:cNvSpPr/>
          <p:nvPr/>
        </p:nvSpPr>
        <p:spPr>
          <a:xfrm rot="16200000">
            <a:off x="4452938" y="90487"/>
            <a:ext cx="1362076" cy="5238750"/>
          </a:xfrm>
          <a:prstGeom prst="can">
            <a:avLst/>
          </a:prstGeom>
          <a:ln>
            <a:solidFill>
              <a:schemeClr val="tx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4" name="Flowchart: Stored Data 23">
            <a:extLst>
              <a:ext uri="{FF2B5EF4-FFF2-40B4-BE49-F238E27FC236}">
                <a16:creationId xmlns:a16="http://schemas.microsoft.com/office/drawing/2014/main" id="{1DE42C99-5653-4D71-9A7A-2004E1A1EAC4}"/>
              </a:ext>
            </a:extLst>
          </p:cNvPr>
          <p:cNvSpPr/>
          <p:nvPr/>
        </p:nvSpPr>
        <p:spPr>
          <a:xfrm>
            <a:off x="3276601" y="2047874"/>
            <a:ext cx="914399" cy="1333500"/>
          </a:xfrm>
          <a:prstGeom prst="flowChartOnlineStorag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Flowchart: Stored Data 137">
            <a:extLst>
              <a:ext uri="{FF2B5EF4-FFF2-40B4-BE49-F238E27FC236}">
                <a16:creationId xmlns:a16="http://schemas.microsoft.com/office/drawing/2014/main" id="{D9819063-FC15-4150-A7A1-177FAE2BC4B1}"/>
              </a:ext>
            </a:extLst>
          </p:cNvPr>
          <p:cNvSpPr/>
          <p:nvPr/>
        </p:nvSpPr>
        <p:spPr>
          <a:xfrm>
            <a:off x="4676776" y="2047874"/>
            <a:ext cx="914399" cy="1333500"/>
          </a:xfrm>
          <a:prstGeom prst="flowChartOnlineStorag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Flowchart: Stored Data 138">
            <a:extLst>
              <a:ext uri="{FF2B5EF4-FFF2-40B4-BE49-F238E27FC236}">
                <a16:creationId xmlns:a16="http://schemas.microsoft.com/office/drawing/2014/main" id="{E4966EBD-F6F3-4F34-9439-6D0237DB909B}"/>
              </a:ext>
            </a:extLst>
          </p:cNvPr>
          <p:cNvSpPr/>
          <p:nvPr/>
        </p:nvSpPr>
        <p:spPr>
          <a:xfrm>
            <a:off x="6076951" y="2047874"/>
            <a:ext cx="914399" cy="1333500"/>
          </a:xfrm>
          <a:prstGeom prst="flowChartOnlineStorag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Arrow Connector 25">
            <a:extLst>
              <a:ext uri="{FF2B5EF4-FFF2-40B4-BE49-F238E27FC236}">
                <a16:creationId xmlns:a16="http://schemas.microsoft.com/office/drawing/2014/main" id="{CA0BC226-24D1-495A-949D-F76D0EC4BE16}"/>
              </a:ext>
            </a:extLst>
          </p:cNvPr>
          <p:cNvCxnSpPr/>
          <p:nvPr/>
        </p:nvCxnSpPr>
        <p:spPr>
          <a:xfrm>
            <a:off x="2228850" y="2343150"/>
            <a:ext cx="6028775" cy="0"/>
          </a:xfrm>
          <a:prstGeom prst="straightConnector1">
            <a:avLst/>
          </a:prstGeom>
          <a:ln>
            <a:prstDash val="sysDot"/>
            <a:tailEnd type="triangle"/>
          </a:ln>
        </p:spPr>
        <p:style>
          <a:lnRef idx="2">
            <a:schemeClr val="dk1"/>
          </a:lnRef>
          <a:fillRef idx="0">
            <a:schemeClr val="dk1"/>
          </a:fillRef>
          <a:effectRef idx="1">
            <a:schemeClr val="dk1"/>
          </a:effectRef>
          <a:fontRef idx="minor">
            <a:schemeClr val="tx1"/>
          </a:fontRef>
        </p:style>
      </p:cxnSp>
      <p:cxnSp>
        <p:nvCxnSpPr>
          <p:cNvPr id="142" name="Straight Arrow Connector 141">
            <a:extLst>
              <a:ext uri="{FF2B5EF4-FFF2-40B4-BE49-F238E27FC236}">
                <a16:creationId xmlns:a16="http://schemas.microsoft.com/office/drawing/2014/main" id="{375456A1-BDBF-42C8-82DD-B6DA580F8EB3}"/>
              </a:ext>
            </a:extLst>
          </p:cNvPr>
          <p:cNvCxnSpPr>
            <a:cxnSpLocks/>
          </p:cNvCxnSpPr>
          <p:nvPr/>
        </p:nvCxnSpPr>
        <p:spPr>
          <a:xfrm flipH="1">
            <a:off x="2228851" y="3000375"/>
            <a:ext cx="6028774" cy="0"/>
          </a:xfrm>
          <a:prstGeom prst="straightConnector1">
            <a:avLst/>
          </a:prstGeom>
          <a:ln>
            <a:prstDash val="sysDot"/>
            <a:tailEnd type="triangle"/>
          </a:ln>
        </p:spPr>
        <p:style>
          <a:lnRef idx="2">
            <a:schemeClr val="dk1"/>
          </a:lnRef>
          <a:fillRef idx="0">
            <a:schemeClr val="dk1"/>
          </a:fillRef>
          <a:effectRef idx="1">
            <a:schemeClr val="dk1"/>
          </a:effectRef>
          <a:fontRef idx="minor">
            <a:schemeClr val="tx1"/>
          </a:fontRef>
        </p:style>
      </p:cxnSp>
      <p:sp>
        <p:nvSpPr>
          <p:cNvPr id="31" name="TextBox 30">
            <a:extLst>
              <a:ext uri="{FF2B5EF4-FFF2-40B4-BE49-F238E27FC236}">
                <a16:creationId xmlns:a16="http://schemas.microsoft.com/office/drawing/2014/main" id="{A0533CCE-1719-4558-93D0-1E3E94BBF044}"/>
              </a:ext>
            </a:extLst>
          </p:cNvPr>
          <p:cNvSpPr txBox="1"/>
          <p:nvPr/>
        </p:nvSpPr>
        <p:spPr>
          <a:xfrm>
            <a:off x="4181475" y="2200275"/>
            <a:ext cx="1965603" cy="307777"/>
          </a:xfrm>
          <a:prstGeom prst="rect">
            <a:avLst/>
          </a:prstGeom>
          <a:solidFill>
            <a:schemeClr val="bg2">
              <a:lumMod val="60000"/>
              <a:lumOff val="40000"/>
            </a:schemeClr>
          </a:solidFill>
        </p:spPr>
        <p:txBody>
          <a:bodyPr wrap="none" rtlCol="0">
            <a:spAutoFit/>
          </a:bodyPr>
          <a:lstStyle/>
          <a:p>
            <a:r>
              <a:rPr lang="en-US" dirty="0"/>
              <a:t>Request from Browser</a:t>
            </a:r>
          </a:p>
        </p:txBody>
      </p:sp>
      <p:sp>
        <p:nvSpPr>
          <p:cNvPr id="33" name="Rectangle 32">
            <a:extLst>
              <a:ext uri="{FF2B5EF4-FFF2-40B4-BE49-F238E27FC236}">
                <a16:creationId xmlns:a16="http://schemas.microsoft.com/office/drawing/2014/main" id="{CBCFE50F-596F-4178-B53F-0289EBFD129E}"/>
              </a:ext>
            </a:extLst>
          </p:cNvPr>
          <p:cNvSpPr/>
          <p:nvPr/>
        </p:nvSpPr>
        <p:spPr>
          <a:xfrm>
            <a:off x="3267076" y="3381376"/>
            <a:ext cx="1057275" cy="4847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bg1"/>
                </a:solidFill>
              </a:rPr>
              <a:t>UseRouting</a:t>
            </a:r>
            <a:endParaRPr lang="en-US" sz="1200" dirty="0">
              <a:solidFill>
                <a:schemeClr val="bg1"/>
              </a:solidFill>
            </a:endParaRPr>
          </a:p>
        </p:txBody>
      </p:sp>
      <p:sp>
        <p:nvSpPr>
          <p:cNvPr id="151" name="Rectangle 150">
            <a:extLst>
              <a:ext uri="{FF2B5EF4-FFF2-40B4-BE49-F238E27FC236}">
                <a16:creationId xmlns:a16="http://schemas.microsoft.com/office/drawing/2014/main" id="{A1668619-DD67-42E5-924D-B36D09797FA1}"/>
              </a:ext>
            </a:extLst>
          </p:cNvPr>
          <p:cNvSpPr/>
          <p:nvPr/>
        </p:nvSpPr>
        <p:spPr>
          <a:xfrm>
            <a:off x="4819650" y="3381376"/>
            <a:ext cx="771525" cy="4847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MVC</a:t>
            </a:r>
          </a:p>
        </p:txBody>
      </p:sp>
      <p:sp>
        <p:nvSpPr>
          <p:cNvPr id="152" name="Rectangle 151">
            <a:extLst>
              <a:ext uri="{FF2B5EF4-FFF2-40B4-BE49-F238E27FC236}">
                <a16:creationId xmlns:a16="http://schemas.microsoft.com/office/drawing/2014/main" id="{2D5A874C-88F8-49D2-B2FF-C178F5B69DD8}"/>
              </a:ext>
            </a:extLst>
          </p:cNvPr>
          <p:cNvSpPr/>
          <p:nvPr/>
        </p:nvSpPr>
        <p:spPr>
          <a:xfrm>
            <a:off x="6229350" y="3381373"/>
            <a:ext cx="771525" cy="48476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Static Files</a:t>
            </a:r>
          </a:p>
        </p:txBody>
      </p:sp>
      <p:sp>
        <p:nvSpPr>
          <p:cNvPr id="35" name="Rectangle 34">
            <a:extLst>
              <a:ext uri="{FF2B5EF4-FFF2-40B4-BE49-F238E27FC236}">
                <a16:creationId xmlns:a16="http://schemas.microsoft.com/office/drawing/2014/main" id="{C5769DA0-3373-4A1C-86AA-A840AF5DD606}"/>
              </a:ext>
            </a:extLst>
          </p:cNvPr>
          <p:cNvSpPr/>
          <p:nvPr/>
        </p:nvSpPr>
        <p:spPr>
          <a:xfrm>
            <a:off x="838752" y="835424"/>
            <a:ext cx="1133475" cy="3748875"/>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4" name="Google Shape;561;p28">
            <a:extLst>
              <a:ext uri="{FF2B5EF4-FFF2-40B4-BE49-F238E27FC236}">
                <a16:creationId xmlns:a16="http://schemas.microsoft.com/office/drawing/2014/main" id="{69DC1756-99E9-42DA-8139-868348BBE751}"/>
              </a:ext>
            </a:extLst>
          </p:cNvPr>
          <p:cNvGrpSpPr/>
          <p:nvPr/>
        </p:nvGrpSpPr>
        <p:grpSpPr>
          <a:xfrm>
            <a:off x="974505" y="985050"/>
            <a:ext cx="851384" cy="835187"/>
            <a:chOff x="5928525" y="2460925"/>
            <a:chExt cx="432350" cy="424125"/>
          </a:xfrm>
        </p:grpSpPr>
        <p:sp>
          <p:nvSpPr>
            <p:cNvPr id="156" name="Google Shape;563;p28">
              <a:extLst>
                <a:ext uri="{FF2B5EF4-FFF2-40B4-BE49-F238E27FC236}">
                  <a16:creationId xmlns:a16="http://schemas.microsoft.com/office/drawing/2014/main" id="{0C64ABB9-27E7-4B09-8429-E78C18195795}"/>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564;p28">
              <a:extLst>
                <a:ext uri="{FF2B5EF4-FFF2-40B4-BE49-F238E27FC236}">
                  <a16:creationId xmlns:a16="http://schemas.microsoft.com/office/drawing/2014/main" id="{01BD508E-6B3F-41FB-A8AC-9E4D6302380C}"/>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565;p28">
              <a:extLst>
                <a:ext uri="{FF2B5EF4-FFF2-40B4-BE49-F238E27FC236}">
                  <a16:creationId xmlns:a16="http://schemas.microsoft.com/office/drawing/2014/main" id="{C34FCC4E-CF05-4578-88CF-FC432EDAE10D}"/>
                </a:ext>
              </a:extLst>
            </p:cNvPr>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566;p28">
              <a:extLst>
                <a:ext uri="{FF2B5EF4-FFF2-40B4-BE49-F238E27FC236}">
                  <a16:creationId xmlns:a16="http://schemas.microsoft.com/office/drawing/2014/main" id="{1A32F663-4304-4EE3-800D-04E6BEE09580}"/>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567;p28">
              <a:extLst>
                <a:ext uri="{FF2B5EF4-FFF2-40B4-BE49-F238E27FC236}">
                  <a16:creationId xmlns:a16="http://schemas.microsoft.com/office/drawing/2014/main" id="{40AEA4FB-E088-4F3F-9095-8952F12A2BAC}"/>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568;p28">
              <a:extLst>
                <a:ext uri="{FF2B5EF4-FFF2-40B4-BE49-F238E27FC236}">
                  <a16:creationId xmlns:a16="http://schemas.microsoft.com/office/drawing/2014/main" id="{4B44DFB7-D901-475A-A1DF-ECC92A1BEC8A}"/>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569;p28">
              <a:extLst>
                <a:ext uri="{FF2B5EF4-FFF2-40B4-BE49-F238E27FC236}">
                  <a16:creationId xmlns:a16="http://schemas.microsoft.com/office/drawing/2014/main" id="{C7A40151-3288-4055-8D75-56F6FABE205E}"/>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570;p28">
              <a:extLst>
                <a:ext uri="{FF2B5EF4-FFF2-40B4-BE49-F238E27FC236}">
                  <a16:creationId xmlns:a16="http://schemas.microsoft.com/office/drawing/2014/main" id="{083654F0-5E49-4981-8FF4-CA7E13AA9713}"/>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571;p28">
              <a:extLst>
                <a:ext uri="{FF2B5EF4-FFF2-40B4-BE49-F238E27FC236}">
                  <a16:creationId xmlns:a16="http://schemas.microsoft.com/office/drawing/2014/main" id="{45BBCAE6-2DF7-4099-B86A-85425B8519EF}"/>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572;p28">
              <a:extLst>
                <a:ext uri="{FF2B5EF4-FFF2-40B4-BE49-F238E27FC236}">
                  <a16:creationId xmlns:a16="http://schemas.microsoft.com/office/drawing/2014/main" id="{8011E08A-C3CB-4D7F-97FE-EC51DA340998}"/>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573;p28">
              <a:extLst>
                <a:ext uri="{FF2B5EF4-FFF2-40B4-BE49-F238E27FC236}">
                  <a16:creationId xmlns:a16="http://schemas.microsoft.com/office/drawing/2014/main" id="{CC85664E-D34C-4A42-8735-A840BE12F8CE}"/>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574;p28">
              <a:extLst>
                <a:ext uri="{FF2B5EF4-FFF2-40B4-BE49-F238E27FC236}">
                  <a16:creationId xmlns:a16="http://schemas.microsoft.com/office/drawing/2014/main" id="{36AF7D9B-A517-48D3-962A-52CBBADB1E33}"/>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575;p28">
              <a:extLst>
                <a:ext uri="{FF2B5EF4-FFF2-40B4-BE49-F238E27FC236}">
                  <a16:creationId xmlns:a16="http://schemas.microsoft.com/office/drawing/2014/main" id="{F86D11D5-E349-4FAD-A1CF-FA89AA40D35E}"/>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561;p28">
            <a:extLst>
              <a:ext uri="{FF2B5EF4-FFF2-40B4-BE49-F238E27FC236}">
                <a16:creationId xmlns:a16="http://schemas.microsoft.com/office/drawing/2014/main" id="{B203D817-DB4E-4C03-BBE1-ABEBB00CABFC}"/>
              </a:ext>
            </a:extLst>
          </p:cNvPr>
          <p:cNvGrpSpPr/>
          <p:nvPr/>
        </p:nvGrpSpPr>
        <p:grpSpPr>
          <a:xfrm>
            <a:off x="990740" y="2285182"/>
            <a:ext cx="851384" cy="835187"/>
            <a:chOff x="5928525" y="2460925"/>
            <a:chExt cx="432350" cy="424125"/>
          </a:xfrm>
        </p:grpSpPr>
        <p:sp>
          <p:nvSpPr>
            <p:cNvPr id="176" name="Google Shape;563;p28">
              <a:extLst>
                <a:ext uri="{FF2B5EF4-FFF2-40B4-BE49-F238E27FC236}">
                  <a16:creationId xmlns:a16="http://schemas.microsoft.com/office/drawing/2014/main" id="{A67ED491-55F4-42CE-8F4F-39E95C935FD8}"/>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564;p28">
              <a:extLst>
                <a:ext uri="{FF2B5EF4-FFF2-40B4-BE49-F238E27FC236}">
                  <a16:creationId xmlns:a16="http://schemas.microsoft.com/office/drawing/2014/main" id="{59B154D2-8AA3-49C5-BC00-9DCC6EC93406}"/>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565;p28">
              <a:extLst>
                <a:ext uri="{FF2B5EF4-FFF2-40B4-BE49-F238E27FC236}">
                  <a16:creationId xmlns:a16="http://schemas.microsoft.com/office/drawing/2014/main" id="{B53F04B6-309A-4A3C-906E-8B96B224C9D8}"/>
                </a:ext>
              </a:extLst>
            </p:cNvPr>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566;p28">
              <a:extLst>
                <a:ext uri="{FF2B5EF4-FFF2-40B4-BE49-F238E27FC236}">
                  <a16:creationId xmlns:a16="http://schemas.microsoft.com/office/drawing/2014/main" id="{2EF9C328-9D73-45B9-B58E-FD39CECF9BFF}"/>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567;p28">
              <a:extLst>
                <a:ext uri="{FF2B5EF4-FFF2-40B4-BE49-F238E27FC236}">
                  <a16:creationId xmlns:a16="http://schemas.microsoft.com/office/drawing/2014/main" id="{418F9ACB-E393-40B3-92B6-4138FB53B5EA}"/>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568;p28">
              <a:extLst>
                <a:ext uri="{FF2B5EF4-FFF2-40B4-BE49-F238E27FC236}">
                  <a16:creationId xmlns:a16="http://schemas.microsoft.com/office/drawing/2014/main" id="{F15DAC3A-2316-42B6-9DC5-F87098D0079E}"/>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569;p28">
              <a:extLst>
                <a:ext uri="{FF2B5EF4-FFF2-40B4-BE49-F238E27FC236}">
                  <a16:creationId xmlns:a16="http://schemas.microsoft.com/office/drawing/2014/main" id="{44D3CFDA-32C2-49B5-914F-262D36521AED}"/>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570;p28">
              <a:extLst>
                <a:ext uri="{FF2B5EF4-FFF2-40B4-BE49-F238E27FC236}">
                  <a16:creationId xmlns:a16="http://schemas.microsoft.com/office/drawing/2014/main" id="{B60028CF-C5DA-4B47-8EAF-8430F655C264}"/>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571;p28">
              <a:extLst>
                <a:ext uri="{FF2B5EF4-FFF2-40B4-BE49-F238E27FC236}">
                  <a16:creationId xmlns:a16="http://schemas.microsoft.com/office/drawing/2014/main" id="{D5FB73AC-4CF2-48DC-906A-FE27262D9422}"/>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572;p28">
              <a:extLst>
                <a:ext uri="{FF2B5EF4-FFF2-40B4-BE49-F238E27FC236}">
                  <a16:creationId xmlns:a16="http://schemas.microsoft.com/office/drawing/2014/main" id="{79450308-2847-467F-B507-7C580296A7A3}"/>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573;p28">
              <a:extLst>
                <a:ext uri="{FF2B5EF4-FFF2-40B4-BE49-F238E27FC236}">
                  <a16:creationId xmlns:a16="http://schemas.microsoft.com/office/drawing/2014/main" id="{04518451-6C4E-441C-B105-09F7919685A4}"/>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574;p28">
              <a:extLst>
                <a:ext uri="{FF2B5EF4-FFF2-40B4-BE49-F238E27FC236}">
                  <a16:creationId xmlns:a16="http://schemas.microsoft.com/office/drawing/2014/main" id="{CA57E1B2-AE58-4248-9BD7-C87CBC33C6F3}"/>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575;p28">
              <a:extLst>
                <a:ext uri="{FF2B5EF4-FFF2-40B4-BE49-F238E27FC236}">
                  <a16:creationId xmlns:a16="http://schemas.microsoft.com/office/drawing/2014/main" id="{D8AAFA06-6040-429B-8854-7440887E24DF}"/>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 name="Google Shape;561;p28">
            <a:extLst>
              <a:ext uri="{FF2B5EF4-FFF2-40B4-BE49-F238E27FC236}">
                <a16:creationId xmlns:a16="http://schemas.microsoft.com/office/drawing/2014/main" id="{154EC090-D272-4F23-B8FD-D9B850A40BE6}"/>
              </a:ext>
            </a:extLst>
          </p:cNvPr>
          <p:cNvGrpSpPr/>
          <p:nvPr/>
        </p:nvGrpSpPr>
        <p:grpSpPr>
          <a:xfrm>
            <a:off x="1002661" y="3560733"/>
            <a:ext cx="851384" cy="835187"/>
            <a:chOff x="5928525" y="2460925"/>
            <a:chExt cx="432350" cy="424125"/>
          </a:xfrm>
        </p:grpSpPr>
        <p:sp>
          <p:nvSpPr>
            <p:cNvPr id="192" name="Google Shape;563;p28">
              <a:extLst>
                <a:ext uri="{FF2B5EF4-FFF2-40B4-BE49-F238E27FC236}">
                  <a16:creationId xmlns:a16="http://schemas.microsoft.com/office/drawing/2014/main" id="{0EB60169-BC7D-400D-B044-862A7B354488}"/>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564;p28">
              <a:extLst>
                <a:ext uri="{FF2B5EF4-FFF2-40B4-BE49-F238E27FC236}">
                  <a16:creationId xmlns:a16="http://schemas.microsoft.com/office/drawing/2014/main" id="{D81136BC-1FFC-4CEE-A8CA-BD19AD758A08}"/>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565;p28">
              <a:extLst>
                <a:ext uri="{FF2B5EF4-FFF2-40B4-BE49-F238E27FC236}">
                  <a16:creationId xmlns:a16="http://schemas.microsoft.com/office/drawing/2014/main" id="{CED72CD1-5D89-4847-8466-168473A150A5}"/>
                </a:ext>
              </a:extLst>
            </p:cNvPr>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566;p28">
              <a:extLst>
                <a:ext uri="{FF2B5EF4-FFF2-40B4-BE49-F238E27FC236}">
                  <a16:creationId xmlns:a16="http://schemas.microsoft.com/office/drawing/2014/main" id="{DB1BE1FC-D50E-4193-AD74-FBC5A7A69607}"/>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567;p28">
              <a:extLst>
                <a:ext uri="{FF2B5EF4-FFF2-40B4-BE49-F238E27FC236}">
                  <a16:creationId xmlns:a16="http://schemas.microsoft.com/office/drawing/2014/main" id="{34E90A37-F023-4D03-8E77-BA33B7042D14}"/>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568;p28">
              <a:extLst>
                <a:ext uri="{FF2B5EF4-FFF2-40B4-BE49-F238E27FC236}">
                  <a16:creationId xmlns:a16="http://schemas.microsoft.com/office/drawing/2014/main" id="{D580CF17-8671-4AA4-8493-97B7A367D8B5}"/>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569;p28">
              <a:extLst>
                <a:ext uri="{FF2B5EF4-FFF2-40B4-BE49-F238E27FC236}">
                  <a16:creationId xmlns:a16="http://schemas.microsoft.com/office/drawing/2014/main" id="{9DC6EF58-BF81-47F9-B879-C0EB0A6C6B8B}"/>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570;p28">
              <a:extLst>
                <a:ext uri="{FF2B5EF4-FFF2-40B4-BE49-F238E27FC236}">
                  <a16:creationId xmlns:a16="http://schemas.microsoft.com/office/drawing/2014/main" id="{849FD22E-0C01-497C-A629-FF27F949CEB3}"/>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571;p28">
              <a:extLst>
                <a:ext uri="{FF2B5EF4-FFF2-40B4-BE49-F238E27FC236}">
                  <a16:creationId xmlns:a16="http://schemas.microsoft.com/office/drawing/2014/main" id="{D0495E76-E99D-4926-92F8-933A284D444B}"/>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572;p28">
              <a:extLst>
                <a:ext uri="{FF2B5EF4-FFF2-40B4-BE49-F238E27FC236}">
                  <a16:creationId xmlns:a16="http://schemas.microsoft.com/office/drawing/2014/main" id="{F5FAFA0D-D9F4-45DE-8C7C-3DD51FA66830}"/>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573;p28">
              <a:extLst>
                <a:ext uri="{FF2B5EF4-FFF2-40B4-BE49-F238E27FC236}">
                  <a16:creationId xmlns:a16="http://schemas.microsoft.com/office/drawing/2014/main" id="{62062499-992C-437D-B9EC-7434F4797D95}"/>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574;p28">
              <a:extLst>
                <a:ext uri="{FF2B5EF4-FFF2-40B4-BE49-F238E27FC236}">
                  <a16:creationId xmlns:a16="http://schemas.microsoft.com/office/drawing/2014/main" id="{76D91527-7810-418C-A1D4-E25AAF6063ED}"/>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575;p28">
              <a:extLst>
                <a:ext uri="{FF2B5EF4-FFF2-40B4-BE49-F238E27FC236}">
                  <a16:creationId xmlns:a16="http://schemas.microsoft.com/office/drawing/2014/main" id="{C9D86D0A-92A9-4405-8E23-B52A2A3355C6}"/>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7" name="Picture 36">
            <a:extLst>
              <a:ext uri="{FF2B5EF4-FFF2-40B4-BE49-F238E27FC236}">
                <a16:creationId xmlns:a16="http://schemas.microsoft.com/office/drawing/2014/main" id="{FE515296-6EB4-4658-879E-36687696C9B5}"/>
              </a:ext>
            </a:extLst>
          </p:cNvPr>
          <p:cNvPicPr>
            <a:picLocks noChangeAspect="1"/>
          </p:cNvPicPr>
          <p:nvPr/>
        </p:nvPicPr>
        <p:blipFill>
          <a:blip r:embed="rId3"/>
          <a:stretch>
            <a:fillRect/>
          </a:stretch>
        </p:blipFill>
        <p:spPr>
          <a:xfrm>
            <a:off x="1094881" y="3689396"/>
            <a:ext cx="581010" cy="581010"/>
          </a:xfrm>
          <a:prstGeom prst="rect">
            <a:avLst/>
          </a:prstGeom>
        </p:spPr>
      </p:pic>
      <p:pic>
        <p:nvPicPr>
          <p:cNvPr id="39" name="Picture 38">
            <a:extLst>
              <a:ext uri="{FF2B5EF4-FFF2-40B4-BE49-F238E27FC236}">
                <a16:creationId xmlns:a16="http://schemas.microsoft.com/office/drawing/2014/main" id="{30FDC99F-0D4E-4F43-B69E-1117C26F141F}"/>
              </a:ext>
            </a:extLst>
          </p:cNvPr>
          <p:cNvPicPr>
            <a:picLocks noChangeAspect="1"/>
          </p:cNvPicPr>
          <p:nvPr/>
        </p:nvPicPr>
        <p:blipFill>
          <a:blip r:embed="rId4"/>
          <a:stretch>
            <a:fillRect/>
          </a:stretch>
        </p:blipFill>
        <p:spPr>
          <a:xfrm>
            <a:off x="1073470" y="2378457"/>
            <a:ext cx="612296" cy="612296"/>
          </a:xfrm>
          <a:prstGeom prst="rect">
            <a:avLst/>
          </a:prstGeom>
        </p:spPr>
      </p:pic>
      <p:pic>
        <p:nvPicPr>
          <p:cNvPr id="41" name="Picture 40">
            <a:extLst>
              <a:ext uri="{FF2B5EF4-FFF2-40B4-BE49-F238E27FC236}">
                <a16:creationId xmlns:a16="http://schemas.microsoft.com/office/drawing/2014/main" id="{B63A51D2-94A3-428E-8D07-4CE4A7C5FA5F}"/>
              </a:ext>
            </a:extLst>
          </p:cNvPr>
          <p:cNvPicPr>
            <a:picLocks noChangeAspect="1"/>
          </p:cNvPicPr>
          <p:nvPr/>
        </p:nvPicPr>
        <p:blipFill>
          <a:blip r:embed="rId5"/>
          <a:stretch>
            <a:fillRect/>
          </a:stretch>
        </p:blipFill>
        <p:spPr>
          <a:xfrm>
            <a:off x="1094805" y="1130839"/>
            <a:ext cx="546151" cy="546151"/>
          </a:xfrm>
          <a:prstGeom prst="rect">
            <a:avLst/>
          </a:prstGeom>
        </p:spPr>
      </p:pic>
    </p:spTree>
    <p:extLst>
      <p:ext uri="{BB962C8B-B14F-4D97-AF65-F5344CB8AC3E}">
        <p14:creationId xmlns:p14="http://schemas.microsoft.com/office/powerpoint/2010/main" val="1157703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17"/>
        <p:cNvGrpSpPr/>
        <p:nvPr/>
      </p:nvGrpSpPr>
      <p:grpSpPr>
        <a:xfrm>
          <a:off x="0" y="0"/>
          <a:ext cx="0" cy="0"/>
          <a:chOff x="0" y="0"/>
          <a:chExt cx="0" cy="0"/>
        </a:xfrm>
      </p:grpSpPr>
      <p:sp>
        <p:nvSpPr>
          <p:cNvPr id="1418" name="Google Shape;1418;p48"/>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rPr>
              <a:t>APPSETTINGS.JSON</a:t>
            </a:r>
            <a:endParaRPr dirty="0">
              <a:solidFill>
                <a:schemeClr val="dk1"/>
              </a:solidFill>
            </a:endParaRPr>
          </a:p>
        </p:txBody>
      </p:sp>
      <p:grpSp>
        <p:nvGrpSpPr>
          <p:cNvPr id="1419" name="Google Shape;1419;p48"/>
          <p:cNvGrpSpPr/>
          <p:nvPr/>
        </p:nvGrpSpPr>
        <p:grpSpPr>
          <a:xfrm>
            <a:off x="506037" y="1726125"/>
            <a:ext cx="802817" cy="1057787"/>
            <a:chOff x="3023075" y="4473475"/>
            <a:chExt cx="358325" cy="472150"/>
          </a:xfrm>
        </p:grpSpPr>
        <p:sp>
          <p:nvSpPr>
            <p:cNvPr id="1420" name="Google Shape;1420;p48"/>
            <p:cNvSpPr/>
            <p:nvPr/>
          </p:nvSpPr>
          <p:spPr>
            <a:xfrm>
              <a:off x="3023075" y="4473475"/>
              <a:ext cx="358325" cy="472150"/>
            </a:xfrm>
            <a:custGeom>
              <a:avLst/>
              <a:gdLst/>
              <a:ahLst/>
              <a:cxnLst/>
              <a:rect l="l" t="t" r="r" b="b"/>
              <a:pathLst>
                <a:path w="14333" h="18886" extrusionOk="0">
                  <a:moveTo>
                    <a:pt x="3274" y="492"/>
                  </a:moveTo>
                  <a:cubicBezTo>
                    <a:pt x="4116" y="492"/>
                    <a:pt x="4966" y="542"/>
                    <a:pt x="5816" y="560"/>
                  </a:cubicBezTo>
                  <a:lnTo>
                    <a:pt x="11583" y="713"/>
                  </a:lnTo>
                  <a:cubicBezTo>
                    <a:pt x="11650" y="711"/>
                    <a:pt x="11718" y="711"/>
                    <a:pt x="11784" y="711"/>
                  </a:cubicBezTo>
                  <a:cubicBezTo>
                    <a:pt x="12107" y="711"/>
                    <a:pt x="12425" y="729"/>
                    <a:pt x="12742" y="761"/>
                  </a:cubicBezTo>
                  <a:cubicBezTo>
                    <a:pt x="13442" y="876"/>
                    <a:pt x="13700" y="1393"/>
                    <a:pt x="13739" y="2073"/>
                  </a:cubicBezTo>
                  <a:cubicBezTo>
                    <a:pt x="13787" y="3079"/>
                    <a:pt x="13825" y="4095"/>
                    <a:pt x="13844" y="5101"/>
                  </a:cubicBezTo>
                  <a:cubicBezTo>
                    <a:pt x="13892" y="6950"/>
                    <a:pt x="13902" y="8789"/>
                    <a:pt x="13873" y="10638"/>
                  </a:cubicBezTo>
                  <a:cubicBezTo>
                    <a:pt x="13834" y="12535"/>
                    <a:pt x="13767" y="14442"/>
                    <a:pt x="13652" y="16339"/>
                  </a:cubicBezTo>
                  <a:cubicBezTo>
                    <a:pt x="13624" y="16722"/>
                    <a:pt x="13662" y="17258"/>
                    <a:pt x="13509" y="17622"/>
                  </a:cubicBezTo>
                  <a:cubicBezTo>
                    <a:pt x="13193" y="18360"/>
                    <a:pt x="12579" y="18360"/>
                    <a:pt x="11947" y="18398"/>
                  </a:cubicBezTo>
                  <a:cubicBezTo>
                    <a:pt x="11243" y="18441"/>
                    <a:pt x="10523" y="18447"/>
                    <a:pt x="9806" y="18447"/>
                  </a:cubicBezTo>
                  <a:cubicBezTo>
                    <a:pt x="9568" y="18447"/>
                    <a:pt x="9329" y="18446"/>
                    <a:pt x="9092" y="18446"/>
                  </a:cubicBezTo>
                  <a:cubicBezTo>
                    <a:pt x="7195" y="18446"/>
                    <a:pt x="5289" y="18389"/>
                    <a:pt x="3392" y="18255"/>
                  </a:cubicBezTo>
                  <a:cubicBezTo>
                    <a:pt x="2357" y="18188"/>
                    <a:pt x="633" y="18341"/>
                    <a:pt x="595" y="16904"/>
                  </a:cubicBezTo>
                  <a:cubicBezTo>
                    <a:pt x="575" y="15984"/>
                    <a:pt x="662" y="15045"/>
                    <a:pt x="690" y="14125"/>
                  </a:cubicBezTo>
                  <a:cubicBezTo>
                    <a:pt x="844" y="9814"/>
                    <a:pt x="1083" y="5503"/>
                    <a:pt x="1093" y="1192"/>
                  </a:cubicBezTo>
                  <a:cubicBezTo>
                    <a:pt x="1533" y="579"/>
                    <a:pt x="2348" y="493"/>
                    <a:pt x="3066" y="493"/>
                  </a:cubicBezTo>
                  <a:cubicBezTo>
                    <a:pt x="3135" y="492"/>
                    <a:pt x="3205" y="492"/>
                    <a:pt x="3274" y="492"/>
                  </a:cubicBezTo>
                  <a:close/>
                  <a:moveTo>
                    <a:pt x="3299" y="1"/>
                  </a:moveTo>
                  <a:cubicBezTo>
                    <a:pt x="2183" y="1"/>
                    <a:pt x="1079" y="208"/>
                    <a:pt x="652" y="1163"/>
                  </a:cubicBezTo>
                  <a:cubicBezTo>
                    <a:pt x="623" y="1230"/>
                    <a:pt x="633" y="1317"/>
                    <a:pt x="681" y="1374"/>
                  </a:cubicBezTo>
                  <a:cubicBezTo>
                    <a:pt x="633" y="2006"/>
                    <a:pt x="614" y="2648"/>
                    <a:pt x="642" y="3290"/>
                  </a:cubicBezTo>
                  <a:cubicBezTo>
                    <a:pt x="412" y="7438"/>
                    <a:pt x="345" y="11596"/>
                    <a:pt x="202" y="15745"/>
                  </a:cubicBezTo>
                  <a:cubicBezTo>
                    <a:pt x="183" y="16415"/>
                    <a:pt x="1" y="17383"/>
                    <a:pt x="441" y="17958"/>
                  </a:cubicBezTo>
                  <a:cubicBezTo>
                    <a:pt x="872" y="18532"/>
                    <a:pt x="1668" y="18552"/>
                    <a:pt x="2329" y="18609"/>
                  </a:cubicBezTo>
                  <a:cubicBezTo>
                    <a:pt x="4577" y="18791"/>
                    <a:pt x="6834" y="18878"/>
                    <a:pt x="9099" y="18878"/>
                  </a:cubicBezTo>
                  <a:cubicBezTo>
                    <a:pt x="9218" y="18878"/>
                    <a:pt x="9337" y="18878"/>
                    <a:pt x="9456" y="18877"/>
                  </a:cubicBezTo>
                  <a:cubicBezTo>
                    <a:pt x="9867" y="18877"/>
                    <a:pt x="10287" y="18886"/>
                    <a:pt x="10707" y="18886"/>
                  </a:cubicBezTo>
                  <a:cubicBezTo>
                    <a:pt x="11295" y="18886"/>
                    <a:pt x="11885" y="18869"/>
                    <a:pt x="12455" y="18791"/>
                  </a:cubicBezTo>
                  <a:cubicBezTo>
                    <a:pt x="13030" y="18714"/>
                    <a:pt x="13547" y="18513"/>
                    <a:pt x="13825" y="17977"/>
                  </a:cubicBezTo>
                  <a:cubicBezTo>
                    <a:pt x="14237" y="17162"/>
                    <a:pt x="14103" y="15974"/>
                    <a:pt x="14151" y="15093"/>
                  </a:cubicBezTo>
                  <a:cubicBezTo>
                    <a:pt x="14208" y="13905"/>
                    <a:pt x="14256" y="12717"/>
                    <a:pt x="14285" y="11529"/>
                  </a:cubicBezTo>
                  <a:cubicBezTo>
                    <a:pt x="14333" y="9144"/>
                    <a:pt x="14323" y="6768"/>
                    <a:pt x="14256" y="4392"/>
                  </a:cubicBezTo>
                  <a:cubicBezTo>
                    <a:pt x="14227" y="3424"/>
                    <a:pt x="14323" y="2323"/>
                    <a:pt x="14103" y="1384"/>
                  </a:cubicBezTo>
                  <a:cubicBezTo>
                    <a:pt x="13969" y="818"/>
                    <a:pt x="13595" y="512"/>
                    <a:pt x="13049" y="378"/>
                  </a:cubicBezTo>
                  <a:cubicBezTo>
                    <a:pt x="12467" y="241"/>
                    <a:pt x="11833" y="211"/>
                    <a:pt x="11197" y="211"/>
                  </a:cubicBezTo>
                  <a:cubicBezTo>
                    <a:pt x="10713" y="211"/>
                    <a:pt x="10227" y="228"/>
                    <a:pt x="9763" y="228"/>
                  </a:cubicBezTo>
                  <a:cubicBezTo>
                    <a:pt x="9643" y="228"/>
                    <a:pt x="9525" y="227"/>
                    <a:pt x="9408" y="224"/>
                  </a:cubicBezTo>
                  <a:lnTo>
                    <a:pt x="5442" y="119"/>
                  </a:lnTo>
                  <a:cubicBezTo>
                    <a:pt x="4876" y="103"/>
                    <a:pt x="4084" y="1"/>
                    <a:pt x="329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8"/>
            <p:cNvSpPr/>
            <p:nvPr/>
          </p:nvSpPr>
          <p:spPr>
            <a:xfrm>
              <a:off x="3037450" y="4485775"/>
              <a:ext cx="333175" cy="448875"/>
            </a:xfrm>
            <a:custGeom>
              <a:avLst/>
              <a:gdLst/>
              <a:ahLst/>
              <a:cxnLst/>
              <a:rect l="l" t="t" r="r" b="b"/>
              <a:pathLst>
                <a:path w="13327" h="17955" extrusionOk="0">
                  <a:moveTo>
                    <a:pt x="6890" y="672"/>
                  </a:moveTo>
                  <a:cubicBezTo>
                    <a:pt x="7074" y="672"/>
                    <a:pt x="7259" y="675"/>
                    <a:pt x="7444" y="681"/>
                  </a:cubicBezTo>
                  <a:cubicBezTo>
                    <a:pt x="7674" y="681"/>
                    <a:pt x="7674" y="1035"/>
                    <a:pt x="7444" y="1035"/>
                  </a:cubicBezTo>
                  <a:cubicBezTo>
                    <a:pt x="7293" y="1040"/>
                    <a:pt x="7142" y="1043"/>
                    <a:pt x="6990" y="1043"/>
                  </a:cubicBezTo>
                  <a:cubicBezTo>
                    <a:pt x="6535" y="1043"/>
                    <a:pt x="6077" y="1021"/>
                    <a:pt x="5624" y="978"/>
                  </a:cubicBezTo>
                  <a:cubicBezTo>
                    <a:pt x="5461" y="978"/>
                    <a:pt x="5461" y="729"/>
                    <a:pt x="5624" y="729"/>
                  </a:cubicBezTo>
                  <a:cubicBezTo>
                    <a:pt x="6045" y="689"/>
                    <a:pt x="6466" y="672"/>
                    <a:pt x="6890" y="672"/>
                  </a:cubicBezTo>
                  <a:close/>
                  <a:moveTo>
                    <a:pt x="3121" y="1551"/>
                  </a:moveTo>
                  <a:cubicBezTo>
                    <a:pt x="3822" y="1551"/>
                    <a:pt x="4551" y="1620"/>
                    <a:pt x="5193" y="1620"/>
                  </a:cubicBezTo>
                  <a:cubicBezTo>
                    <a:pt x="7425" y="1601"/>
                    <a:pt x="9648" y="1591"/>
                    <a:pt x="11880" y="1591"/>
                  </a:cubicBezTo>
                  <a:cubicBezTo>
                    <a:pt x="11887" y="1589"/>
                    <a:pt x="11893" y="1589"/>
                    <a:pt x="11900" y="1589"/>
                  </a:cubicBezTo>
                  <a:cubicBezTo>
                    <a:pt x="11931" y="1589"/>
                    <a:pt x="11962" y="1606"/>
                    <a:pt x="11985" y="1629"/>
                  </a:cubicBezTo>
                  <a:cubicBezTo>
                    <a:pt x="12023" y="1601"/>
                    <a:pt x="12065" y="1587"/>
                    <a:pt x="12107" y="1587"/>
                  </a:cubicBezTo>
                  <a:cubicBezTo>
                    <a:pt x="12203" y="1587"/>
                    <a:pt x="12292" y="1659"/>
                    <a:pt x="12292" y="1773"/>
                  </a:cubicBezTo>
                  <a:cubicBezTo>
                    <a:pt x="12349" y="4120"/>
                    <a:pt x="12359" y="6477"/>
                    <a:pt x="12321" y="8834"/>
                  </a:cubicBezTo>
                  <a:cubicBezTo>
                    <a:pt x="12301" y="10012"/>
                    <a:pt x="12273" y="11191"/>
                    <a:pt x="12225" y="12369"/>
                  </a:cubicBezTo>
                  <a:cubicBezTo>
                    <a:pt x="12186" y="13375"/>
                    <a:pt x="12273" y="14544"/>
                    <a:pt x="11966" y="15521"/>
                  </a:cubicBezTo>
                  <a:cubicBezTo>
                    <a:pt x="11966" y="15530"/>
                    <a:pt x="11957" y="15550"/>
                    <a:pt x="11957" y="15559"/>
                  </a:cubicBezTo>
                  <a:cubicBezTo>
                    <a:pt x="11957" y="15569"/>
                    <a:pt x="11947" y="15569"/>
                    <a:pt x="11947" y="15578"/>
                  </a:cubicBezTo>
                  <a:cubicBezTo>
                    <a:pt x="11985" y="15693"/>
                    <a:pt x="11909" y="15808"/>
                    <a:pt x="11784" y="15808"/>
                  </a:cubicBezTo>
                  <a:cubicBezTo>
                    <a:pt x="10200" y="15830"/>
                    <a:pt x="8608" y="15842"/>
                    <a:pt x="7015" y="15842"/>
                  </a:cubicBezTo>
                  <a:cubicBezTo>
                    <a:pt x="5130" y="15842"/>
                    <a:pt x="3245" y="15825"/>
                    <a:pt x="1370" y="15789"/>
                  </a:cubicBezTo>
                  <a:cubicBezTo>
                    <a:pt x="1322" y="15789"/>
                    <a:pt x="1275" y="15760"/>
                    <a:pt x="1265" y="15712"/>
                  </a:cubicBezTo>
                  <a:cubicBezTo>
                    <a:pt x="1259" y="15713"/>
                    <a:pt x="1253" y="15714"/>
                    <a:pt x="1248" y="15714"/>
                  </a:cubicBezTo>
                  <a:cubicBezTo>
                    <a:pt x="1198" y="15714"/>
                    <a:pt x="1160" y="15678"/>
                    <a:pt x="1160" y="15626"/>
                  </a:cubicBezTo>
                  <a:lnTo>
                    <a:pt x="1160" y="15588"/>
                  </a:lnTo>
                  <a:cubicBezTo>
                    <a:pt x="1035" y="13308"/>
                    <a:pt x="1140" y="11008"/>
                    <a:pt x="1198" y="8738"/>
                  </a:cubicBezTo>
                  <a:cubicBezTo>
                    <a:pt x="1227" y="7617"/>
                    <a:pt x="1265" y="6496"/>
                    <a:pt x="1313" y="5385"/>
                  </a:cubicBezTo>
                  <a:cubicBezTo>
                    <a:pt x="1342" y="4360"/>
                    <a:pt x="1255" y="3210"/>
                    <a:pt x="1437" y="2204"/>
                  </a:cubicBezTo>
                  <a:cubicBezTo>
                    <a:pt x="1495" y="1850"/>
                    <a:pt x="1572" y="1716"/>
                    <a:pt x="1945" y="1649"/>
                  </a:cubicBezTo>
                  <a:cubicBezTo>
                    <a:pt x="2312" y="1574"/>
                    <a:pt x="2712" y="1551"/>
                    <a:pt x="3121" y="1551"/>
                  </a:cubicBezTo>
                  <a:close/>
                  <a:moveTo>
                    <a:pt x="6255" y="16384"/>
                  </a:moveTo>
                  <a:cubicBezTo>
                    <a:pt x="6483" y="16384"/>
                    <a:pt x="6722" y="16487"/>
                    <a:pt x="6860" y="16642"/>
                  </a:cubicBezTo>
                  <a:cubicBezTo>
                    <a:pt x="7157" y="16977"/>
                    <a:pt x="6994" y="17456"/>
                    <a:pt x="6620" y="17648"/>
                  </a:cubicBezTo>
                  <a:cubicBezTo>
                    <a:pt x="6519" y="17701"/>
                    <a:pt x="6408" y="17727"/>
                    <a:pt x="6300" y="17727"/>
                  </a:cubicBezTo>
                  <a:cubicBezTo>
                    <a:pt x="6021" y="17727"/>
                    <a:pt x="5756" y="17554"/>
                    <a:pt x="5701" y="17236"/>
                  </a:cubicBezTo>
                  <a:cubicBezTo>
                    <a:pt x="5681" y="17063"/>
                    <a:pt x="5720" y="16891"/>
                    <a:pt x="5806" y="16747"/>
                  </a:cubicBezTo>
                  <a:cubicBezTo>
                    <a:pt x="5777" y="16690"/>
                    <a:pt x="5777" y="16623"/>
                    <a:pt x="5816" y="16575"/>
                  </a:cubicBezTo>
                  <a:cubicBezTo>
                    <a:pt x="5925" y="16440"/>
                    <a:pt x="6087" y="16384"/>
                    <a:pt x="6255" y="16384"/>
                  </a:cubicBezTo>
                  <a:close/>
                  <a:moveTo>
                    <a:pt x="2491" y="1"/>
                  </a:moveTo>
                  <a:cubicBezTo>
                    <a:pt x="1773" y="1"/>
                    <a:pt x="958" y="87"/>
                    <a:pt x="518" y="700"/>
                  </a:cubicBezTo>
                  <a:cubicBezTo>
                    <a:pt x="508" y="5011"/>
                    <a:pt x="269" y="9322"/>
                    <a:pt x="115" y="13633"/>
                  </a:cubicBezTo>
                  <a:cubicBezTo>
                    <a:pt x="87" y="14553"/>
                    <a:pt x="0" y="15492"/>
                    <a:pt x="20" y="16412"/>
                  </a:cubicBezTo>
                  <a:cubicBezTo>
                    <a:pt x="58" y="17839"/>
                    <a:pt x="1782" y="17696"/>
                    <a:pt x="2817" y="17763"/>
                  </a:cubicBezTo>
                  <a:cubicBezTo>
                    <a:pt x="4714" y="17887"/>
                    <a:pt x="6620" y="17954"/>
                    <a:pt x="8517" y="17954"/>
                  </a:cubicBezTo>
                  <a:cubicBezTo>
                    <a:pt x="8754" y="17954"/>
                    <a:pt x="8993" y="17955"/>
                    <a:pt x="9231" y="17955"/>
                  </a:cubicBezTo>
                  <a:cubicBezTo>
                    <a:pt x="9948" y="17955"/>
                    <a:pt x="10668" y="17949"/>
                    <a:pt x="11372" y="17906"/>
                  </a:cubicBezTo>
                  <a:cubicBezTo>
                    <a:pt x="12004" y="17868"/>
                    <a:pt x="12618" y="17868"/>
                    <a:pt x="12934" y="17130"/>
                  </a:cubicBezTo>
                  <a:cubicBezTo>
                    <a:pt x="13087" y="16766"/>
                    <a:pt x="13058" y="16230"/>
                    <a:pt x="13077" y="15847"/>
                  </a:cubicBezTo>
                  <a:cubicBezTo>
                    <a:pt x="13192" y="13950"/>
                    <a:pt x="13259" y="12043"/>
                    <a:pt x="13298" y="10146"/>
                  </a:cubicBezTo>
                  <a:cubicBezTo>
                    <a:pt x="13327" y="8297"/>
                    <a:pt x="13317" y="6458"/>
                    <a:pt x="13269" y="4609"/>
                  </a:cubicBezTo>
                  <a:cubicBezTo>
                    <a:pt x="13250" y="3603"/>
                    <a:pt x="13212" y="2587"/>
                    <a:pt x="13164" y="1581"/>
                  </a:cubicBezTo>
                  <a:cubicBezTo>
                    <a:pt x="13125" y="901"/>
                    <a:pt x="12867" y="384"/>
                    <a:pt x="12167" y="269"/>
                  </a:cubicBezTo>
                  <a:cubicBezTo>
                    <a:pt x="11850" y="237"/>
                    <a:pt x="11532" y="219"/>
                    <a:pt x="11209" y="219"/>
                  </a:cubicBezTo>
                  <a:cubicBezTo>
                    <a:pt x="11143" y="219"/>
                    <a:pt x="11075" y="219"/>
                    <a:pt x="11008" y="221"/>
                  </a:cubicBezTo>
                  <a:lnTo>
                    <a:pt x="5241" y="68"/>
                  </a:lnTo>
                  <a:cubicBezTo>
                    <a:pt x="4321" y="49"/>
                    <a:pt x="3401" y="1"/>
                    <a:pt x="2491"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8"/>
            <p:cNvSpPr/>
            <p:nvPr/>
          </p:nvSpPr>
          <p:spPr>
            <a:xfrm>
              <a:off x="3063325" y="4524600"/>
              <a:ext cx="283100" cy="350875"/>
            </a:xfrm>
            <a:custGeom>
              <a:avLst/>
              <a:gdLst/>
              <a:ahLst/>
              <a:cxnLst/>
              <a:rect l="l" t="t" r="r" b="b"/>
              <a:pathLst>
                <a:path w="11324" h="14035" extrusionOk="0">
                  <a:moveTo>
                    <a:pt x="2051" y="0"/>
                  </a:moveTo>
                  <a:cubicBezTo>
                    <a:pt x="1652" y="0"/>
                    <a:pt x="1262" y="23"/>
                    <a:pt x="901" y="96"/>
                  </a:cubicBezTo>
                  <a:cubicBezTo>
                    <a:pt x="537" y="163"/>
                    <a:pt x="460" y="297"/>
                    <a:pt x="393" y="651"/>
                  </a:cubicBezTo>
                  <a:cubicBezTo>
                    <a:pt x="211" y="1657"/>
                    <a:pt x="307" y="2807"/>
                    <a:pt x="268" y="3832"/>
                  </a:cubicBezTo>
                  <a:cubicBezTo>
                    <a:pt x="230" y="4953"/>
                    <a:pt x="192" y="6064"/>
                    <a:pt x="163" y="7185"/>
                  </a:cubicBezTo>
                  <a:cubicBezTo>
                    <a:pt x="96" y="9465"/>
                    <a:pt x="0" y="11764"/>
                    <a:pt x="125" y="14035"/>
                  </a:cubicBezTo>
                  <a:lnTo>
                    <a:pt x="316" y="14025"/>
                  </a:lnTo>
                  <a:cubicBezTo>
                    <a:pt x="584" y="10117"/>
                    <a:pt x="508" y="6160"/>
                    <a:pt x="661" y="2242"/>
                  </a:cubicBezTo>
                  <a:cubicBezTo>
                    <a:pt x="680" y="1820"/>
                    <a:pt x="604" y="1226"/>
                    <a:pt x="719" y="824"/>
                  </a:cubicBezTo>
                  <a:cubicBezTo>
                    <a:pt x="836" y="457"/>
                    <a:pt x="1097" y="399"/>
                    <a:pt x="1412" y="399"/>
                  </a:cubicBezTo>
                  <a:cubicBezTo>
                    <a:pt x="1559" y="399"/>
                    <a:pt x="1717" y="412"/>
                    <a:pt x="1878" y="412"/>
                  </a:cubicBezTo>
                  <a:lnTo>
                    <a:pt x="4867" y="402"/>
                  </a:lnTo>
                  <a:cubicBezTo>
                    <a:pt x="6859" y="402"/>
                    <a:pt x="8852" y="393"/>
                    <a:pt x="10845" y="373"/>
                  </a:cubicBezTo>
                  <a:cubicBezTo>
                    <a:pt x="10864" y="373"/>
                    <a:pt x="10874" y="364"/>
                    <a:pt x="10893" y="364"/>
                  </a:cubicBezTo>
                  <a:cubicBezTo>
                    <a:pt x="10950" y="2673"/>
                    <a:pt x="10950" y="4972"/>
                    <a:pt x="10922" y="7281"/>
                  </a:cubicBezTo>
                  <a:cubicBezTo>
                    <a:pt x="10902" y="8402"/>
                    <a:pt x="10874" y="9523"/>
                    <a:pt x="10835" y="10634"/>
                  </a:cubicBezTo>
                  <a:cubicBezTo>
                    <a:pt x="10797" y="11688"/>
                    <a:pt x="10596" y="12876"/>
                    <a:pt x="10797" y="13920"/>
                  </a:cubicBezTo>
                  <a:lnTo>
                    <a:pt x="10941" y="13968"/>
                  </a:lnTo>
                  <a:cubicBezTo>
                    <a:pt x="11247" y="12991"/>
                    <a:pt x="11161" y="11822"/>
                    <a:pt x="11199" y="10816"/>
                  </a:cubicBezTo>
                  <a:cubicBezTo>
                    <a:pt x="11238" y="9638"/>
                    <a:pt x="11276" y="8459"/>
                    <a:pt x="11286" y="7281"/>
                  </a:cubicBezTo>
                  <a:cubicBezTo>
                    <a:pt x="11324" y="4924"/>
                    <a:pt x="11314" y="2567"/>
                    <a:pt x="11266" y="210"/>
                  </a:cubicBezTo>
                  <a:cubicBezTo>
                    <a:pt x="11260" y="104"/>
                    <a:pt x="11165" y="30"/>
                    <a:pt x="11070" y="30"/>
                  </a:cubicBezTo>
                  <a:cubicBezTo>
                    <a:pt x="11028" y="30"/>
                    <a:pt x="10985" y="44"/>
                    <a:pt x="10950" y="76"/>
                  </a:cubicBezTo>
                  <a:cubicBezTo>
                    <a:pt x="10922" y="48"/>
                    <a:pt x="10874" y="38"/>
                    <a:pt x="10835" y="38"/>
                  </a:cubicBezTo>
                  <a:cubicBezTo>
                    <a:pt x="8613" y="48"/>
                    <a:pt x="6380" y="57"/>
                    <a:pt x="4158" y="67"/>
                  </a:cubicBezTo>
                  <a:cubicBezTo>
                    <a:pt x="4131" y="67"/>
                    <a:pt x="4104" y="67"/>
                    <a:pt x="4077" y="67"/>
                  </a:cubicBezTo>
                  <a:cubicBezTo>
                    <a:pt x="3441" y="67"/>
                    <a:pt x="2733" y="0"/>
                    <a:pt x="205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8"/>
            <p:cNvSpPr/>
            <p:nvPr/>
          </p:nvSpPr>
          <p:spPr>
            <a:xfrm>
              <a:off x="3066675" y="4868800"/>
              <a:ext cx="270650" cy="13225"/>
            </a:xfrm>
            <a:custGeom>
              <a:avLst/>
              <a:gdLst/>
              <a:ahLst/>
              <a:cxnLst/>
              <a:rect l="l" t="t" r="r" b="b"/>
              <a:pathLst>
                <a:path w="10826" h="529" extrusionOk="0">
                  <a:moveTo>
                    <a:pt x="6067" y="0"/>
                  </a:moveTo>
                  <a:cubicBezTo>
                    <a:pt x="4112" y="0"/>
                    <a:pt x="2157" y="85"/>
                    <a:pt x="211" y="257"/>
                  </a:cubicBezTo>
                  <a:lnTo>
                    <a:pt x="192" y="257"/>
                  </a:lnTo>
                  <a:lnTo>
                    <a:pt x="0" y="267"/>
                  </a:lnTo>
                  <a:lnTo>
                    <a:pt x="0" y="305"/>
                  </a:lnTo>
                  <a:cubicBezTo>
                    <a:pt x="0" y="358"/>
                    <a:pt x="40" y="402"/>
                    <a:pt x="91" y="402"/>
                  </a:cubicBezTo>
                  <a:cubicBezTo>
                    <a:pt x="96" y="402"/>
                    <a:pt x="101" y="402"/>
                    <a:pt x="106" y="401"/>
                  </a:cubicBezTo>
                  <a:cubicBezTo>
                    <a:pt x="115" y="439"/>
                    <a:pt x="163" y="468"/>
                    <a:pt x="211" y="468"/>
                  </a:cubicBezTo>
                  <a:cubicBezTo>
                    <a:pt x="2059" y="509"/>
                    <a:pt x="3924" y="528"/>
                    <a:pt x="5789" y="528"/>
                  </a:cubicBezTo>
                  <a:cubicBezTo>
                    <a:pt x="7404" y="528"/>
                    <a:pt x="9020" y="514"/>
                    <a:pt x="10625" y="487"/>
                  </a:cubicBezTo>
                  <a:cubicBezTo>
                    <a:pt x="10749" y="487"/>
                    <a:pt x="10826" y="372"/>
                    <a:pt x="10778" y="257"/>
                  </a:cubicBezTo>
                  <a:cubicBezTo>
                    <a:pt x="10788" y="257"/>
                    <a:pt x="10797" y="257"/>
                    <a:pt x="10797" y="238"/>
                  </a:cubicBezTo>
                  <a:cubicBezTo>
                    <a:pt x="10797" y="229"/>
                    <a:pt x="10807" y="209"/>
                    <a:pt x="10807" y="200"/>
                  </a:cubicBezTo>
                  <a:lnTo>
                    <a:pt x="10663" y="161"/>
                  </a:lnTo>
                  <a:cubicBezTo>
                    <a:pt x="10653" y="152"/>
                    <a:pt x="10634" y="152"/>
                    <a:pt x="10625" y="152"/>
                  </a:cubicBezTo>
                  <a:cubicBezTo>
                    <a:pt x="9108" y="51"/>
                    <a:pt x="7587" y="0"/>
                    <a:pt x="606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3173975" y="4502600"/>
              <a:ext cx="55575" cy="9500"/>
            </a:xfrm>
            <a:custGeom>
              <a:avLst/>
              <a:gdLst/>
              <a:ahLst/>
              <a:cxnLst/>
              <a:rect l="l" t="t" r="r" b="b"/>
              <a:pathLst>
                <a:path w="2223" h="380" extrusionOk="0">
                  <a:moveTo>
                    <a:pt x="1531" y="1"/>
                  </a:moveTo>
                  <a:cubicBezTo>
                    <a:pt x="1078" y="1"/>
                    <a:pt x="625" y="22"/>
                    <a:pt x="173" y="65"/>
                  </a:cubicBezTo>
                  <a:cubicBezTo>
                    <a:pt x="0" y="65"/>
                    <a:pt x="0" y="314"/>
                    <a:pt x="173" y="314"/>
                  </a:cubicBezTo>
                  <a:cubicBezTo>
                    <a:pt x="625" y="358"/>
                    <a:pt x="1078" y="379"/>
                    <a:pt x="1531" y="379"/>
                  </a:cubicBezTo>
                  <a:cubicBezTo>
                    <a:pt x="1681" y="379"/>
                    <a:pt x="1832" y="377"/>
                    <a:pt x="1983" y="372"/>
                  </a:cubicBezTo>
                  <a:cubicBezTo>
                    <a:pt x="2223" y="372"/>
                    <a:pt x="2223" y="8"/>
                    <a:pt x="1983" y="8"/>
                  </a:cubicBezTo>
                  <a:cubicBezTo>
                    <a:pt x="1832" y="3"/>
                    <a:pt x="1681" y="1"/>
                    <a:pt x="153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8"/>
            <p:cNvSpPr/>
            <p:nvPr/>
          </p:nvSpPr>
          <p:spPr>
            <a:xfrm>
              <a:off x="3179725" y="4895350"/>
              <a:ext cx="36900" cy="33600"/>
            </a:xfrm>
            <a:custGeom>
              <a:avLst/>
              <a:gdLst/>
              <a:ahLst/>
              <a:cxnLst/>
              <a:rect l="l" t="t" r="r" b="b"/>
              <a:pathLst>
                <a:path w="1476" h="1344" extrusionOk="0">
                  <a:moveTo>
                    <a:pt x="609" y="318"/>
                  </a:moveTo>
                  <a:cubicBezTo>
                    <a:pt x="712" y="318"/>
                    <a:pt x="815" y="359"/>
                    <a:pt x="901" y="431"/>
                  </a:cubicBezTo>
                  <a:cubicBezTo>
                    <a:pt x="1092" y="594"/>
                    <a:pt x="1016" y="853"/>
                    <a:pt x="814" y="977"/>
                  </a:cubicBezTo>
                  <a:lnTo>
                    <a:pt x="805" y="968"/>
                  </a:lnTo>
                  <a:cubicBezTo>
                    <a:pt x="738" y="1006"/>
                    <a:pt x="666" y="1025"/>
                    <a:pt x="597" y="1025"/>
                  </a:cubicBezTo>
                  <a:cubicBezTo>
                    <a:pt x="457" y="1025"/>
                    <a:pt x="332" y="946"/>
                    <a:pt x="307" y="786"/>
                  </a:cubicBezTo>
                  <a:cubicBezTo>
                    <a:pt x="278" y="613"/>
                    <a:pt x="345" y="450"/>
                    <a:pt x="469" y="345"/>
                  </a:cubicBezTo>
                  <a:cubicBezTo>
                    <a:pt x="515" y="327"/>
                    <a:pt x="562" y="318"/>
                    <a:pt x="609" y="318"/>
                  </a:cubicBezTo>
                  <a:close/>
                  <a:moveTo>
                    <a:pt x="570" y="1"/>
                  </a:moveTo>
                  <a:cubicBezTo>
                    <a:pt x="404" y="1"/>
                    <a:pt x="244" y="57"/>
                    <a:pt x="134" y="192"/>
                  </a:cubicBezTo>
                  <a:cubicBezTo>
                    <a:pt x="96" y="240"/>
                    <a:pt x="86" y="307"/>
                    <a:pt x="125" y="364"/>
                  </a:cubicBezTo>
                  <a:cubicBezTo>
                    <a:pt x="29" y="508"/>
                    <a:pt x="0" y="680"/>
                    <a:pt x="19" y="853"/>
                  </a:cubicBezTo>
                  <a:cubicBezTo>
                    <a:pt x="68" y="1171"/>
                    <a:pt x="325" y="1344"/>
                    <a:pt x="605" y="1344"/>
                  </a:cubicBezTo>
                  <a:cubicBezTo>
                    <a:pt x="714" y="1344"/>
                    <a:pt x="825" y="1318"/>
                    <a:pt x="929" y="1265"/>
                  </a:cubicBezTo>
                  <a:cubicBezTo>
                    <a:pt x="1313" y="1073"/>
                    <a:pt x="1475" y="594"/>
                    <a:pt x="1169" y="259"/>
                  </a:cubicBezTo>
                  <a:cubicBezTo>
                    <a:pt x="1031" y="104"/>
                    <a:pt x="795" y="1"/>
                    <a:pt x="57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48"/>
          <p:cNvGrpSpPr/>
          <p:nvPr/>
        </p:nvGrpSpPr>
        <p:grpSpPr>
          <a:xfrm>
            <a:off x="1603476" y="1684338"/>
            <a:ext cx="80625" cy="2529925"/>
            <a:chOff x="3979800" y="1822113"/>
            <a:chExt cx="80625" cy="2529925"/>
          </a:xfrm>
        </p:grpSpPr>
        <p:sp>
          <p:nvSpPr>
            <p:cNvPr id="1431" name="Google Shape;1431;p48"/>
            <p:cNvSpPr/>
            <p:nvPr/>
          </p:nvSpPr>
          <p:spPr>
            <a:xfrm>
              <a:off x="4009850" y="1840738"/>
              <a:ext cx="28275" cy="2486025"/>
            </a:xfrm>
            <a:custGeom>
              <a:avLst/>
              <a:gdLst/>
              <a:ahLst/>
              <a:cxnLst/>
              <a:rect l="l" t="t" r="r" b="b"/>
              <a:pathLst>
                <a:path w="1131" h="99441" extrusionOk="0">
                  <a:moveTo>
                    <a:pt x="565" y="0"/>
                  </a:moveTo>
                  <a:cubicBezTo>
                    <a:pt x="283" y="0"/>
                    <a:pt x="1" y="684"/>
                    <a:pt x="1" y="2050"/>
                  </a:cubicBezTo>
                  <a:lnTo>
                    <a:pt x="1" y="97391"/>
                  </a:lnTo>
                  <a:cubicBezTo>
                    <a:pt x="1" y="98757"/>
                    <a:pt x="283" y="99440"/>
                    <a:pt x="565" y="99440"/>
                  </a:cubicBezTo>
                  <a:cubicBezTo>
                    <a:pt x="848" y="99440"/>
                    <a:pt x="1130" y="98757"/>
                    <a:pt x="1130" y="97391"/>
                  </a:cubicBezTo>
                  <a:lnTo>
                    <a:pt x="1130" y="2050"/>
                  </a:lnTo>
                  <a:cubicBezTo>
                    <a:pt x="1130" y="684"/>
                    <a:pt x="84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8"/>
            <p:cNvSpPr/>
            <p:nvPr/>
          </p:nvSpPr>
          <p:spPr>
            <a:xfrm>
              <a:off x="3979800" y="1822113"/>
              <a:ext cx="80175" cy="88800"/>
            </a:xfrm>
            <a:custGeom>
              <a:avLst/>
              <a:gdLst/>
              <a:ahLst/>
              <a:cxnLst/>
              <a:rect l="l" t="t" r="r" b="b"/>
              <a:pathLst>
                <a:path w="3207" h="3552" extrusionOk="0">
                  <a:moveTo>
                    <a:pt x="1330" y="1374"/>
                  </a:moveTo>
                  <a:cubicBezTo>
                    <a:pt x="1347" y="1391"/>
                    <a:pt x="1365" y="1392"/>
                    <a:pt x="1366" y="1407"/>
                  </a:cubicBezTo>
                  <a:lnTo>
                    <a:pt x="1366" y="1407"/>
                  </a:lnTo>
                  <a:cubicBezTo>
                    <a:pt x="1354" y="1407"/>
                    <a:pt x="1342" y="1407"/>
                    <a:pt x="1330" y="1407"/>
                  </a:cubicBezTo>
                  <a:lnTo>
                    <a:pt x="1330" y="1407"/>
                  </a:lnTo>
                  <a:cubicBezTo>
                    <a:pt x="1330" y="1397"/>
                    <a:pt x="1330" y="1374"/>
                    <a:pt x="1330" y="1374"/>
                  </a:cubicBezTo>
                  <a:close/>
                  <a:moveTo>
                    <a:pt x="1712" y="2129"/>
                  </a:moveTo>
                  <a:cubicBezTo>
                    <a:pt x="1712" y="2132"/>
                    <a:pt x="1712" y="2134"/>
                    <a:pt x="1712" y="2134"/>
                  </a:cubicBezTo>
                  <a:cubicBezTo>
                    <a:pt x="1712" y="2134"/>
                    <a:pt x="1712" y="2132"/>
                    <a:pt x="1712" y="2129"/>
                  </a:cubicBezTo>
                  <a:close/>
                  <a:moveTo>
                    <a:pt x="1428" y="0"/>
                  </a:moveTo>
                  <a:cubicBezTo>
                    <a:pt x="1316" y="0"/>
                    <a:pt x="1200" y="17"/>
                    <a:pt x="1093" y="44"/>
                  </a:cubicBezTo>
                  <a:cubicBezTo>
                    <a:pt x="784" y="117"/>
                    <a:pt x="510" y="281"/>
                    <a:pt x="292" y="536"/>
                  </a:cubicBezTo>
                  <a:cubicBezTo>
                    <a:pt x="182" y="663"/>
                    <a:pt x="91" y="809"/>
                    <a:pt x="37" y="991"/>
                  </a:cubicBezTo>
                  <a:cubicBezTo>
                    <a:pt x="4" y="1120"/>
                    <a:pt x="100" y="1262"/>
                    <a:pt x="260" y="1332"/>
                  </a:cubicBezTo>
                  <a:lnTo>
                    <a:pt x="260" y="1332"/>
                  </a:lnTo>
                  <a:cubicBezTo>
                    <a:pt x="237" y="1328"/>
                    <a:pt x="217" y="1323"/>
                    <a:pt x="201" y="1319"/>
                  </a:cubicBezTo>
                  <a:cubicBezTo>
                    <a:pt x="109" y="1301"/>
                    <a:pt x="73" y="1283"/>
                    <a:pt x="73" y="1265"/>
                  </a:cubicBezTo>
                  <a:cubicBezTo>
                    <a:pt x="55" y="1356"/>
                    <a:pt x="37" y="1429"/>
                    <a:pt x="18" y="1520"/>
                  </a:cubicBezTo>
                  <a:cubicBezTo>
                    <a:pt x="0" y="1647"/>
                    <a:pt x="0" y="1775"/>
                    <a:pt x="18" y="1902"/>
                  </a:cubicBezTo>
                  <a:cubicBezTo>
                    <a:pt x="55" y="2194"/>
                    <a:pt x="146" y="2467"/>
                    <a:pt x="328" y="2704"/>
                  </a:cubicBezTo>
                  <a:cubicBezTo>
                    <a:pt x="401" y="2831"/>
                    <a:pt x="492" y="2941"/>
                    <a:pt x="601" y="3050"/>
                  </a:cubicBezTo>
                  <a:cubicBezTo>
                    <a:pt x="656" y="3086"/>
                    <a:pt x="711" y="3141"/>
                    <a:pt x="765" y="3178"/>
                  </a:cubicBezTo>
                  <a:cubicBezTo>
                    <a:pt x="820" y="3250"/>
                    <a:pt x="911" y="3305"/>
                    <a:pt x="984" y="3342"/>
                  </a:cubicBezTo>
                  <a:cubicBezTo>
                    <a:pt x="1111" y="3433"/>
                    <a:pt x="1275" y="3487"/>
                    <a:pt x="1421" y="3524"/>
                  </a:cubicBezTo>
                  <a:cubicBezTo>
                    <a:pt x="1521" y="3542"/>
                    <a:pt x="1617" y="3551"/>
                    <a:pt x="1713" y="3551"/>
                  </a:cubicBezTo>
                  <a:cubicBezTo>
                    <a:pt x="1808" y="3551"/>
                    <a:pt x="1904" y="3542"/>
                    <a:pt x="2004" y="3524"/>
                  </a:cubicBezTo>
                  <a:cubicBezTo>
                    <a:pt x="2314" y="3451"/>
                    <a:pt x="2605" y="3287"/>
                    <a:pt x="2806" y="3050"/>
                  </a:cubicBezTo>
                  <a:cubicBezTo>
                    <a:pt x="2988" y="2831"/>
                    <a:pt x="3116" y="2576"/>
                    <a:pt x="3170" y="2303"/>
                  </a:cubicBezTo>
                  <a:cubicBezTo>
                    <a:pt x="3207" y="2084"/>
                    <a:pt x="3207" y="1884"/>
                    <a:pt x="3170" y="1665"/>
                  </a:cubicBezTo>
                  <a:cubicBezTo>
                    <a:pt x="3152" y="1520"/>
                    <a:pt x="3097" y="1356"/>
                    <a:pt x="3043" y="1228"/>
                  </a:cubicBezTo>
                  <a:cubicBezTo>
                    <a:pt x="2988" y="1119"/>
                    <a:pt x="2933" y="991"/>
                    <a:pt x="2879" y="900"/>
                  </a:cubicBezTo>
                  <a:cubicBezTo>
                    <a:pt x="2788" y="754"/>
                    <a:pt x="2697" y="627"/>
                    <a:pt x="2587" y="499"/>
                  </a:cubicBezTo>
                  <a:cubicBezTo>
                    <a:pt x="2423" y="335"/>
                    <a:pt x="2223" y="208"/>
                    <a:pt x="2022" y="117"/>
                  </a:cubicBezTo>
                  <a:lnTo>
                    <a:pt x="1913" y="80"/>
                  </a:lnTo>
                  <a:cubicBezTo>
                    <a:pt x="1877" y="62"/>
                    <a:pt x="1840" y="44"/>
                    <a:pt x="1804" y="44"/>
                  </a:cubicBezTo>
                  <a:cubicBezTo>
                    <a:pt x="1713" y="26"/>
                    <a:pt x="1640" y="7"/>
                    <a:pt x="1549" y="7"/>
                  </a:cubicBezTo>
                  <a:cubicBezTo>
                    <a:pt x="1510" y="3"/>
                    <a:pt x="1469" y="0"/>
                    <a:pt x="1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8"/>
            <p:cNvSpPr/>
            <p:nvPr/>
          </p:nvSpPr>
          <p:spPr>
            <a:xfrm>
              <a:off x="3984350" y="4274088"/>
              <a:ext cx="76075" cy="77950"/>
            </a:xfrm>
            <a:custGeom>
              <a:avLst/>
              <a:gdLst/>
              <a:ahLst/>
              <a:cxnLst/>
              <a:rect l="l" t="t" r="r" b="b"/>
              <a:pathLst>
                <a:path w="3043" h="3118" extrusionOk="0">
                  <a:moveTo>
                    <a:pt x="1693" y="1412"/>
                  </a:moveTo>
                  <a:cubicBezTo>
                    <a:pt x="1693" y="1412"/>
                    <a:pt x="1692" y="1414"/>
                    <a:pt x="1688" y="1416"/>
                  </a:cubicBezTo>
                  <a:lnTo>
                    <a:pt x="1688" y="1416"/>
                  </a:lnTo>
                  <a:cubicBezTo>
                    <a:pt x="1690" y="1414"/>
                    <a:pt x="1692" y="1412"/>
                    <a:pt x="1693" y="1412"/>
                  </a:cubicBezTo>
                  <a:close/>
                  <a:moveTo>
                    <a:pt x="1171" y="1546"/>
                  </a:moveTo>
                  <a:lnTo>
                    <a:pt x="1171" y="1546"/>
                  </a:lnTo>
                  <a:cubicBezTo>
                    <a:pt x="1171" y="1546"/>
                    <a:pt x="1175" y="1550"/>
                    <a:pt x="1198" y="1566"/>
                  </a:cubicBezTo>
                  <a:lnTo>
                    <a:pt x="1198" y="1566"/>
                  </a:lnTo>
                  <a:cubicBezTo>
                    <a:pt x="1186" y="1563"/>
                    <a:pt x="1174" y="1559"/>
                    <a:pt x="1166" y="1551"/>
                  </a:cubicBezTo>
                  <a:cubicBezTo>
                    <a:pt x="1175" y="1551"/>
                    <a:pt x="1171" y="1546"/>
                    <a:pt x="1171" y="1546"/>
                  </a:cubicBezTo>
                  <a:close/>
                  <a:moveTo>
                    <a:pt x="1000" y="0"/>
                  </a:moveTo>
                  <a:cubicBezTo>
                    <a:pt x="995" y="0"/>
                    <a:pt x="989" y="1"/>
                    <a:pt x="984" y="2"/>
                  </a:cubicBezTo>
                  <a:cubicBezTo>
                    <a:pt x="911" y="38"/>
                    <a:pt x="838" y="75"/>
                    <a:pt x="766" y="130"/>
                  </a:cubicBezTo>
                  <a:cubicBezTo>
                    <a:pt x="456" y="312"/>
                    <a:pt x="237" y="585"/>
                    <a:pt x="110" y="913"/>
                  </a:cubicBezTo>
                  <a:cubicBezTo>
                    <a:pt x="55" y="1077"/>
                    <a:pt x="19" y="1241"/>
                    <a:pt x="19" y="1423"/>
                  </a:cubicBezTo>
                  <a:cubicBezTo>
                    <a:pt x="0" y="1587"/>
                    <a:pt x="19" y="1769"/>
                    <a:pt x="73" y="1951"/>
                  </a:cubicBezTo>
                  <a:cubicBezTo>
                    <a:pt x="164" y="2243"/>
                    <a:pt x="346" y="2516"/>
                    <a:pt x="602" y="2717"/>
                  </a:cubicBezTo>
                  <a:cubicBezTo>
                    <a:pt x="820" y="2917"/>
                    <a:pt x="1093" y="3045"/>
                    <a:pt x="1385" y="3099"/>
                  </a:cubicBezTo>
                  <a:cubicBezTo>
                    <a:pt x="1476" y="3117"/>
                    <a:pt x="1585" y="3117"/>
                    <a:pt x="1676" y="3117"/>
                  </a:cubicBezTo>
                  <a:cubicBezTo>
                    <a:pt x="1859" y="3117"/>
                    <a:pt x="2041" y="3081"/>
                    <a:pt x="2205" y="3008"/>
                  </a:cubicBezTo>
                  <a:cubicBezTo>
                    <a:pt x="2314" y="2972"/>
                    <a:pt x="2423" y="2899"/>
                    <a:pt x="2515" y="2826"/>
                  </a:cubicBezTo>
                  <a:cubicBezTo>
                    <a:pt x="2587" y="2753"/>
                    <a:pt x="2642" y="2680"/>
                    <a:pt x="2697" y="2607"/>
                  </a:cubicBezTo>
                  <a:cubicBezTo>
                    <a:pt x="2770" y="2534"/>
                    <a:pt x="2824" y="2443"/>
                    <a:pt x="2861" y="2352"/>
                  </a:cubicBezTo>
                  <a:cubicBezTo>
                    <a:pt x="2988" y="2097"/>
                    <a:pt x="3043" y="1824"/>
                    <a:pt x="3043" y="1551"/>
                  </a:cubicBezTo>
                  <a:cubicBezTo>
                    <a:pt x="3043" y="1387"/>
                    <a:pt x="3006" y="1204"/>
                    <a:pt x="2952" y="1040"/>
                  </a:cubicBezTo>
                  <a:cubicBezTo>
                    <a:pt x="2806" y="640"/>
                    <a:pt x="2496" y="330"/>
                    <a:pt x="2114" y="166"/>
                  </a:cubicBezTo>
                  <a:cubicBezTo>
                    <a:pt x="1932" y="90"/>
                    <a:pt x="1737" y="52"/>
                    <a:pt x="1540" y="52"/>
                  </a:cubicBezTo>
                  <a:cubicBezTo>
                    <a:pt x="1500" y="52"/>
                    <a:pt x="1461" y="54"/>
                    <a:pt x="1421" y="57"/>
                  </a:cubicBezTo>
                  <a:cubicBezTo>
                    <a:pt x="1330" y="72"/>
                    <a:pt x="1240" y="87"/>
                    <a:pt x="1149" y="113"/>
                  </a:cubicBezTo>
                  <a:lnTo>
                    <a:pt x="1149" y="113"/>
                  </a:lnTo>
                  <a:cubicBezTo>
                    <a:pt x="1098" y="40"/>
                    <a:pt x="1044" y="0"/>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 name="Google Shape;1435;p48"/>
          <p:cNvSpPr txBox="1"/>
          <p:nvPr/>
        </p:nvSpPr>
        <p:spPr>
          <a:xfrm>
            <a:off x="1889498" y="1862700"/>
            <a:ext cx="6003404" cy="1855860"/>
          </a:xfrm>
          <a:prstGeom prst="rect">
            <a:avLst/>
          </a:prstGeom>
          <a:noFill/>
          <a:ln>
            <a:noFill/>
          </a:ln>
        </p:spPr>
        <p:txBody>
          <a:bodyPr spcFirstLastPara="1" wrap="square" lIns="91425" tIns="91425" rIns="91425" bIns="91425" anchor="t" anchorCtr="0">
            <a:noAutofit/>
          </a:bodyPr>
          <a:lstStyle/>
          <a:p>
            <a:pPr marL="285750" lvl="0" indent="-285750" rtl="0">
              <a:spcBef>
                <a:spcPts val="0"/>
              </a:spcBef>
              <a:spcAft>
                <a:spcPts val="0"/>
              </a:spcAft>
              <a:buFont typeface="Arial" panose="020B0604020202020204" pitchFamily="34" charset="0"/>
              <a:buChar char="•"/>
            </a:pPr>
            <a:r>
              <a:rPr lang="en-US" sz="1800" dirty="0">
                <a:solidFill>
                  <a:srgbClr val="0070C0"/>
                </a:solidFill>
                <a:latin typeface="Muli"/>
                <a:ea typeface="Muli"/>
                <a:cs typeface="Muli"/>
                <a:sym typeface="Muli"/>
              </a:rPr>
              <a:t>All of the application’s settings are contained in a file named as </a:t>
            </a:r>
            <a:r>
              <a:rPr lang="en-US" sz="1800" dirty="0" err="1">
                <a:solidFill>
                  <a:srgbClr val="0070C0"/>
                </a:solidFill>
                <a:latin typeface="Muli"/>
                <a:ea typeface="Muli"/>
                <a:cs typeface="Muli"/>
                <a:sym typeface="Muli"/>
              </a:rPr>
              <a:t>appsettings.json</a:t>
            </a:r>
            <a:endParaRPr lang="en-US" sz="1800" dirty="0">
              <a:solidFill>
                <a:srgbClr val="0070C0"/>
              </a:solidFill>
              <a:latin typeface="Muli"/>
              <a:ea typeface="Muli"/>
              <a:cs typeface="Muli"/>
              <a:sym typeface="Muli"/>
            </a:endParaRPr>
          </a:p>
          <a:p>
            <a:pPr marL="285750" lvl="0" indent="-285750" rtl="0">
              <a:spcBef>
                <a:spcPts val="0"/>
              </a:spcBef>
              <a:spcAft>
                <a:spcPts val="0"/>
              </a:spcAft>
              <a:buFont typeface="Arial" panose="020B0604020202020204" pitchFamily="34" charset="0"/>
              <a:buChar char="•"/>
            </a:pPr>
            <a:r>
              <a:rPr lang="en-US" sz="1800" dirty="0">
                <a:solidFill>
                  <a:srgbClr val="0070C0"/>
                </a:solidFill>
                <a:latin typeface="Muli"/>
                <a:ea typeface="Muli"/>
                <a:cs typeface="Muli"/>
                <a:sym typeface="Muli"/>
              </a:rPr>
              <a:t>Any changes to the </a:t>
            </a:r>
            <a:r>
              <a:rPr lang="en-US" sz="1800" dirty="0" err="1">
                <a:solidFill>
                  <a:srgbClr val="0070C0"/>
                </a:solidFill>
                <a:latin typeface="Muli"/>
                <a:ea typeface="Muli"/>
                <a:cs typeface="Muli"/>
                <a:sym typeface="Muli"/>
              </a:rPr>
              <a:t>appsettings.json</a:t>
            </a:r>
            <a:r>
              <a:rPr lang="en-US" sz="1800" dirty="0">
                <a:solidFill>
                  <a:srgbClr val="0070C0"/>
                </a:solidFill>
                <a:latin typeface="Muli"/>
                <a:ea typeface="Muli"/>
                <a:cs typeface="Muli"/>
                <a:sym typeface="Muli"/>
              </a:rPr>
              <a:t> file will require restarting the “Microsoft IIS Administration” service to take effect.</a:t>
            </a:r>
            <a:endParaRPr sz="1800" dirty="0">
              <a:solidFill>
                <a:srgbClr val="0070C0"/>
              </a:solidFill>
              <a:latin typeface="Muli"/>
              <a:ea typeface="Muli"/>
              <a:cs typeface="Muli"/>
              <a:sym typeface="Muli"/>
            </a:endParaRPr>
          </a:p>
        </p:txBody>
      </p:sp>
    </p:spTree>
    <p:extLst>
      <p:ext uri="{BB962C8B-B14F-4D97-AF65-F5344CB8AC3E}">
        <p14:creationId xmlns:p14="http://schemas.microsoft.com/office/powerpoint/2010/main" val="22975054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28"/>
          <p:cNvSpPr txBox="1">
            <a:spLocks noGrp="1"/>
          </p:cNvSpPr>
          <p:nvPr>
            <p:ph type="title" idx="15"/>
          </p:nvPr>
        </p:nvSpPr>
        <p:spPr>
          <a:xfrm>
            <a:off x="-1068101" y="98066"/>
            <a:ext cx="11022902" cy="116605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Prerequisites</a:t>
            </a:r>
            <a:endParaRPr dirty="0"/>
          </a:p>
        </p:txBody>
      </p:sp>
      <p:grpSp>
        <p:nvGrpSpPr>
          <p:cNvPr id="546" name="Google Shape;546;p28"/>
          <p:cNvGrpSpPr/>
          <p:nvPr/>
        </p:nvGrpSpPr>
        <p:grpSpPr>
          <a:xfrm>
            <a:off x="2438211" y="1670639"/>
            <a:ext cx="1599714" cy="1700493"/>
            <a:chOff x="5928525" y="2460925"/>
            <a:chExt cx="432350" cy="424125"/>
          </a:xfrm>
        </p:grpSpPr>
        <p:sp>
          <p:nvSpPr>
            <p:cNvPr id="547" name="Google Shape;547;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chemeClr val="accen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 name="Google Shape;602;p28"/>
          <p:cNvSpPr txBox="1">
            <a:spLocks noGrp="1"/>
          </p:cNvSpPr>
          <p:nvPr>
            <p:ph type="title" idx="2"/>
          </p:nvPr>
        </p:nvSpPr>
        <p:spPr>
          <a:xfrm>
            <a:off x="2393695" y="1882116"/>
            <a:ext cx="1456568" cy="117643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C#</a:t>
            </a:r>
            <a:br>
              <a:rPr lang="en" sz="2400" dirty="0"/>
            </a:br>
            <a:r>
              <a:rPr lang="en" sz="2400" dirty="0"/>
              <a:t>(Basics)</a:t>
            </a:r>
            <a:endParaRPr sz="2400" dirty="0"/>
          </a:p>
        </p:txBody>
      </p:sp>
      <p:grpSp>
        <p:nvGrpSpPr>
          <p:cNvPr id="606" name="Google Shape;606;p28"/>
          <p:cNvGrpSpPr/>
          <p:nvPr/>
        </p:nvGrpSpPr>
        <p:grpSpPr>
          <a:xfrm>
            <a:off x="7910102" y="4721707"/>
            <a:ext cx="590609" cy="504948"/>
            <a:chOff x="0" y="803700"/>
            <a:chExt cx="314328" cy="248002"/>
          </a:xfrm>
        </p:grpSpPr>
        <p:sp>
          <p:nvSpPr>
            <p:cNvPr id="607" name="Google Shape;607;p28"/>
            <p:cNvSpPr/>
            <p:nvPr/>
          </p:nvSpPr>
          <p:spPr>
            <a:xfrm>
              <a:off x="164922" y="92114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8"/>
            <p:cNvSpPr/>
            <p:nvPr/>
          </p:nvSpPr>
          <p:spPr>
            <a:xfrm>
              <a:off x="0" y="80370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 name="Google Shape;546;p28">
            <a:extLst>
              <a:ext uri="{FF2B5EF4-FFF2-40B4-BE49-F238E27FC236}">
                <a16:creationId xmlns:a16="http://schemas.microsoft.com/office/drawing/2014/main" id="{5C378CE9-98F1-4871-9A07-B75271EE233B}"/>
              </a:ext>
            </a:extLst>
          </p:cNvPr>
          <p:cNvGrpSpPr/>
          <p:nvPr/>
        </p:nvGrpSpPr>
        <p:grpSpPr>
          <a:xfrm>
            <a:off x="4940262" y="1694999"/>
            <a:ext cx="1599714" cy="1700493"/>
            <a:chOff x="5928525" y="2460925"/>
            <a:chExt cx="432350" cy="424125"/>
          </a:xfrm>
        </p:grpSpPr>
        <p:sp>
          <p:nvSpPr>
            <p:cNvPr id="140" name="Google Shape;547;p28">
              <a:extLst>
                <a:ext uri="{FF2B5EF4-FFF2-40B4-BE49-F238E27FC236}">
                  <a16:creationId xmlns:a16="http://schemas.microsoft.com/office/drawing/2014/main" id="{25F352D2-67A1-442F-80D2-94D99AF39824}"/>
                </a:ext>
              </a:extLst>
            </p:cNvPr>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rgbClr val="FF3399"/>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548;p28">
              <a:extLst>
                <a:ext uri="{FF2B5EF4-FFF2-40B4-BE49-F238E27FC236}">
                  <a16:creationId xmlns:a16="http://schemas.microsoft.com/office/drawing/2014/main" id="{4FC04BA0-68DB-41DC-9D95-37673AF8B959}"/>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549;p28">
              <a:extLst>
                <a:ext uri="{FF2B5EF4-FFF2-40B4-BE49-F238E27FC236}">
                  <a16:creationId xmlns:a16="http://schemas.microsoft.com/office/drawing/2014/main" id="{318D9473-0284-41FA-883F-9C6937A730AD}"/>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550;p28">
              <a:extLst>
                <a:ext uri="{FF2B5EF4-FFF2-40B4-BE49-F238E27FC236}">
                  <a16:creationId xmlns:a16="http://schemas.microsoft.com/office/drawing/2014/main" id="{EE9A4DAA-7A88-45EA-9281-C0D9DBD0991B}"/>
                </a:ext>
              </a:extLst>
            </p:cNvPr>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551;p28">
              <a:extLst>
                <a:ext uri="{FF2B5EF4-FFF2-40B4-BE49-F238E27FC236}">
                  <a16:creationId xmlns:a16="http://schemas.microsoft.com/office/drawing/2014/main" id="{1CBB01BF-06C8-451C-8973-2DB18C9CAE57}"/>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552;p28">
              <a:extLst>
                <a:ext uri="{FF2B5EF4-FFF2-40B4-BE49-F238E27FC236}">
                  <a16:creationId xmlns:a16="http://schemas.microsoft.com/office/drawing/2014/main" id="{1BCAC258-2259-4E7F-B615-E4DF2FE82072}"/>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553;p28">
              <a:extLst>
                <a:ext uri="{FF2B5EF4-FFF2-40B4-BE49-F238E27FC236}">
                  <a16:creationId xmlns:a16="http://schemas.microsoft.com/office/drawing/2014/main" id="{26444D26-EA9E-481B-B309-5CDFB5B716CE}"/>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554;p28">
              <a:extLst>
                <a:ext uri="{FF2B5EF4-FFF2-40B4-BE49-F238E27FC236}">
                  <a16:creationId xmlns:a16="http://schemas.microsoft.com/office/drawing/2014/main" id="{819841BA-085D-497E-86D3-AD744EF93E24}"/>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555;p28">
              <a:extLst>
                <a:ext uri="{FF2B5EF4-FFF2-40B4-BE49-F238E27FC236}">
                  <a16:creationId xmlns:a16="http://schemas.microsoft.com/office/drawing/2014/main" id="{84F3A2D3-51B3-40AA-A5DE-2F671D8D6EC2}"/>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556;p28">
              <a:extLst>
                <a:ext uri="{FF2B5EF4-FFF2-40B4-BE49-F238E27FC236}">
                  <a16:creationId xmlns:a16="http://schemas.microsoft.com/office/drawing/2014/main" id="{9DD770A2-3203-4B5E-A36E-083C3F0F53A9}"/>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557;p28">
              <a:extLst>
                <a:ext uri="{FF2B5EF4-FFF2-40B4-BE49-F238E27FC236}">
                  <a16:creationId xmlns:a16="http://schemas.microsoft.com/office/drawing/2014/main" id="{F82B9AB1-4D0B-490C-81B0-FF76E06FC4CF}"/>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558;p28">
              <a:extLst>
                <a:ext uri="{FF2B5EF4-FFF2-40B4-BE49-F238E27FC236}">
                  <a16:creationId xmlns:a16="http://schemas.microsoft.com/office/drawing/2014/main" id="{E9FEBEBD-8FFE-48AC-8067-CD12A5A28B15}"/>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559;p28">
              <a:extLst>
                <a:ext uri="{FF2B5EF4-FFF2-40B4-BE49-F238E27FC236}">
                  <a16:creationId xmlns:a16="http://schemas.microsoft.com/office/drawing/2014/main" id="{6B595740-B15B-4E1F-A7FB-61DCFDDFE60C}"/>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560;p28">
              <a:extLst>
                <a:ext uri="{FF2B5EF4-FFF2-40B4-BE49-F238E27FC236}">
                  <a16:creationId xmlns:a16="http://schemas.microsoft.com/office/drawing/2014/main" id="{F6F30FAC-8ED8-43C0-A45E-13585DCAA4E7}"/>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602;p28">
            <a:extLst>
              <a:ext uri="{FF2B5EF4-FFF2-40B4-BE49-F238E27FC236}">
                <a16:creationId xmlns:a16="http://schemas.microsoft.com/office/drawing/2014/main" id="{39F39C8C-8B72-4E74-8758-33B3F8EF4DA9}"/>
              </a:ext>
            </a:extLst>
          </p:cNvPr>
          <p:cNvSpPr txBox="1">
            <a:spLocks/>
          </p:cNvSpPr>
          <p:nvPr/>
        </p:nvSpPr>
        <p:spPr>
          <a:xfrm>
            <a:off x="4900730" y="1864723"/>
            <a:ext cx="1456568" cy="117643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ondrina Shadow"/>
              <a:buNone/>
              <a:defRPr sz="3000" b="1" i="0" u="none" strike="noStrike" cap="none">
                <a:solidFill>
                  <a:schemeClr val="dk1"/>
                </a:solidFill>
                <a:latin typeface="Londrina Shadow"/>
                <a:ea typeface="Londrina Shadow"/>
                <a:cs typeface="Londrina Shadow"/>
                <a:sym typeface="Londrina Shadow"/>
              </a:defRPr>
            </a:lvl1pPr>
            <a:lvl2pPr marR="0" lvl="1"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n-US" sz="2400" dirty="0"/>
              <a:t>SQL</a:t>
            </a:r>
          </a:p>
          <a:p>
            <a:r>
              <a:rPr lang="en-US" sz="2400" dirty="0"/>
              <a:t>(Basics)</a:t>
            </a:r>
          </a:p>
        </p:txBody>
      </p:sp>
    </p:spTree>
    <p:extLst>
      <p:ext uri="{BB962C8B-B14F-4D97-AF65-F5344CB8AC3E}">
        <p14:creationId xmlns:p14="http://schemas.microsoft.com/office/powerpoint/2010/main" val="235483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06"/>
                                        </p:tgtEl>
                                        <p:attrNameLst>
                                          <p:attrName>style.visibility</p:attrName>
                                        </p:attrNameLst>
                                      </p:cBhvr>
                                      <p:to>
                                        <p:strVal val="visible"/>
                                      </p:to>
                                    </p:set>
                                    <p:animEffect transition="in" filter="randombar(horizontal)">
                                      <p:cBhvr>
                                        <p:cTn id="7" dur="500"/>
                                        <p:tgtEl>
                                          <p:spTgt spid="606"/>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46"/>
                                        </p:tgtEl>
                                        <p:attrNameLst>
                                          <p:attrName>style.visibility</p:attrName>
                                        </p:attrNameLst>
                                      </p:cBhvr>
                                      <p:to>
                                        <p:strVal val="visible"/>
                                      </p:to>
                                    </p:set>
                                    <p:animEffect transition="in" filter="randombar(horizontal)">
                                      <p:cBhvr>
                                        <p:cTn id="12" dur="500"/>
                                        <p:tgtEl>
                                          <p:spTgt spid="546"/>
                                        </p:tgtEl>
                                      </p:cBhvr>
                                    </p:animEffect>
                                  </p:childTnLst>
                                </p:cTn>
                              </p:par>
                              <p:par>
                                <p:cTn id="13" presetID="14" presetClass="entr" presetSubtype="10" fill="hold" grpId="0" nodeType="withEffect">
                                  <p:stCondLst>
                                    <p:cond delay="0"/>
                                  </p:stCondLst>
                                  <p:childTnLst>
                                    <p:set>
                                      <p:cBhvr>
                                        <p:cTn id="14" dur="1" fill="hold">
                                          <p:stCondLst>
                                            <p:cond delay="0"/>
                                          </p:stCondLst>
                                        </p:cTn>
                                        <p:tgtEl>
                                          <p:spTgt spid="602"/>
                                        </p:tgtEl>
                                        <p:attrNameLst>
                                          <p:attrName>style.visibility</p:attrName>
                                        </p:attrNameLst>
                                      </p:cBhvr>
                                      <p:to>
                                        <p:strVal val="visible"/>
                                      </p:to>
                                    </p:set>
                                    <p:animEffect transition="in" filter="randombar(horizontal)">
                                      <p:cBhvr>
                                        <p:cTn id="15" dur="500"/>
                                        <p:tgtEl>
                                          <p:spTgt spid="602"/>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nodeType="clickEffect">
                                  <p:stCondLst>
                                    <p:cond delay="0"/>
                                  </p:stCondLst>
                                  <p:childTnLst>
                                    <p:set>
                                      <p:cBhvr>
                                        <p:cTn id="19" dur="1" fill="hold">
                                          <p:stCondLst>
                                            <p:cond delay="0"/>
                                          </p:stCondLst>
                                        </p:cTn>
                                        <p:tgtEl>
                                          <p:spTgt spid="139"/>
                                        </p:tgtEl>
                                        <p:attrNameLst>
                                          <p:attrName>style.visibility</p:attrName>
                                        </p:attrNameLst>
                                      </p:cBhvr>
                                      <p:to>
                                        <p:strVal val="visible"/>
                                      </p:to>
                                    </p:set>
                                    <p:animEffect transition="in" filter="randombar(horizontal)">
                                      <p:cBhvr>
                                        <p:cTn id="20" dur="500"/>
                                        <p:tgtEl>
                                          <p:spTgt spid="139"/>
                                        </p:tgtEl>
                                      </p:cBhvr>
                                    </p:animEffect>
                                  </p:childTnLst>
                                </p:cTn>
                              </p:par>
                              <p:par>
                                <p:cTn id="21" presetID="14" presetClass="entr" presetSubtype="10" fill="hold" grpId="0" nodeType="withEffect">
                                  <p:stCondLst>
                                    <p:cond delay="0"/>
                                  </p:stCondLst>
                                  <p:childTnLst>
                                    <p:set>
                                      <p:cBhvr>
                                        <p:cTn id="22" dur="1" fill="hold">
                                          <p:stCondLst>
                                            <p:cond delay="0"/>
                                          </p:stCondLst>
                                        </p:cTn>
                                        <p:tgtEl>
                                          <p:spTgt spid="154"/>
                                        </p:tgtEl>
                                        <p:attrNameLst>
                                          <p:attrName>style.visibility</p:attrName>
                                        </p:attrNameLst>
                                      </p:cBhvr>
                                      <p:to>
                                        <p:strVal val="visible"/>
                                      </p:to>
                                    </p:set>
                                    <p:animEffect transition="in" filter="randombar(horizontal)">
                                      <p:cBhvr>
                                        <p:cTn id="23" dur="500"/>
                                        <p:tgtEl>
                                          <p:spTgt spid="1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2" grpId="0"/>
      <p:bldP spid="15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417"/>
        <p:cNvGrpSpPr/>
        <p:nvPr/>
      </p:nvGrpSpPr>
      <p:grpSpPr>
        <a:xfrm>
          <a:off x="0" y="0"/>
          <a:ext cx="0" cy="0"/>
          <a:chOff x="0" y="0"/>
          <a:chExt cx="0" cy="0"/>
        </a:xfrm>
      </p:grpSpPr>
      <p:sp>
        <p:nvSpPr>
          <p:cNvPr id="1418" name="Google Shape;1418;p48"/>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rPr>
              <a:t>TAG HELPERS</a:t>
            </a:r>
            <a:endParaRPr dirty="0">
              <a:solidFill>
                <a:schemeClr val="dk1"/>
              </a:solidFill>
            </a:endParaRPr>
          </a:p>
        </p:txBody>
      </p:sp>
      <p:grpSp>
        <p:nvGrpSpPr>
          <p:cNvPr id="1419" name="Google Shape;1419;p48"/>
          <p:cNvGrpSpPr/>
          <p:nvPr/>
        </p:nvGrpSpPr>
        <p:grpSpPr>
          <a:xfrm>
            <a:off x="506037" y="1726125"/>
            <a:ext cx="802817" cy="1057787"/>
            <a:chOff x="3023075" y="4473475"/>
            <a:chExt cx="358325" cy="472150"/>
          </a:xfrm>
        </p:grpSpPr>
        <p:sp>
          <p:nvSpPr>
            <p:cNvPr id="1420" name="Google Shape;1420;p48"/>
            <p:cNvSpPr/>
            <p:nvPr/>
          </p:nvSpPr>
          <p:spPr>
            <a:xfrm>
              <a:off x="3023075" y="4473475"/>
              <a:ext cx="358325" cy="472150"/>
            </a:xfrm>
            <a:custGeom>
              <a:avLst/>
              <a:gdLst/>
              <a:ahLst/>
              <a:cxnLst/>
              <a:rect l="l" t="t" r="r" b="b"/>
              <a:pathLst>
                <a:path w="14333" h="18886" extrusionOk="0">
                  <a:moveTo>
                    <a:pt x="3274" y="492"/>
                  </a:moveTo>
                  <a:cubicBezTo>
                    <a:pt x="4116" y="492"/>
                    <a:pt x="4966" y="542"/>
                    <a:pt x="5816" y="560"/>
                  </a:cubicBezTo>
                  <a:lnTo>
                    <a:pt x="11583" y="713"/>
                  </a:lnTo>
                  <a:cubicBezTo>
                    <a:pt x="11650" y="711"/>
                    <a:pt x="11718" y="711"/>
                    <a:pt x="11784" y="711"/>
                  </a:cubicBezTo>
                  <a:cubicBezTo>
                    <a:pt x="12107" y="711"/>
                    <a:pt x="12425" y="729"/>
                    <a:pt x="12742" y="761"/>
                  </a:cubicBezTo>
                  <a:cubicBezTo>
                    <a:pt x="13442" y="876"/>
                    <a:pt x="13700" y="1393"/>
                    <a:pt x="13739" y="2073"/>
                  </a:cubicBezTo>
                  <a:cubicBezTo>
                    <a:pt x="13787" y="3079"/>
                    <a:pt x="13825" y="4095"/>
                    <a:pt x="13844" y="5101"/>
                  </a:cubicBezTo>
                  <a:cubicBezTo>
                    <a:pt x="13892" y="6950"/>
                    <a:pt x="13902" y="8789"/>
                    <a:pt x="13873" y="10638"/>
                  </a:cubicBezTo>
                  <a:cubicBezTo>
                    <a:pt x="13834" y="12535"/>
                    <a:pt x="13767" y="14442"/>
                    <a:pt x="13652" y="16339"/>
                  </a:cubicBezTo>
                  <a:cubicBezTo>
                    <a:pt x="13624" y="16722"/>
                    <a:pt x="13662" y="17258"/>
                    <a:pt x="13509" y="17622"/>
                  </a:cubicBezTo>
                  <a:cubicBezTo>
                    <a:pt x="13193" y="18360"/>
                    <a:pt x="12579" y="18360"/>
                    <a:pt x="11947" y="18398"/>
                  </a:cubicBezTo>
                  <a:cubicBezTo>
                    <a:pt x="11243" y="18441"/>
                    <a:pt x="10523" y="18447"/>
                    <a:pt x="9806" y="18447"/>
                  </a:cubicBezTo>
                  <a:cubicBezTo>
                    <a:pt x="9568" y="18447"/>
                    <a:pt x="9329" y="18446"/>
                    <a:pt x="9092" y="18446"/>
                  </a:cubicBezTo>
                  <a:cubicBezTo>
                    <a:pt x="7195" y="18446"/>
                    <a:pt x="5289" y="18389"/>
                    <a:pt x="3392" y="18255"/>
                  </a:cubicBezTo>
                  <a:cubicBezTo>
                    <a:pt x="2357" y="18188"/>
                    <a:pt x="633" y="18341"/>
                    <a:pt x="595" y="16904"/>
                  </a:cubicBezTo>
                  <a:cubicBezTo>
                    <a:pt x="575" y="15984"/>
                    <a:pt x="662" y="15045"/>
                    <a:pt x="690" y="14125"/>
                  </a:cubicBezTo>
                  <a:cubicBezTo>
                    <a:pt x="844" y="9814"/>
                    <a:pt x="1083" y="5503"/>
                    <a:pt x="1093" y="1192"/>
                  </a:cubicBezTo>
                  <a:cubicBezTo>
                    <a:pt x="1533" y="579"/>
                    <a:pt x="2348" y="493"/>
                    <a:pt x="3066" y="493"/>
                  </a:cubicBezTo>
                  <a:cubicBezTo>
                    <a:pt x="3135" y="492"/>
                    <a:pt x="3205" y="492"/>
                    <a:pt x="3274" y="492"/>
                  </a:cubicBezTo>
                  <a:close/>
                  <a:moveTo>
                    <a:pt x="3299" y="1"/>
                  </a:moveTo>
                  <a:cubicBezTo>
                    <a:pt x="2183" y="1"/>
                    <a:pt x="1079" y="208"/>
                    <a:pt x="652" y="1163"/>
                  </a:cubicBezTo>
                  <a:cubicBezTo>
                    <a:pt x="623" y="1230"/>
                    <a:pt x="633" y="1317"/>
                    <a:pt x="681" y="1374"/>
                  </a:cubicBezTo>
                  <a:cubicBezTo>
                    <a:pt x="633" y="2006"/>
                    <a:pt x="614" y="2648"/>
                    <a:pt x="642" y="3290"/>
                  </a:cubicBezTo>
                  <a:cubicBezTo>
                    <a:pt x="412" y="7438"/>
                    <a:pt x="345" y="11596"/>
                    <a:pt x="202" y="15745"/>
                  </a:cubicBezTo>
                  <a:cubicBezTo>
                    <a:pt x="183" y="16415"/>
                    <a:pt x="1" y="17383"/>
                    <a:pt x="441" y="17958"/>
                  </a:cubicBezTo>
                  <a:cubicBezTo>
                    <a:pt x="872" y="18532"/>
                    <a:pt x="1668" y="18552"/>
                    <a:pt x="2329" y="18609"/>
                  </a:cubicBezTo>
                  <a:cubicBezTo>
                    <a:pt x="4577" y="18791"/>
                    <a:pt x="6834" y="18878"/>
                    <a:pt x="9099" y="18878"/>
                  </a:cubicBezTo>
                  <a:cubicBezTo>
                    <a:pt x="9218" y="18878"/>
                    <a:pt x="9337" y="18878"/>
                    <a:pt x="9456" y="18877"/>
                  </a:cubicBezTo>
                  <a:cubicBezTo>
                    <a:pt x="9867" y="18877"/>
                    <a:pt x="10287" y="18886"/>
                    <a:pt x="10707" y="18886"/>
                  </a:cubicBezTo>
                  <a:cubicBezTo>
                    <a:pt x="11295" y="18886"/>
                    <a:pt x="11885" y="18869"/>
                    <a:pt x="12455" y="18791"/>
                  </a:cubicBezTo>
                  <a:cubicBezTo>
                    <a:pt x="13030" y="18714"/>
                    <a:pt x="13547" y="18513"/>
                    <a:pt x="13825" y="17977"/>
                  </a:cubicBezTo>
                  <a:cubicBezTo>
                    <a:pt x="14237" y="17162"/>
                    <a:pt x="14103" y="15974"/>
                    <a:pt x="14151" y="15093"/>
                  </a:cubicBezTo>
                  <a:cubicBezTo>
                    <a:pt x="14208" y="13905"/>
                    <a:pt x="14256" y="12717"/>
                    <a:pt x="14285" y="11529"/>
                  </a:cubicBezTo>
                  <a:cubicBezTo>
                    <a:pt x="14333" y="9144"/>
                    <a:pt x="14323" y="6768"/>
                    <a:pt x="14256" y="4392"/>
                  </a:cubicBezTo>
                  <a:cubicBezTo>
                    <a:pt x="14227" y="3424"/>
                    <a:pt x="14323" y="2323"/>
                    <a:pt x="14103" y="1384"/>
                  </a:cubicBezTo>
                  <a:cubicBezTo>
                    <a:pt x="13969" y="818"/>
                    <a:pt x="13595" y="512"/>
                    <a:pt x="13049" y="378"/>
                  </a:cubicBezTo>
                  <a:cubicBezTo>
                    <a:pt x="12467" y="241"/>
                    <a:pt x="11833" y="211"/>
                    <a:pt x="11197" y="211"/>
                  </a:cubicBezTo>
                  <a:cubicBezTo>
                    <a:pt x="10713" y="211"/>
                    <a:pt x="10227" y="228"/>
                    <a:pt x="9763" y="228"/>
                  </a:cubicBezTo>
                  <a:cubicBezTo>
                    <a:pt x="9643" y="228"/>
                    <a:pt x="9525" y="227"/>
                    <a:pt x="9408" y="224"/>
                  </a:cubicBezTo>
                  <a:lnTo>
                    <a:pt x="5442" y="119"/>
                  </a:lnTo>
                  <a:cubicBezTo>
                    <a:pt x="4876" y="103"/>
                    <a:pt x="4084" y="1"/>
                    <a:pt x="329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8"/>
            <p:cNvSpPr/>
            <p:nvPr/>
          </p:nvSpPr>
          <p:spPr>
            <a:xfrm>
              <a:off x="3037450" y="4485775"/>
              <a:ext cx="333175" cy="448875"/>
            </a:xfrm>
            <a:custGeom>
              <a:avLst/>
              <a:gdLst/>
              <a:ahLst/>
              <a:cxnLst/>
              <a:rect l="l" t="t" r="r" b="b"/>
              <a:pathLst>
                <a:path w="13327" h="17955" extrusionOk="0">
                  <a:moveTo>
                    <a:pt x="6890" y="672"/>
                  </a:moveTo>
                  <a:cubicBezTo>
                    <a:pt x="7074" y="672"/>
                    <a:pt x="7259" y="675"/>
                    <a:pt x="7444" y="681"/>
                  </a:cubicBezTo>
                  <a:cubicBezTo>
                    <a:pt x="7674" y="681"/>
                    <a:pt x="7674" y="1035"/>
                    <a:pt x="7444" y="1035"/>
                  </a:cubicBezTo>
                  <a:cubicBezTo>
                    <a:pt x="7293" y="1040"/>
                    <a:pt x="7142" y="1043"/>
                    <a:pt x="6990" y="1043"/>
                  </a:cubicBezTo>
                  <a:cubicBezTo>
                    <a:pt x="6535" y="1043"/>
                    <a:pt x="6077" y="1021"/>
                    <a:pt x="5624" y="978"/>
                  </a:cubicBezTo>
                  <a:cubicBezTo>
                    <a:pt x="5461" y="978"/>
                    <a:pt x="5461" y="729"/>
                    <a:pt x="5624" y="729"/>
                  </a:cubicBezTo>
                  <a:cubicBezTo>
                    <a:pt x="6045" y="689"/>
                    <a:pt x="6466" y="672"/>
                    <a:pt x="6890" y="672"/>
                  </a:cubicBezTo>
                  <a:close/>
                  <a:moveTo>
                    <a:pt x="3121" y="1551"/>
                  </a:moveTo>
                  <a:cubicBezTo>
                    <a:pt x="3822" y="1551"/>
                    <a:pt x="4551" y="1620"/>
                    <a:pt x="5193" y="1620"/>
                  </a:cubicBezTo>
                  <a:cubicBezTo>
                    <a:pt x="7425" y="1601"/>
                    <a:pt x="9648" y="1591"/>
                    <a:pt x="11880" y="1591"/>
                  </a:cubicBezTo>
                  <a:cubicBezTo>
                    <a:pt x="11887" y="1589"/>
                    <a:pt x="11893" y="1589"/>
                    <a:pt x="11900" y="1589"/>
                  </a:cubicBezTo>
                  <a:cubicBezTo>
                    <a:pt x="11931" y="1589"/>
                    <a:pt x="11962" y="1606"/>
                    <a:pt x="11985" y="1629"/>
                  </a:cubicBezTo>
                  <a:cubicBezTo>
                    <a:pt x="12023" y="1601"/>
                    <a:pt x="12065" y="1587"/>
                    <a:pt x="12107" y="1587"/>
                  </a:cubicBezTo>
                  <a:cubicBezTo>
                    <a:pt x="12203" y="1587"/>
                    <a:pt x="12292" y="1659"/>
                    <a:pt x="12292" y="1773"/>
                  </a:cubicBezTo>
                  <a:cubicBezTo>
                    <a:pt x="12349" y="4120"/>
                    <a:pt x="12359" y="6477"/>
                    <a:pt x="12321" y="8834"/>
                  </a:cubicBezTo>
                  <a:cubicBezTo>
                    <a:pt x="12301" y="10012"/>
                    <a:pt x="12273" y="11191"/>
                    <a:pt x="12225" y="12369"/>
                  </a:cubicBezTo>
                  <a:cubicBezTo>
                    <a:pt x="12186" y="13375"/>
                    <a:pt x="12273" y="14544"/>
                    <a:pt x="11966" y="15521"/>
                  </a:cubicBezTo>
                  <a:cubicBezTo>
                    <a:pt x="11966" y="15530"/>
                    <a:pt x="11957" y="15550"/>
                    <a:pt x="11957" y="15559"/>
                  </a:cubicBezTo>
                  <a:cubicBezTo>
                    <a:pt x="11957" y="15569"/>
                    <a:pt x="11947" y="15569"/>
                    <a:pt x="11947" y="15578"/>
                  </a:cubicBezTo>
                  <a:cubicBezTo>
                    <a:pt x="11985" y="15693"/>
                    <a:pt x="11909" y="15808"/>
                    <a:pt x="11784" y="15808"/>
                  </a:cubicBezTo>
                  <a:cubicBezTo>
                    <a:pt x="10200" y="15830"/>
                    <a:pt x="8608" y="15842"/>
                    <a:pt x="7015" y="15842"/>
                  </a:cubicBezTo>
                  <a:cubicBezTo>
                    <a:pt x="5130" y="15842"/>
                    <a:pt x="3245" y="15825"/>
                    <a:pt x="1370" y="15789"/>
                  </a:cubicBezTo>
                  <a:cubicBezTo>
                    <a:pt x="1322" y="15789"/>
                    <a:pt x="1275" y="15760"/>
                    <a:pt x="1265" y="15712"/>
                  </a:cubicBezTo>
                  <a:cubicBezTo>
                    <a:pt x="1259" y="15713"/>
                    <a:pt x="1253" y="15714"/>
                    <a:pt x="1248" y="15714"/>
                  </a:cubicBezTo>
                  <a:cubicBezTo>
                    <a:pt x="1198" y="15714"/>
                    <a:pt x="1160" y="15678"/>
                    <a:pt x="1160" y="15626"/>
                  </a:cubicBezTo>
                  <a:lnTo>
                    <a:pt x="1160" y="15588"/>
                  </a:lnTo>
                  <a:cubicBezTo>
                    <a:pt x="1035" y="13308"/>
                    <a:pt x="1140" y="11008"/>
                    <a:pt x="1198" y="8738"/>
                  </a:cubicBezTo>
                  <a:cubicBezTo>
                    <a:pt x="1227" y="7617"/>
                    <a:pt x="1265" y="6496"/>
                    <a:pt x="1313" y="5385"/>
                  </a:cubicBezTo>
                  <a:cubicBezTo>
                    <a:pt x="1342" y="4360"/>
                    <a:pt x="1255" y="3210"/>
                    <a:pt x="1437" y="2204"/>
                  </a:cubicBezTo>
                  <a:cubicBezTo>
                    <a:pt x="1495" y="1850"/>
                    <a:pt x="1572" y="1716"/>
                    <a:pt x="1945" y="1649"/>
                  </a:cubicBezTo>
                  <a:cubicBezTo>
                    <a:pt x="2312" y="1574"/>
                    <a:pt x="2712" y="1551"/>
                    <a:pt x="3121" y="1551"/>
                  </a:cubicBezTo>
                  <a:close/>
                  <a:moveTo>
                    <a:pt x="6255" y="16384"/>
                  </a:moveTo>
                  <a:cubicBezTo>
                    <a:pt x="6483" y="16384"/>
                    <a:pt x="6722" y="16487"/>
                    <a:pt x="6860" y="16642"/>
                  </a:cubicBezTo>
                  <a:cubicBezTo>
                    <a:pt x="7157" y="16977"/>
                    <a:pt x="6994" y="17456"/>
                    <a:pt x="6620" y="17648"/>
                  </a:cubicBezTo>
                  <a:cubicBezTo>
                    <a:pt x="6519" y="17701"/>
                    <a:pt x="6408" y="17727"/>
                    <a:pt x="6300" y="17727"/>
                  </a:cubicBezTo>
                  <a:cubicBezTo>
                    <a:pt x="6021" y="17727"/>
                    <a:pt x="5756" y="17554"/>
                    <a:pt x="5701" y="17236"/>
                  </a:cubicBezTo>
                  <a:cubicBezTo>
                    <a:pt x="5681" y="17063"/>
                    <a:pt x="5720" y="16891"/>
                    <a:pt x="5806" y="16747"/>
                  </a:cubicBezTo>
                  <a:cubicBezTo>
                    <a:pt x="5777" y="16690"/>
                    <a:pt x="5777" y="16623"/>
                    <a:pt x="5816" y="16575"/>
                  </a:cubicBezTo>
                  <a:cubicBezTo>
                    <a:pt x="5925" y="16440"/>
                    <a:pt x="6087" y="16384"/>
                    <a:pt x="6255" y="16384"/>
                  </a:cubicBezTo>
                  <a:close/>
                  <a:moveTo>
                    <a:pt x="2491" y="1"/>
                  </a:moveTo>
                  <a:cubicBezTo>
                    <a:pt x="1773" y="1"/>
                    <a:pt x="958" y="87"/>
                    <a:pt x="518" y="700"/>
                  </a:cubicBezTo>
                  <a:cubicBezTo>
                    <a:pt x="508" y="5011"/>
                    <a:pt x="269" y="9322"/>
                    <a:pt x="115" y="13633"/>
                  </a:cubicBezTo>
                  <a:cubicBezTo>
                    <a:pt x="87" y="14553"/>
                    <a:pt x="0" y="15492"/>
                    <a:pt x="20" y="16412"/>
                  </a:cubicBezTo>
                  <a:cubicBezTo>
                    <a:pt x="58" y="17839"/>
                    <a:pt x="1782" y="17696"/>
                    <a:pt x="2817" y="17763"/>
                  </a:cubicBezTo>
                  <a:cubicBezTo>
                    <a:pt x="4714" y="17887"/>
                    <a:pt x="6620" y="17954"/>
                    <a:pt x="8517" y="17954"/>
                  </a:cubicBezTo>
                  <a:cubicBezTo>
                    <a:pt x="8754" y="17954"/>
                    <a:pt x="8993" y="17955"/>
                    <a:pt x="9231" y="17955"/>
                  </a:cubicBezTo>
                  <a:cubicBezTo>
                    <a:pt x="9948" y="17955"/>
                    <a:pt x="10668" y="17949"/>
                    <a:pt x="11372" y="17906"/>
                  </a:cubicBezTo>
                  <a:cubicBezTo>
                    <a:pt x="12004" y="17868"/>
                    <a:pt x="12618" y="17868"/>
                    <a:pt x="12934" y="17130"/>
                  </a:cubicBezTo>
                  <a:cubicBezTo>
                    <a:pt x="13087" y="16766"/>
                    <a:pt x="13058" y="16230"/>
                    <a:pt x="13077" y="15847"/>
                  </a:cubicBezTo>
                  <a:cubicBezTo>
                    <a:pt x="13192" y="13950"/>
                    <a:pt x="13259" y="12043"/>
                    <a:pt x="13298" y="10146"/>
                  </a:cubicBezTo>
                  <a:cubicBezTo>
                    <a:pt x="13327" y="8297"/>
                    <a:pt x="13317" y="6458"/>
                    <a:pt x="13269" y="4609"/>
                  </a:cubicBezTo>
                  <a:cubicBezTo>
                    <a:pt x="13250" y="3603"/>
                    <a:pt x="13212" y="2587"/>
                    <a:pt x="13164" y="1581"/>
                  </a:cubicBezTo>
                  <a:cubicBezTo>
                    <a:pt x="13125" y="901"/>
                    <a:pt x="12867" y="384"/>
                    <a:pt x="12167" y="269"/>
                  </a:cubicBezTo>
                  <a:cubicBezTo>
                    <a:pt x="11850" y="237"/>
                    <a:pt x="11532" y="219"/>
                    <a:pt x="11209" y="219"/>
                  </a:cubicBezTo>
                  <a:cubicBezTo>
                    <a:pt x="11143" y="219"/>
                    <a:pt x="11075" y="219"/>
                    <a:pt x="11008" y="221"/>
                  </a:cubicBezTo>
                  <a:lnTo>
                    <a:pt x="5241" y="68"/>
                  </a:lnTo>
                  <a:cubicBezTo>
                    <a:pt x="4321" y="49"/>
                    <a:pt x="3401" y="1"/>
                    <a:pt x="2491"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8"/>
            <p:cNvSpPr/>
            <p:nvPr/>
          </p:nvSpPr>
          <p:spPr>
            <a:xfrm>
              <a:off x="3063325" y="4524600"/>
              <a:ext cx="283100" cy="350875"/>
            </a:xfrm>
            <a:custGeom>
              <a:avLst/>
              <a:gdLst/>
              <a:ahLst/>
              <a:cxnLst/>
              <a:rect l="l" t="t" r="r" b="b"/>
              <a:pathLst>
                <a:path w="11324" h="14035" extrusionOk="0">
                  <a:moveTo>
                    <a:pt x="2051" y="0"/>
                  </a:moveTo>
                  <a:cubicBezTo>
                    <a:pt x="1652" y="0"/>
                    <a:pt x="1262" y="23"/>
                    <a:pt x="901" y="96"/>
                  </a:cubicBezTo>
                  <a:cubicBezTo>
                    <a:pt x="537" y="163"/>
                    <a:pt x="460" y="297"/>
                    <a:pt x="393" y="651"/>
                  </a:cubicBezTo>
                  <a:cubicBezTo>
                    <a:pt x="211" y="1657"/>
                    <a:pt x="307" y="2807"/>
                    <a:pt x="268" y="3832"/>
                  </a:cubicBezTo>
                  <a:cubicBezTo>
                    <a:pt x="230" y="4953"/>
                    <a:pt x="192" y="6064"/>
                    <a:pt x="163" y="7185"/>
                  </a:cubicBezTo>
                  <a:cubicBezTo>
                    <a:pt x="96" y="9465"/>
                    <a:pt x="0" y="11764"/>
                    <a:pt x="125" y="14035"/>
                  </a:cubicBezTo>
                  <a:lnTo>
                    <a:pt x="316" y="14025"/>
                  </a:lnTo>
                  <a:cubicBezTo>
                    <a:pt x="584" y="10117"/>
                    <a:pt x="508" y="6160"/>
                    <a:pt x="661" y="2242"/>
                  </a:cubicBezTo>
                  <a:cubicBezTo>
                    <a:pt x="680" y="1820"/>
                    <a:pt x="604" y="1226"/>
                    <a:pt x="719" y="824"/>
                  </a:cubicBezTo>
                  <a:cubicBezTo>
                    <a:pt x="836" y="457"/>
                    <a:pt x="1097" y="399"/>
                    <a:pt x="1412" y="399"/>
                  </a:cubicBezTo>
                  <a:cubicBezTo>
                    <a:pt x="1559" y="399"/>
                    <a:pt x="1717" y="412"/>
                    <a:pt x="1878" y="412"/>
                  </a:cubicBezTo>
                  <a:lnTo>
                    <a:pt x="4867" y="402"/>
                  </a:lnTo>
                  <a:cubicBezTo>
                    <a:pt x="6859" y="402"/>
                    <a:pt x="8852" y="393"/>
                    <a:pt x="10845" y="373"/>
                  </a:cubicBezTo>
                  <a:cubicBezTo>
                    <a:pt x="10864" y="373"/>
                    <a:pt x="10874" y="364"/>
                    <a:pt x="10893" y="364"/>
                  </a:cubicBezTo>
                  <a:cubicBezTo>
                    <a:pt x="10950" y="2673"/>
                    <a:pt x="10950" y="4972"/>
                    <a:pt x="10922" y="7281"/>
                  </a:cubicBezTo>
                  <a:cubicBezTo>
                    <a:pt x="10902" y="8402"/>
                    <a:pt x="10874" y="9523"/>
                    <a:pt x="10835" y="10634"/>
                  </a:cubicBezTo>
                  <a:cubicBezTo>
                    <a:pt x="10797" y="11688"/>
                    <a:pt x="10596" y="12876"/>
                    <a:pt x="10797" y="13920"/>
                  </a:cubicBezTo>
                  <a:lnTo>
                    <a:pt x="10941" y="13968"/>
                  </a:lnTo>
                  <a:cubicBezTo>
                    <a:pt x="11247" y="12991"/>
                    <a:pt x="11161" y="11822"/>
                    <a:pt x="11199" y="10816"/>
                  </a:cubicBezTo>
                  <a:cubicBezTo>
                    <a:pt x="11238" y="9638"/>
                    <a:pt x="11276" y="8459"/>
                    <a:pt x="11286" y="7281"/>
                  </a:cubicBezTo>
                  <a:cubicBezTo>
                    <a:pt x="11324" y="4924"/>
                    <a:pt x="11314" y="2567"/>
                    <a:pt x="11266" y="210"/>
                  </a:cubicBezTo>
                  <a:cubicBezTo>
                    <a:pt x="11260" y="104"/>
                    <a:pt x="11165" y="30"/>
                    <a:pt x="11070" y="30"/>
                  </a:cubicBezTo>
                  <a:cubicBezTo>
                    <a:pt x="11028" y="30"/>
                    <a:pt x="10985" y="44"/>
                    <a:pt x="10950" y="76"/>
                  </a:cubicBezTo>
                  <a:cubicBezTo>
                    <a:pt x="10922" y="48"/>
                    <a:pt x="10874" y="38"/>
                    <a:pt x="10835" y="38"/>
                  </a:cubicBezTo>
                  <a:cubicBezTo>
                    <a:pt x="8613" y="48"/>
                    <a:pt x="6380" y="57"/>
                    <a:pt x="4158" y="67"/>
                  </a:cubicBezTo>
                  <a:cubicBezTo>
                    <a:pt x="4131" y="67"/>
                    <a:pt x="4104" y="67"/>
                    <a:pt x="4077" y="67"/>
                  </a:cubicBezTo>
                  <a:cubicBezTo>
                    <a:pt x="3441" y="67"/>
                    <a:pt x="2733" y="0"/>
                    <a:pt x="205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8"/>
            <p:cNvSpPr/>
            <p:nvPr/>
          </p:nvSpPr>
          <p:spPr>
            <a:xfrm>
              <a:off x="3066675" y="4868800"/>
              <a:ext cx="270650" cy="13225"/>
            </a:xfrm>
            <a:custGeom>
              <a:avLst/>
              <a:gdLst/>
              <a:ahLst/>
              <a:cxnLst/>
              <a:rect l="l" t="t" r="r" b="b"/>
              <a:pathLst>
                <a:path w="10826" h="529" extrusionOk="0">
                  <a:moveTo>
                    <a:pt x="6067" y="0"/>
                  </a:moveTo>
                  <a:cubicBezTo>
                    <a:pt x="4112" y="0"/>
                    <a:pt x="2157" y="85"/>
                    <a:pt x="211" y="257"/>
                  </a:cubicBezTo>
                  <a:lnTo>
                    <a:pt x="192" y="257"/>
                  </a:lnTo>
                  <a:lnTo>
                    <a:pt x="0" y="267"/>
                  </a:lnTo>
                  <a:lnTo>
                    <a:pt x="0" y="305"/>
                  </a:lnTo>
                  <a:cubicBezTo>
                    <a:pt x="0" y="358"/>
                    <a:pt x="40" y="402"/>
                    <a:pt x="91" y="402"/>
                  </a:cubicBezTo>
                  <a:cubicBezTo>
                    <a:pt x="96" y="402"/>
                    <a:pt x="101" y="402"/>
                    <a:pt x="106" y="401"/>
                  </a:cubicBezTo>
                  <a:cubicBezTo>
                    <a:pt x="115" y="439"/>
                    <a:pt x="163" y="468"/>
                    <a:pt x="211" y="468"/>
                  </a:cubicBezTo>
                  <a:cubicBezTo>
                    <a:pt x="2059" y="509"/>
                    <a:pt x="3924" y="528"/>
                    <a:pt x="5789" y="528"/>
                  </a:cubicBezTo>
                  <a:cubicBezTo>
                    <a:pt x="7404" y="528"/>
                    <a:pt x="9020" y="514"/>
                    <a:pt x="10625" y="487"/>
                  </a:cubicBezTo>
                  <a:cubicBezTo>
                    <a:pt x="10749" y="487"/>
                    <a:pt x="10826" y="372"/>
                    <a:pt x="10778" y="257"/>
                  </a:cubicBezTo>
                  <a:cubicBezTo>
                    <a:pt x="10788" y="257"/>
                    <a:pt x="10797" y="257"/>
                    <a:pt x="10797" y="238"/>
                  </a:cubicBezTo>
                  <a:cubicBezTo>
                    <a:pt x="10797" y="229"/>
                    <a:pt x="10807" y="209"/>
                    <a:pt x="10807" y="200"/>
                  </a:cubicBezTo>
                  <a:lnTo>
                    <a:pt x="10663" y="161"/>
                  </a:lnTo>
                  <a:cubicBezTo>
                    <a:pt x="10653" y="152"/>
                    <a:pt x="10634" y="152"/>
                    <a:pt x="10625" y="152"/>
                  </a:cubicBezTo>
                  <a:cubicBezTo>
                    <a:pt x="9108" y="51"/>
                    <a:pt x="7587" y="0"/>
                    <a:pt x="606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3173975" y="4502600"/>
              <a:ext cx="55575" cy="9500"/>
            </a:xfrm>
            <a:custGeom>
              <a:avLst/>
              <a:gdLst/>
              <a:ahLst/>
              <a:cxnLst/>
              <a:rect l="l" t="t" r="r" b="b"/>
              <a:pathLst>
                <a:path w="2223" h="380" extrusionOk="0">
                  <a:moveTo>
                    <a:pt x="1531" y="1"/>
                  </a:moveTo>
                  <a:cubicBezTo>
                    <a:pt x="1078" y="1"/>
                    <a:pt x="625" y="22"/>
                    <a:pt x="173" y="65"/>
                  </a:cubicBezTo>
                  <a:cubicBezTo>
                    <a:pt x="0" y="65"/>
                    <a:pt x="0" y="314"/>
                    <a:pt x="173" y="314"/>
                  </a:cubicBezTo>
                  <a:cubicBezTo>
                    <a:pt x="625" y="358"/>
                    <a:pt x="1078" y="379"/>
                    <a:pt x="1531" y="379"/>
                  </a:cubicBezTo>
                  <a:cubicBezTo>
                    <a:pt x="1681" y="379"/>
                    <a:pt x="1832" y="377"/>
                    <a:pt x="1983" y="372"/>
                  </a:cubicBezTo>
                  <a:cubicBezTo>
                    <a:pt x="2223" y="372"/>
                    <a:pt x="2223" y="8"/>
                    <a:pt x="1983" y="8"/>
                  </a:cubicBezTo>
                  <a:cubicBezTo>
                    <a:pt x="1832" y="3"/>
                    <a:pt x="1681" y="1"/>
                    <a:pt x="153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8"/>
            <p:cNvSpPr/>
            <p:nvPr/>
          </p:nvSpPr>
          <p:spPr>
            <a:xfrm>
              <a:off x="3179725" y="4895350"/>
              <a:ext cx="36900" cy="33600"/>
            </a:xfrm>
            <a:custGeom>
              <a:avLst/>
              <a:gdLst/>
              <a:ahLst/>
              <a:cxnLst/>
              <a:rect l="l" t="t" r="r" b="b"/>
              <a:pathLst>
                <a:path w="1476" h="1344" extrusionOk="0">
                  <a:moveTo>
                    <a:pt x="609" y="318"/>
                  </a:moveTo>
                  <a:cubicBezTo>
                    <a:pt x="712" y="318"/>
                    <a:pt x="815" y="359"/>
                    <a:pt x="901" y="431"/>
                  </a:cubicBezTo>
                  <a:cubicBezTo>
                    <a:pt x="1092" y="594"/>
                    <a:pt x="1016" y="853"/>
                    <a:pt x="814" y="977"/>
                  </a:cubicBezTo>
                  <a:lnTo>
                    <a:pt x="805" y="968"/>
                  </a:lnTo>
                  <a:cubicBezTo>
                    <a:pt x="738" y="1006"/>
                    <a:pt x="666" y="1025"/>
                    <a:pt x="597" y="1025"/>
                  </a:cubicBezTo>
                  <a:cubicBezTo>
                    <a:pt x="457" y="1025"/>
                    <a:pt x="332" y="946"/>
                    <a:pt x="307" y="786"/>
                  </a:cubicBezTo>
                  <a:cubicBezTo>
                    <a:pt x="278" y="613"/>
                    <a:pt x="345" y="450"/>
                    <a:pt x="469" y="345"/>
                  </a:cubicBezTo>
                  <a:cubicBezTo>
                    <a:pt x="515" y="327"/>
                    <a:pt x="562" y="318"/>
                    <a:pt x="609" y="318"/>
                  </a:cubicBezTo>
                  <a:close/>
                  <a:moveTo>
                    <a:pt x="570" y="1"/>
                  </a:moveTo>
                  <a:cubicBezTo>
                    <a:pt x="404" y="1"/>
                    <a:pt x="244" y="57"/>
                    <a:pt x="134" y="192"/>
                  </a:cubicBezTo>
                  <a:cubicBezTo>
                    <a:pt x="96" y="240"/>
                    <a:pt x="86" y="307"/>
                    <a:pt x="125" y="364"/>
                  </a:cubicBezTo>
                  <a:cubicBezTo>
                    <a:pt x="29" y="508"/>
                    <a:pt x="0" y="680"/>
                    <a:pt x="19" y="853"/>
                  </a:cubicBezTo>
                  <a:cubicBezTo>
                    <a:pt x="68" y="1171"/>
                    <a:pt x="325" y="1344"/>
                    <a:pt x="605" y="1344"/>
                  </a:cubicBezTo>
                  <a:cubicBezTo>
                    <a:pt x="714" y="1344"/>
                    <a:pt x="825" y="1318"/>
                    <a:pt x="929" y="1265"/>
                  </a:cubicBezTo>
                  <a:cubicBezTo>
                    <a:pt x="1313" y="1073"/>
                    <a:pt x="1475" y="594"/>
                    <a:pt x="1169" y="259"/>
                  </a:cubicBezTo>
                  <a:cubicBezTo>
                    <a:pt x="1031" y="104"/>
                    <a:pt x="795" y="1"/>
                    <a:pt x="57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48"/>
          <p:cNvGrpSpPr/>
          <p:nvPr/>
        </p:nvGrpSpPr>
        <p:grpSpPr>
          <a:xfrm>
            <a:off x="1603476" y="1684338"/>
            <a:ext cx="80625" cy="2529925"/>
            <a:chOff x="3979800" y="1822113"/>
            <a:chExt cx="80625" cy="2529925"/>
          </a:xfrm>
        </p:grpSpPr>
        <p:sp>
          <p:nvSpPr>
            <p:cNvPr id="1431" name="Google Shape;1431;p48"/>
            <p:cNvSpPr/>
            <p:nvPr/>
          </p:nvSpPr>
          <p:spPr>
            <a:xfrm>
              <a:off x="4009850" y="1840738"/>
              <a:ext cx="28275" cy="2486025"/>
            </a:xfrm>
            <a:custGeom>
              <a:avLst/>
              <a:gdLst/>
              <a:ahLst/>
              <a:cxnLst/>
              <a:rect l="l" t="t" r="r" b="b"/>
              <a:pathLst>
                <a:path w="1131" h="99441" extrusionOk="0">
                  <a:moveTo>
                    <a:pt x="565" y="0"/>
                  </a:moveTo>
                  <a:cubicBezTo>
                    <a:pt x="283" y="0"/>
                    <a:pt x="1" y="684"/>
                    <a:pt x="1" y="2050"/>
                  </a:cubicBezTo>
                  <a:lnTo>
                    <a:pt x="1" y="97391"/>
                  </a:lnTo>
                  <a:cubicBezTo>
                    <a:pt x="1" y="98757"/>
                    <a:pt x="283" y="99440"/>
                    <a:pt x="565" y="99440"/>
                  </a:cubicBezTo>
                  <a:cubicBezTo>
                    <a:pt x="848" y="99440"/>
                    <a:pt x="1130" y="98757"/>
                    <a:pt x="1130" y="97391"/>
                  </a:cubicBezTo>
                  <a:lnTo>
                    <a:pt x="1130" y="2050"/>
                  </a:lnTo>
                  <a:cubicBezTo>
                    <a:pt x="1130" y="684"/>
                    <a:pt x="84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8"/>
            <p:cNvSpPr/>
            <p:nvPr/>
          </p:nvSpPr>
          <p:spPr>
            <a:xfrm>
              <a:off x="3979800" y="1822113"/>
              <a:ext cx="80175" cy="88800"/>
            </a:xfrm>
            <a:custGeom>
              <a:avLst/>
              <a:gdLst/>
              <a:ahLst/>
              <a:cxnLst/>
              <a:rect l="l" t="t" r="r" b="b"/>
              <a:pathLst>
                <a:path w="3207" h="3552" extrusionOk="0">
                  <a:moveTo>
                    <a:pt x="1330" y="1374"/>
                  </a:moveTo>
                  <a:cubicBezTo>
                    <a:pt x="1347" y="1391"/>
                    <a:pt x="1365" y="1392"/>
                    <a:pt x="1366" y="1407"/>
                  </a:cubicBezTo>
                  <a:lnTo>
                    <a:pt x="1366" y="1407"/>
                  </a:lnTo>
                  <a:cubicBezTo>
                    <a:pt x="1354" y="1407"/>
                    <a:pt x="1342" y="1407"/>
                    <a:pt x="1330" y="1407"/>
                  </a:cubicBezTo>
                  <a:lnTo>
                    <a:pt x="1330" y="1407"/>
                  </a:lnTo>
                  <a:cubicBezTo>
                    <a:pt x="1330" y="1397"/>
                    <a:pt x="1330" y="1374"/>
                    <a:pt x="1330" y="1374"/>
                  </a:cubicBezTo>
                  <a:close/>
                  <a:moveTo>
                    <a:pt x="1712" y="2129"/>
                  </a:moveTo>
                  <a:cubicBezTo>
                    <a:pt x="1712" y="2132"/>
                    <a:pt x="1712" y="2134"/>
                    <a:pt x="1712" y="2134"/>
                  </a:cubicBezTo>
                  <a:cubicBezTo>
                    <a:pt x="1712" y="2134"/>
                    <a:pt x="1712" y="2132"/>
                    <a:pt x="1712" y="2129"/>
                  </a:cubicBezTo>
                  <a:close/>
                  <a:moveTo>
                    <a:pt x="1428" y="0"/>
                  </a:moveTo>
                  <a:cubicBezTo>
                    <a:pt x="1316" y="0"/>
                    <a:pt x="1200" y="17"/>
                    <a:pt x="1093" y="44"/>
                  </a:cubicBezTo>
                  <a:cubicBezTo>
                    <a:pt x="784" y="117"/>
                    <a:pt x="510" y="281"/>
                    <a:pt x="292" y="536"/>
                  </a:cubicBezTo>
                  <a:cubicBezTo>
                    <a:pt x="182" y="663"/>
                    <a:pt x="91" y="809"/>
                    <a:pt x="37" y="991"/>
                  </a:cubicBezTo>
                  <a:cubicBezTo>
                    <a:pt x="4" y="1120"/>
                    <a:pt x="100" y="1262"/>
                    <a:pt x="260" y="1332"/>
                  </a:cubicBezTo>
                  <a:lnTo>
                    <a:pt x="260" y="1332"/>
                  </a:lnTo>
                  <a:cubicBezTo>
                    <a:pt x="237" y="1328"/>
                    <a:pt x="217" y="1323"/>
                    <a:pt x="201" y="1319"/>
                  </a:cubicBezTo>
                  <a:cubicBezTo>
                    <a:pt x="109" y="1301"/>
                    <a:pt x="73" y="1283"/>
                    <a:pt x="73" y="1265"/>
                  </a:cubicBezTo>
                  <a:cubicBezTo>
                    <a:pt x="55" y="1356"/>
                    <a:pt x="37" y="1429"/>
                    <a:pt x="18" y="1520"/>
                  </a:cubicBezTo>
                  <a:cubicBezTo>
                    <a:pt x="0" y="1647"/>
                    <a:pt x="0" y="1775"/>
                    <a:pt x="18" y="1902"/>
                  </a:cubicBezTo>
                  <a:cubicBezTo>
                    <a:pt x="55" y="2194"/>
                    <a:pt x="146" y="2467"/>
                    <a:pt x="328" y="2704"/>
                  </a:cubicBezTo>
                  <a:cubicBezTo>
                    <a:pt x="401" y="2831"/>
                    <a:pt x="492" y="2941"/>
                    <a:pt x="601" y="3050"/>
                  </a:cubicBezTo>
                  <a:cubicBezTo>
                    <a:pt x="656" y="3086"/>
                    <a:pt x="711" y="3141"/>
                    <a:pt x="765" y="3178"/>
                  </a:cubicBezTo>
                  <a:cubicBezTo>
                    <a:pt x="820" y="3250"/>
                    <a:pt x="911" y="3305"/>
                    <a:pt x="984" y="3342"/>
                  </a:cubicBezTo>
                  <a:cubicBezTo>
                    <a:pt x="1111" y="3433"/>
                    <a:pt x="1275" y="3487"/>
                    <a:pt x="1421" y="3524"/>
                  </a:cubicBezTo>
                  <a:cubicBezTo>
                    <a:pt x="1521" y="3542"/>
                    <a:pt x="1617" y="3551"/>
                    <a:pt x="1713" y="3551"/>
                  </a:cubicBezTo>
                  <a:cubicBezTo>
                    <a:pt x="1808" y="3551"/>
                    <a:pt x="1904" y="3542"/>
                    <a:pt x="2004" y="3524"/>
                  </a:cubicBezTo>
                  <a:cubicBezTo>
                    <a:pt x="2314" y="3451"/>
                    <a:pt x="2605" y="3287"/>
                    <a:pt x="2806" y="3050"/>
                  </a:cubicBezTo>
                  <a:cubicBezTo>
                    <a:pt x="2988" y="2831"/>
                    <a:pt x="3116" y="2576"/>
                    <a:pt x="3170" y="2303"/>
                  </a:cubicBezTo>
                  <a:cubicBezTo>
                    <a:pt x="3207" y="2084"/>
                    <a:pt x="3207" y="1884"/>
                    <a:pt x="3170" y="1665"/>
                  </a:cubicBezTo>
                  <a:cubicBezTo>
                    <a:pt x="3152" y="1520"/>
                    <a:pt x="3097" y="1356"/>
                    <a:pt x="3043" y="1228"/>
                  </a:cubicBezTo>
                  <a:cubicBezTo>
                    <a:pt x="2988" y="1119"/>
                    <a:pt x="2933" y="991"/>
                    <a:pt x="2879" y="900"/>
                  </a:cubicBezTo>
                  <a:cubicBezTo>
                    <a:pt x="2788" y="754"/>
                    <a:pt x="2697" y="627"/>
                    <a:pt x="2587" y="499"/>
                  </a:cubicBezTo>
                  <a:cubicBezTo>
                    <a:pt x="2423" y="335"/>
                    <a:pt x="2223" y="208"/>
                    <a:pt x="2022" y="117"/>
                  </a:cubicBezTo>
                  <a:lnTo>
                    <a:pt x="1913" y="80"/>
                  </a:lnTo>
                  <a:cubicBezTo>
                    <a:pt x="1877" y="62"/>
                    <a:pt x="1840" y="44"/>
                    <a:pt x="1804" y="44"/>
                  </a:cubicBezTo>
                  <a:cubicBezTo>
                    <a:pt x="1713" y="26"/>
                    <a:pt x="1640" y="7"/>
                    <a:pt x="1549" y="7"/>
                  </a:cubicBezTo>
                  <a:cubicBezTo>
                    <a:pt x="1510" y="3"/>
                    <a:pt x="1469" y="0"/>
                    <a:pt x="1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8"/>
            <p:cNvSpPr/>
            <p:nvPr/>
          </p:nvSpPr>
          <p:spPr>
            <a:xfrm>
              <a:off x="3984350" y="4274088"/>
              <a:ext cx="76075" cy="77950"/>
            </a:xfrm>
            <a:custGeom>
              <a:avLst/>
              <a:gdLst/>
              <a:ahLst/>
              <a:cxnLst/>
              <a:rect l="l" t="t" r="r" b="b"/>
              <a:pathLst>
                <a:path w="3043" h="3118" extrusionOk="0">
                  <a:moveTo>
                    <a:pt x="1693" y="1412"/>
                  </a:moveTo>
                  <a:cubicBezTo>
                    <a:pt x="1693" y="1412"/>
                    <a:pt x="1692" y="1414"/>
                    <a:pt x="1688" y="1416"/>
                  </a:cubicBezTo>
                  <a:lnTo>
                    <a:pt x="1688" y="1416"/>
                  </a:lnTo>
                  <a:cubicBezTo>
                    <a:pt x="1690" y="1414"/>
                    <a:pt x="1692" y="1412"/>
                    <a:pt x="1693" y="1412"/>
                  </a:cubicBezTo>
                  <a:close/>
                  <a:moveTo>
                    <a:pt x="1171" y="1546"/>
                  </a:moveTo>
                  <a:lnTo>
                    <a:pt x="1171" y="1546"/>
                  </a:lnTo>
                  <a:cubicBezTo>
                    <a:pt x="1171" y="1546"/>
                    <a:pt x="1175" y="1550"/>
                    <a:pt x="1198" y="1566"/>
                  </a:cubicBezTo>
                  <a:lnTo>
                    <a:pt x="1198" y="1566"/>
                  </a:lnTo>
                  <a:cubicBezTo>
                    <a:pt x="1186" y="1563"/>
                    <a:pt x="1174" y="1559"/>
                    <a:pt x="1166" y="1551"/>
                  </a:cubicBezTo>
                  <a:cubicBezTo>
                    <a:pt x="1175" y="1551"/>
                    <a:pt x="1171" y="1546"/>
                    <a:pt x="1171" y="1546"/>
                  </a:cubicBezTo>
                  <a:close/>
                  <a:moveTo>
                    <a:pt x="1000" y="0"/>
                  </a:moveTo>
                  <a:cubicBezTo>
                    <a:pt x="995" y="0"/>
                    <a:pt x="989" y="1"/>
                    <a:pt x="984" y="2"/>
                  </a:cubicBezTo>
                  <a:cubicBezTo>
                    <a:pt x="911" y="38"/>
                    <a:pt x="838" y="75"/>
                    <a:pt x="766" y="130"/>
                  </a:cubicBezTo>
                  <a:cubicBezTo>
                    <a:pt x="456" y="312"/>
                    <a:pt x="237" y="585"/>
                    <a:pt x="110" y="913"/>
                  </a:cubicBezTo>
                  <a:cubicBezTo>
                    <a:pt x="55" y="1077"/>
                    <a:pt x="19" y="1241"/>
                    <a:pt x="19" y="1423"/>
                  </a:cubicBezTo>
                  <a:cubicBezTo>
                    <a:pt x="0" y="1587"/>
                    <a:pt x="19" y="1769"/>
                    <a:pt x="73" y="1951"/>
                  </a:cubicBezTo>
                  <a:cubicBezTo>
                    <a:pt x="164" y="2243"/>
                    <a:pt x="346" y="2516"/>
                    <a:pt x="602" y="2717"/>
                  </a:cubicBezTo>
                  <a:cubicBezTo>
                    <a:pt x="820" y="2917"/>
                    <a:pt x="1093" y="3045"/>
                    <a:pt x="1385" y="3099"/>
                  </a:cubicBezTo>
                  <a:cubicBezTo>
                    <a:pt x="1476" y="3117"/>
                    <a:pt x="1585" y="3117"/>
                    <a:pt x="1676" y="3117"/>
                  </a:cubicBezTo>
                  <a:cubicBezTo>
                    <a:pt x="1859" y="3117"/>
                    <a:pt x="2041" y="3081"/>
                    <a:pt x="2205" y="3008"/>
                  </a:cubicBezTo>
                  <a:cubicBezTo>
                    <a:pt x="2314" y="2972"/>
                    <a:pt x="2423" y="2899"/>
                    <a:pt x="2515" y="2826"/>
                  </a:cubicBezTo>
                  <a:cubicBezTo>
                    <a:pt x="2587" y="2753"/>
                    <a:pt x="2642" y="2680"/>
                    <a:pt x="2697" y="2607"/>
                  </a:cubicBezTo>
                  <a:cubicBezTo>
                    <a:pt x="2770" y="2534"/>
                    <a:pt x="2824" y="2443"/>
                    <a:pt x="2861" y="2352"/>
                  </a:cubicBezTo>
                  <a:cubicBezTo>
                    <a:pt x="2988" y="2097"/>
                    <a:pt x="3043" y="1824"/>
                    <a:pt x="3043" y="1551"/>
                  </a:cubicBezTo>
                  <a:cubicBezTo>
                    <a:pt x="3043" y="1387"/>
                    <a:pt x="3006" y="1204"/>
                    <a:pt x="2952" y="1040"/>
                  </a:cubicBezTo>
                  <a:cubicBezTo>
                    <a:pt x="2806" y="640"/>
                    <a:pt x="2496" y="330"/>
                    <a:pt x="2114" y="166"/>
                  </a:cubicBezTo>
                  <a:cubicBezTo>
                    <a:pt x="1932" y="90"/>
                    <a:pt x="1737" y="52"/>
                    <a:pt x="1540" y="52"/>
                  </a:cubicBezTo>
                  <a:cubicBezTo>
                    <a:pt x="1500" y="52"/>
                    <a:pt x="1461" y="54"/>
                    <a:pt x="1421" y="57"/>
                  </a:cubicBezTo>
                  <a:cubicBezTo>
                    <a:pt x="1330" y="72"/>
                    <a:pt x="1240" y="87"/>
                    <a:pt x="1149" y="113"/>
                  </a:cubicBezTo>
                  <a:lnTo>
                    <a:pt x="1149" y="113"/>
                  </a:lnTo>
                  <a:cubicBezTo>
                    <a:pt x="1098" y="40"/>
                    <a:pt x="1044" y="0"/>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 name="Google Shape;1435;p48"/>
          <p:cNvSpPr txBox="1"/>
          <p:nvPr/>
        </p:nvSpPr>
        <p:spPr>
          <a:xfrm>
            <a:off x="1889498" y="1560845"/>
            <a:ext cx="6003404" cy="2770260"/>
          </a:xfrm>
          <a:prstGeom prst="rect">
            <a:avLst/>
          </a:prstGeom>
          <a:noFill/>
          <a:ln>
            <a:noFill/>
          </a:ln>
        </p:spPr>
        <p:txBody>
          <a:bodyPr spcFirstLastPara="1" wrap="square" lIns="91425" tIns="91425" rIns="91425" bIns="91425" anchor="t" anchorCtr="0">
            <a:noAutofit/>
          </a:bodyPr>
          <a:lstStyle/>
          <a:p>
            <a:pPr marL="285750" lvl="0" indent="-285750" rtl="0">
              <a:spcBef>
                <a:spcPts val="0"/>
              </a:spcBef>
              <a:spcAft>
                <a:spcPts val="0"/>
              </a:spcAft>
              <a:buFont typeface="Arial" panose="020B0604020202020204" pitchFamily="34" charset="0"/>
              <a:buChar char="•"/>
            </a:pPr>
            <a:r>
              <a:rPr lang="en-US" sz="1800" dirty="0">
                <a:solidFill>
                  <a:srgbClr val="0070C0"/>
                </a:solidFill>
                <a:latin typeface="Muli"/>
                <a:ea typeface="Muli"/>
                <a:cs typeface="Muli"/>
                <a:sym typeface="Muli"/>
              </a:rPr>
              <a:t>Tag Helpers are introduced with ASP.NET Core</a:t>
            </a:r>
          </a:p>
          <a:p>
            <a:pPr marL="285750" lvl="0" indent="-285750">
              <a:buFont typeface="Arial" panose="020B0604020202020204" pitchFamily="34" charset="0"/>
              <a:buChar char="•"/>
            </a:pPr>
            <a:r>
              <a:rPr lang="en-US" sz="1800" dirty="0">
                <a:solidFill>
                  <a:srgbClr val="0070C0"/>
                </a:solidFill>
                <a:latin typeface="Muli"/>
              </a:rPr>
              <a:t>Tag Helpers enable server-side code to participate in creating and rendering HTML elements in Razor files.</a:t>
            </a:r>
          </a:p>
          <a:p>
            <a:pPr marL="285750" lvl="0" indent="-285750">
              <a:buFont typeface="Arial" panose="020B0604020202020204" pitchFamily="34" charset="0"/>
              <a:buChar char="•"/>
            </a:pPr>
            <a:r>
              <a:rPr lang="en-US" sz="1800" dirty="0">
                <a:solidFill>
                  <a:srgbClr val="0070C0"/>
                </a:solidFill>
                <a:latin typeface="Muli"/>
              </a:rPr>
              <a:t>Tag helpers are a new feature and similar to HTML helpers, which help us render HTML.</a:t>
            </a:r>
          </a:p>
          <a:p>
            <a:pPr marL="285750" lvl="0" indent="-285750">
              <a:buFont typeface="Arial" panose="020B0604020202020204" pitchFamily="34" charset="0"/>
              <a:buChar char="•"/>
            </a:pPr>
            <a:r>
              <a:rPr lang="en-US" sz="1800" dirty="0">
                <a:solidFill>
                  <a:srgbClr val="0070C0"/>
                </a:solidFill>
                <a:latin typeface="Muli"/>
                <a:ea typeface="Muli"/>
                <a:cs typeface="Muli"/>
                <a:sym typeface="Muli"/>
              </a:rPr>
              <a:t>They are more focused around HTML tags and much more easier to use with HTML.</a:t>
            </a:r>
            <a:endParaRPr sz="1800" dirty="0">
              <a:solidFill>
                <a:srgbClr val="0070C0"/>
              </a:solidFill>
              <a:latin typeface="Muli"/>
              <a:ea typeface="Muli"/>
              <a:cs typeface="Muli"/>
              <a:sym typeface="Muli"/>
            </a:endParaRPr>
          </a:p>
        </p:txBody>
      </p:sp>
    </p:spTree>
    <p:extLst>
      <p:ext uri="{BB962C8B-B14F-4D97-AF65-F5344CB8AC3E}">
        <p14:creationId xmlns:p14="http://schemas.microsoft.com/office/powerpoint/2010/main" val="22689999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121"/>
        <p:cNvGrpSpPr/>
        <p:nvPr/>
      </p:nvGrpSpPr>
      <p:grpSpPr>
        <a:xfrm>
          <a:off x="0" y="0"/>
          <a:ext cx="0" cy="0"/>
          <a:chOff x="0" y="0"/>
          <a:chExt cx="0" cy="0"/>
        </a:xfrm>
      </p:grpSpPr>
      <p:sp>
        <p:nvSpPr>
          <p:cNvPr id="1123" name="Google Shape;1123;p41"/>
          <p:cNvSpPr/>
          <p:nvPr/>
        </p:nvSpPr>
        <p:spPr>
          <a:xfrm>
            <a:off x="2488333" y="1846305"/>
            <a:ext cx="4368432" cy="1275839"/>
          </a:xfrm>
          <a:custGeom>
            <a:avLst/>
            <a:gdLst/>
            <a:ahLst/>
            <a:cxnLst/>
            <a:rect l="l" t="t" r="r" b="b"/>
            <a:pathLst>
              <a:path w="32508" h="6447" extrusionOk="0">
                <a:moveTo>
                  <a:pt x="16757" y="0"/>
                </a:moveTo>
                <a:cubicBezTo>
                  <a:pt x="16705" y="52"/>
                  <a:pt x="16653" y="87"/>
                  <a:pt x="16635" y="139"/>
                </a:cubicBezTo>
                <a:cubicBezTo>
                  <a:pt x="16618" y="208"/>
                  <a:pt x="16618" y="278"/>
                  <a:pt x="16635" y="347"/>
                </a:cubicBezTo>
                <a:lnTo>
                  <a:pt x="16635" y="2808"/>
                </a:lnTo>
                <a:cubicBezTo>
                  <a:pt x="16635" y="2894"/>
                  <a:pt x="16618" y="2981"/>
                  <a:pt x="16618" y="3085"/>
                </a:cubicBezTo>
                <a:lnTo>
                  <a:pt x="1040" y="3085"/>
                </a:lnTo>
                <a:cubicBezTo>
                  <a:pt x="936" y="3085"/>
                  <a:pt x="832" y="3085"/>
                  <a:pt x="728" y="3102"/>
                </a:cubicBezTo>
                <a:cubicBezTo>
                  <a:pt x="659" y="3154"/>
                  <a:pt x="624" y="3224"/>
                  <a:pt x="624" y="3293"/>
                </a:cubicBezTo>
                <a:cubicBezTo>
                  <a:pt x="624" y="3431"/>
                  <a:pt x="711" y="3570"/>
                  <a:pt x="711" y="3709"/>
                </a:cubicBezTo>
                <a:lnTo>
                  <a:pt x="711" y="5442"/>
                </a:lnTo>
                <a:cubicBezTo>
                  <a:pt x="711" y="5528"/>
                  <a:pt x="693" y="5615"/>
                  <a:pt x="693" y="5771"/>
                </a:cubicBezTo>
                <a:cubicBezTo>
                  <a:pt x="520" y="5632"/>
                  <a:pt x="399" y="5528"/>
                  <a:pt x="260" y="5459"/>
                </a:cubicBezTo>
                <a:cubicBezTo>
                  <a:pt x="174" y="5424"/>
                  <a:pt x="87" y="5407"/>
                  <a:pt x="0" y="5407"/>
                </a:cubicBezTo>
                <a:cubicBezTo>
                  <a:pt x="18" y="5494"/>
                  <a:pt x="18" y="5632"/>
                  <a:pt x="87" y="5667"/>
                </a:cubicBezTo>
                <a:cubicBezTo>
                  <a:pt x="329" y="5823"/>
                  <a:pt x="589" y="5979"/>
                  <a:pt x="867" y="6100"/>
                </a:cubicBezTo>
                <a:cubicBezTo>
                  <a:pt x="879" y="6103"/>
                  <a:pt x="891" y="6104"/>
                  <a:pt x="904" y="6104"/>
                </a:cubicBezTo>
                <a:cubicBezTo>
                  <a:pt x="965" y="6104"/>
                  <a:pt x="1032" y="6071"/>
                  <a:pt x="1075" y="6013"/>
                </a:cubicBezTo>
                <a:cubicBezTo>
                  <a:pt x="1300" y="5736"/>
                  <a:pt x="1508" y="5442"/>
                  <a:pt x="1716" y="5130"/>
                </a:cubicBezTo>
                <a:cubicBezTo>
                  <a:pt x="1750" y="5078"/>
                  <a:pt x="1716" y="4956"/>
                  <a:pt x="1716" y="4870"/>
                </a:cubicBezTo>
                <a:cubicBezTo>
                  <a:pt x="1646" y="4904"/>
                  <a:pt x="1542" y="4922"/>
                  <a:pt x="1490" y="4974"/>
                </a:cubicBezTo>
                <a:cubicBezTo>
                  <a:pt x="1335" y="5147"/>
                  <a:pt x="1196" y="5338"/>
                  <a:pt x="1040" y="5563"/>
                </a:cubicBezTo>
                <a:lnTo>
                  <a:pt x="1040" y="3397"/>
                </a:lnTo>
                <a:lnTo>
                  <a:pt x="16635" y="3397"/>
                </a:lnTo>
                <a:lnTo>
                  <a:pt x="16635" y="5944"/>
                </a:lnTo>
                <a:cubicBezTo>
                  <a:pt x="16445" y="5823"/>
                  <a:pt x="16271" y="5701"/>
                  <a:pt x="16098" y="5615"/>
                </a:cubicBezTo>
                <a:cubicBezTo>
                  <a:pt x="16081" y="5611"/>
                  <a:pt x="16063" y="5608"/>
                  <a:pt x="16046" y="5608"/>
                </a:cubicBezTo>
                <a:cubicBezTo>
                  <a:pt x="15995" y="5608"/>
                  <a:pt x="15946" y="5628"/>
                  <a:pt x="15907" y="5667"/>
                </a:cubicBezTo>
                <a:cubicBezTo>
                  <a:pt x="15890" y="5684"/>
                  <a:pt x="15907" y="5805"/>
                  <a:pt x="15942" y="5840"/>
                </a:cubicBezTo>
                <a:cubicBezTo>
                  <a:pt x="16167" y="6031"/>
                  <a:pt x="16410" y="6221"/>
                  <a:pt x="16653" y="6395"/>
                </a:cubicBezTo>
                <a:cubicBezTo>
                  <a:pt x="16705" y="6429"/>
                  <a:pt x="16761" y="6447"/>
                  <a:pt x="16819" y="6447"/>
                </a:cubicBezTo>
                <a:cubicBezTo>
                  <a:pt x="16878" y="6447"/>
                  <a:pt x="16938" y="6429"/>
                  <a:pt x="16999" y="6395"/>
                </a:cubicBezTo>
                <a:cubicBezTo>
                  <a:pt x="17224" y="6187"/>
                  <a:pt x="17450" y="5961"/>
                  <a:pt x="17640" y="5719"/>
                </a:cubicBezTo>
                <a:cubicBezTo>
                  <a:pt x="17692" y="5667"/>
                  <a:pt x="17658" y="5563"/>
                  <a:pt x="17658" y="5476"/>
                </a:cubicBezTo>
                <a:lnTo>
                  <a:pt x="17658" y="5476"/>
                </a:lnTo>
                <a:cubicBezTo>
                  <a:pt x="17571" y="5494"/>
                  <a:pt x="17502" y="5511"/>
                  <a:pt x="17432" y="5546"/>
                </a:cubicBezTo>
                <a:cubicBezTo>
                  <a:pt x="17259" y="5667"/>
                  <a:pt x="17120" y="5805"/>
                  <a:pt x="16964" y="5961"/>
                </a:cubicBezTo>
                <a:lnTo>
                  <a:pt x="16964" y="3397"/>
                </a:lnTo>
                <a:lnTo>
                  <a:pt x="31433" y="3397"/>
                </a:lnTo>
                <a:lnTo>
                  <a:pt x="31433" y="5580"/>
                </a:lnTo>
                <a:cubicBezTo>
                  <a:pt x="31295" y="5494"/>
                  <a:pt x="31174" y="5372"/>
                  <a:pt x="31070" y="5251"/>
                </a:cubicBezTo>
                <a:cubicBezTo>
                  <a:pt x="31018" y="5216"/>
                  <a:pt x="30948" y="5199"/>
                  <a:pt x="30879" y="5164"/>
                </a:cubicBezTo>
                <a:cubicBezTo>
                  <a:pt x="30844" y="5234"/>
                  <a:pt x="30827" y="5320"/>
                  <a:pt x="30827" y="5390"/>
                </a:cubicBezTo>
                <a:cubicBezTo>
                  <a:pt x="30844" y="5459"/>
                  <a:pt x="30896" y="5528"/>
                  <a:pt x="30948" y="5580"/>
                </a:cubicBezTo>
                <a:cubicBezTo>
                  <a:pt x="31156" y="5753"/>
                  <a:pt x="31364" y="5927"/>
                  <a:pt x="31607" y="6065"/>
                </a:cubicBezTo>
                <a:cubicBezTo>
                  <a:pt x="31641" y="6094"/>
                  <a:pt x="31684" y="6108"/>
                  <a:pt x="31726" y="6108"/>
                </a:cubicBezTo>
                <a:cubicBezTo>
                  <a:pt x="31811" y="6108"/>
                  <a:pt x="31896" y="6054"/>
                  <a:pt x="31919" y="5961"/>
                </a:cubicBezTo>
                <a:cubicBezTo>
                  <a:pt x="31936" y="5875"/>
                  <a:pt x="31988" y="5788"/>
                  <a:pt x="32057" y="5719"/>
                </a:cubicBezTo>
                <a:cubicBezTo>
                  <a:pt x="32179" y="5563"/>
                  <a:pt x="32335" y="5442"/>
                  <a:pt x="32456" y="5268"/>
                </a:cubicBezTo>
                <a:cubicBezTo>
                  <a:pt x="32508" y="5216"/>
                  <a:pt x="32491" y="5095"/>
                  <a:pt x="32491" y="5008"/>
                </a:cubicBezTo>
                <a:lnTo>
                  <a:pt x="32491" y="5008"/>
                </a:lnTo>
                <a:cubicBezTo>
                  <a:pt x="32404" y="5043"/>
                  <a:pt x="32300" y="5043"/>
                  <a:pt x="32213" y="5078"/>
                </a:cubicBezTo>
                <a:cubicBezTo>
                  <a:pt x="32057" y="5216"/>
                  <a:pt x="31936" y="5372"/>
                  <a:pt x="31763" y="5546"/>
                </a:cubicBezTo>
                <a:cubicBezTo>
                  <a:pt x="31745" y="5459"/>
                  <a:pt x="31745" y="5424"/>
                  <a:pt x="31745" y="5390"/>
                </a:cubicBezTo>
                <a:lnTo>
                  <a:pt x="31745" y="3674"/>
                </a:lnTo>
                <a:cubicBezTo>
                  <a:pt x="31745" y="3085"/>
                  <a:pt x="31728" y="3085"/>
                  <a:pt x="31156" y="3085"/>
                </a:cubicBezTo>
                <a:lnTo>
                  <a:pt x="17207" y="3085"/>
                </a:lnTo>
                <a:cubicBezTo>
                  <a:pt x="16982" y="3085"/>
                  <a:pt x="16913" y="3033"/>
                  <a:pt x="16913" y="2790"/>
                </a:cubicBezTo>
                <a:lnTo>
                  <a:pt x="16913" y="364"/>
                </a:lnTo>
                <a:cubicBezTo>
                  <a:pt x="16913" y="295"/>
                  <a:pt x="16913" y="208"/>
                  <a:pt x="16895" y="139"/>
                </a:cubicBezTo>
                <a:cubicBezTo>
                  <a:pt x="16878" y="87"/>
                  <a:pt x="16791" y="52"/>
                  <a:pt x="16757"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 name="Google Shape;1124;p41"/>
          <p:cNvSpPr/>
          <p:nvPr/>
        </p:nvSpPr>
        <p:spPr>
          <a:xfrm>
            <a:off x="2914526" y="1006439"/>
            <a:ext cx="3359954" cy="840169"/>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1"/>
          <p:cNvSpPr/>
          <p:nvPr/>
        </p:nvSpPr>
        <p:spPr>
          <a:xfrm>
            <a:off x="3037745" y="1037038"/>
            <a:ext cx="3204593" cy="697170"/>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rgbClr val="FF33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1"/>
          <p:cNvSpPr txBox="1">
            <a:spLocks noGrp="1"/>
          </p:cNvSpPr>
          <p:nvPr>
            <p:ph type="title"/>
          </p:nvPr>
        </p:nvSpPr>
        <p:spPr>
          <a:xfrm>
            <a:off x="3037745" y="1120096"/>
            <a:ext cx="3204594"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bg1">
                    <a:lumMod val="95000"/>
                  </a:schemeClr>
                </a:solidFill>
              </a:rPr>
              <a:t>PRODUCT</a:t>
            </a:r>
            <a:endParaRPr dirty="0">
              <a:solidFill>
                <a:schemeClr val="bg1">
                  <a:lumMod val="95000"/>
                </a:schemeClr>
              </a:solidFill>
            </a:endParaRPr>
          </a:p>
        </p:txBody>
      </p:sp>
      <p:sp>
        <p:nvSpPr>
          <p:cNvPr id="92" name="Google Shape;1124;p41">
            <a:extLst>
              <a:ext uri="{FF2B5EF4-FFF2-40B4-BE49-F238E27FC236}">
                <a16:creationId xmlns:a16="http://schemas.microsoft.com/office/drawing/2014/main" id="{E6DA193D-C04D-4FDC-B3E1-5A9F1D5DC059}"/>
              </a:ext>
            </a:extLst>
          </p:cNvPr>
          <p:cNvSpPr/>
          <p:nvPr/>
        </p:nvSpPr>
        <p:spPr>
          <a:xfrm>
            <a:off x="1155620" y="3069998"/>
            <a:ext cx="3359954" cy="840169"/>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125;p41">
            <a:extLst>
              <a:ext uri="{FF2B5EF4-FFF2-40B4-BE49-F238E27FC236}">
                <a16:creationId xmlns:a16="http://schemas.microsoft.com/office/drawing/2014/main" id="{224BA9E7-3289-4CDB-8BE9-88934D02553C}"/>
              </a:ext>
            </a:extLst>
          </p:cNvPr>
          <p:cNvSpPr/>
          <p:nvPr/>
        </p:nvSpPr>
        <p:spPr>
          <a:xfrm>
            <a:off x="1278839" y="3100597"/>
            <a:ext cx="3204593" cy="697170"/>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122;p41">
            <a:extLst>
              <a:ext uri="{FF2B5EF4-FFF2-40B4-BE49-F238E27FC236}">
                <a16:creationId xmlns:a16="http://schemas.microsoft.com/office/drawing/2014/main" id="{E51D599A-B17D-41E8-9586-74CBCB8D88ED}"/>
              </a:ext>
            </a:extLst>
          </p:cNvPr>
          <p:cNvSpPr txBox="1">
            <a:spLocks/>
          </p:cNvSpPr>
          <p:nvPr/>
        </p:nvSpPr>
        <p:spPr>
          <a:xfrm>
            <a:off x="1278839" y="3183655"/>
            <a:ext cx="3204594"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ondrina Shadow"/>
              <a:buNone/>
              <a:defRPr sz="36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r>
              <a:rPr lang="en-US" dirty="0"/>
              <a:t>CATEGORY</a:t>
            </a:r>
          </a:p>
        </p:txBody>
      </p:sp>
      <p:sp>
        <p:nvSpPr>
          <p:cNvPr id="95" name="Google Shape;1124;p41">
            <a:extLst>
              <a:ext uri="{FF2B5EF4-FFF2-40B4-BE49-F238E27FC236}">
                <a16:creationId xmlns:a16="http://schemas.microsoft.com/office/drawing/2014/main" id="{25A7952C-F7B5-4132-8ED3-2003B9DB6F09}"/>
              </a:ext>
            </a:extLst>
          </p:cNvPr>
          <p:cNvSpPr/>
          <p:nvPr/>
        </p:nvSpPr>
        <p:spPr>
          <a:xfrm>
            <a:off x="4977993" y="3069998"/>
            <a:ext cx="3359954" cy="840169"/>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125;p41">
            <a:extLst>
              <a:ext uri="{FF2B5EF4-FFF2-40B4-BE49-F238E27FC236}">
                <a16:creationId xmlns:a16="http://schemas.microsoft.com/office/drawing/2014/main" id="{DAC723E1-7A0F-4A1C-B51B-3DA1B2FB86B0}"/>
              </a:ext>
            </a:extLst>
          </p:cNvPr>
          <p:cNvSpPr/>
          <p:nvPr/>
        </p:nvSpPr>
        <p:spPr>
          <a:xfrm>
            <a:off x="5101212" y="3100597"/>
            <a:ext cx="3204593" cy="697170"/>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122;p41">
            <a:extLst>
              <a:ext uri="{FF2B5EF4-FFF2-40B4-BE49-F238E27FC236}">
                <a16:creationId xmlns:a16="http://schemas.microsoft.com/office/drawing/2014/main" id="{5CC27E8A-7DDD-4650-AC87-D615FA95D612}"/>
              </a:ext>
            </a:extLst>
          </p:cNvPr>
          <p:cNvSpPr txBox="1">
            <a:spLocks/>
          </p:cNvSpPr>
          <p:nvPr/>
        </p:nvSpPr>
        <p:spPr>
          <a:xfrm>
            <a:off x="5101212" y="3183655"/>
            <a:ext cx="3204594"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ondrina Shadow"/>
              <a:buNone/>
              <a:defRPr sz="36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r>
              <a:rPr lang="en-US" dirty="0"/>
              <a:t>APPLICATIONTYPE</a:t>
            </a:r>
          </a:p>
        </p:txBody>
      </p:sp>
      <p:sp>
        <p:nvSpPr>
          <p:cNvPr id="2" name="Rectangle 1">
            <a:extLst>
              <a:ext uri="{FF2B5EF4-FFF2-40B4-BE49-F238E27FC236}">
                <a16:creationId xmlns:a16="http://schemas.microsoft.com/office/drawing/2014/main" id="{69095824-B40D-4B87-B0B5-535F755502DC}"/>
              </a:ext>
            </a:extLst>
          </p:cNvPr>
          <p:cNvSpPr/>
          <p:nvPr/>
        </p:nvSpPr>
        <p:spPr>
          <a:xfrm>
            <a:off x="4638793" y="2539537"/>
            <a:ext cx="246393" cy="76685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E5CB7F51-D206-4B34-B129-57FFEF61AB2D}"/>
              </a:ext>
            </a:extLst>
          </p:cNvPr>
          <p:cNvPicPr>
            <a:picLocks noChangeAspect="1"/>
          </p:cNvPicPr>
          <p:nvPr/>
        </p:nvPicPr>
        <p:blipFill>
          <a:blip r:embed="rId3"/>
          <a:stretch>
            <a:fillRect/>
          </a:stretch>
        </p:blipFill>
        <p:spPr>
          <a:xfrm>
            <a:off x="1043284" y="361889"/>
            <a:ext cx="7437409" cy="4355296"/>
          </a:xfrm>
          <a:prstGeom prst="rect">
            <a:avLst/>
          </a:prstGeom>
          <a:ln w="19050">
            <a:solidFill>
              <a:schemeClr val="accent1">
                <a:lumMod val="75000"/>
              </a:schemeClr>
            </a:solid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123"/>
                                        </p:tgtEl>
                                        <p:attrNameLst>
                                          <p:attrName>style.visibility</p:attrName>
                                        </p:attrNameLst>
                                      </p:cBhvr>
                                      <p:to>
                                        <p:strVal val="visible"/>
                                      </p:to>
                                    </p:set>
                                    <p:animEffect transition="in" filter="randombar(horizontal)">
                                      <p:cBhvr>
                                        <p:cTn id="7" dur="500"/>
                                        <p:tgtEl>
                                          <p:spTgt spid="112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124"/>
                                        </p:tgtEl>
                                        <p:attrNameLst>
                                          <p:attrName>style.visibility</p:attrName>
                                        </p:attrNameLst>
                                      </p:cBhvr>
                                      <p:to>
                                        <p:strVal val="visible"/>
                                      </p:to>
                                    </p:set>
                                    <p:animEffect transition="in" filter="randombar(horizontal)">
                                      <p:cBhvr>
                                        <p:cTn id="10" dur="500"/>
                                        <p:tgtEl>
                                          <p:spTgt spid="1124"/>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125"/>
                                        </p:tgtEl>
                                        <p:attrNameLst>
                                          <p:attrName>style.visibility</p:attrName>
                                        </p:attrNameLst>
                                      </p:cBhvr>
                                      <p:to>
                                        <p:strVal val="visible"/>
                                      </p:to>
                                    </p:set>
                                    <p:animEffect transition="in" filter="randombar(horizontal)">
                                      <p:cBhvr>
                                        <p:cTn id="13" dur="500"/>
                                        <p:tgtEl>
                                          <p:spTgt spid="1125"/>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122"/>
                                        </p:tgtEl>
                                        <p:attrNameLst>
                                          <p:attrName>style.visibility</p:attrName>
                                        </p:attrNameLst>
                                      </p:cBhvr>
                                      <p:to>
                                        <p:strVal val="visible"/>
                                      </p:to>
                                    </p:set>
                                    <p:animEffect transition="in" filter="randombar(horizontal)">
                                      <p:cBhvr>
                                        <p:cTn id="16" dur="500"/>
                                        <p:tgtEl>
                                          <p:spTgt spid="1122"/>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randombar(horizontal)">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3" grpId="0" animBg="1"/>
      <p:bldP spid="1124" grpId="0" animBg="1"/>
      <p:bldP spid="1125" grpId="0" animBg="1"/>
      <p:bldP spid="1122" grpId="0"/>
      <p:bldP spid="2"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a:extLst>
              <a:ext uri="{FF2B5EF4-FFF2-40B4-BE49-F238E27FC236}">
                <a16:creationId xmlns:a16="http://schemas.microsoft.com/office/drawing/2014/main" id="{D56F824A-7A4D-4536-A957-EF2148943A1C}"/>
              </a:ext>
            </a:extLst>
          </p:cNvPr>
          <p:cNvSpPr txBox="1"/>
          <p:nvPr/>
        </p:nvSpPr>
        <p:spPr>
          <a:xfrm>
            <a:off x="926595" y="1131590"/>
            <a:ext cx="7290810" cy="1938992"/>
          </a:xfrm>
          <a:prstGeom prst="rect">
            <a:avLst/>
          </a:prstGeom>
          <a:noFill/>
        </p:spPr>
        <p:txBody>
          <a:bodyPr wrap="square" rtlCol="0">
            <a:spAutoFit/>
          </a:bodyPr>
          <a:lstStyle/>
          <a:p>
            <a:pPr marL="342900" indent="-342900" algn="just">
              <a:buFont typeface="Arial" panose="020B0604020202020204" pitchFamily="34" charset="0"/>
              <a:buChar char="•"/>
            </a:pPr>
            <a:r>
              <a:rPr lang="en-US" sz="2400" dirty="0">
                <a:solidFill>
                  <a:schemeClr val="accent5">
                    <a:lumMod val="75000"/>
                  </a:schemeClr>
                </a:solidFill>
                <a:latin typeface="Calibri Light" panose="020F0302020204030204" pitchFamily="34" charset="0"/>
                <a:cs typeface="Calibri Light" panose="020F0302020204030204" pitchFamily="34" charset="0"/>
              </a:rPr>
              <a:t>Tag Helpers are introduced with ASP.NET Core.</a:t>
            </a:r>
          </a:p>
          <a:p>
            <a:pPr marL="342900" indent="-342900" algn="just">
              <a:buFont typeface="Arial" panose="020B0604020202020204" pitchFamily="34" charset="0"/>
              <a:buChar char="•"/>
            </a:pPr>
            <a:r>
              <a:rPr lang="en-US" sz="2400" dirty="0">
                <a:solidFill>
                  <a:schemeClr val="accent5">
                    <a:lumMod val="75000"/>
                  </a:schemeClr>
                </a:solidFill>
                <a:latin typeface="Calibri Light" panose="020F0302020204030204" pitchFamily="34" charset="0"/>
                <a:cs typeface="Calibri Light" panose="020F0302020204030204" pitchFamily="34" charset="0"/>
              </a:rPr>
              <a:t>Tag Helpers enable server-side code to participate in    creating and rendering HTML elements in Razor files.</a:t>
            </a:r>
          </a:p>
          <a:p>
            <a:pPr marL="342900" indent="-342900" algn="just">
              <a:buFont typeface="Arial" panose="020B0604020202020204" pitchFamily="34" charset="0"/>
              <a:buChar char="•"/>
            </a:pPr>
            <a:r>
              <a:rPr lang="en-US" sz="2400" dirty="0">
                <a:solidFill>
                  <a:schemeClr val="accent5">
                    <a:lumMod val="75000"/>
                  </a:schemeClr>
                </a:solidFill>
                <a:latin typeface="Calibri Light" panose="020F0302020204030204" pitchFamily="34" charset="0"/>
                <a:cs typeface="Calibri Light" panose="020F0302020204030204" pitchFamily="34" charset="0"/>
              </a:rPr>
              <a:t>Tag Helpers are very focused around the html elements and much more natural to use.</a:t>
            </a:r>
          </a:p>
        </p:txBody>
      </p:sp>
      <p:sp>
        <p:nvSpPr>
          <p:cNvPr id="6" name="Text Placeholder 1">
            <a:extLst>
              <a:ext uri="{FF2B5EF4-FFF2-40B4-BE49-F238E27FC236}">
                <a16:creationId xmlns:a16="http://schemas.microsoft.com/office/drawing/2014/main" id="{A184D0FA-7455-4E6B-9013-A619A72BAF90}"/>
              </a:ext>
            </a:extLst>
          </p:cNvPr>
          <p:cNvSpPr>
            <a:spLocks noGrp="1"/>
          </p:cNvSpPr>
          <p:nvPr>
            <p:ph type="body" sz="quarter" idx="10"/>
          </p:nvPr>
        </p:nvSpPr>
        <p:spPr>
          <a:xfrm>
            <a:off x="0" y="123478"/>
            <a:ext cx="9144000" cy="576064"/>
          </a:xfrm>
        </p:spPr>
        <p:txBody>
          <a:bodyPr/>
          <a:lstStyle/>
          <a:p>
            <a:r>
              <a:rPr lang="en-US" dirty="0">
                <a:solidFill>
                  <a:srgbClr val="002060"/>
                </a:solidFill>
                <a:latin typeface="Calibri" panose="020F0502020204030204" pitchFamily="34" charset="0"/>
                <a:cs typeface="Calibri" panose="020F0502020204030204" pitchFamily="34" charset="0"/>
              </a:rPr>
              <a:t>Tag Helpers</a:t>
            </a:r>
          </a:p>
        </p:txBody>
      </p:sp>
    </p:spTree>
    <p:extLst>
      <p:ext uri="{BB962C8B-B14F-4D97-AF65-F5344CB8AC3E}">
        <p14:creationId xmlns:p14="http://schemas.microsoft.com/office/powerpoint/2010/main" val="3158957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
                                            <p:txEl>
                                              <p:pRg st="0" end="0"/>
                                            </p:txEl>
                                          </p:spTgt>
                                        </p:tgtEl>
                                        <p:attrNameLst>
                                          <p:attrName>style.visibility</p:attrName>
                                        </p:attrNameLst>
                                      </p:cBhvr>
                                      <p:to>
                                        <p:strVal val="visible"/>
                                      </p:to>
                                    </p:set>
                                    <p:animEffect transition="in" filter="fade">
                                      <p:cBhvr>
                                        <p:cTn id="7" dur="500"/>
                                        <p:tgtEl>
                                          <p:spTgt spid="3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6">
                                            <p:txEl>
                                              <p:pRg st="1" end="1"/>
                                            </p:txEl>
                                          </p:spTgt>
                                        </p:tgtEl>
                                        <p:attrNameLst>
                                          <p:attrName>style.visibility</p:attrName>
                                        </p:attrNameLst>
                                      </p:cBhvr>
                                      <p:to>
                                        <p:strVal val="visible"/>
                                      </p:to>
                                    </p:set>
                                    <p:animEffect transition="in" filter="fade">
                                      <p:cBhvr>
                                        <p:cTn id="12" dur="500"/>
                                        <p:tgtEl>
                                          <p:spTgt spid="3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6">
                                            <p:txEl>
                                              <p:pRg st="2" end="2"/>
                                            </p:txEl>
                                          </p:spTgt>
                                        </p:tgtEl>
                                        <p:attrNameLst>
                                          <p:attrName>style.visibility</p:attrName>
                                        </p:attrNameLst>
                                      </p:cBhvr>
                                      <p:to>
                                        <p:strVal val="visible"/>
                                      </p:to>
                                    </p:set>
                                    <p:animEffect transition="in" filter="fade">
                                      <p:cBhvr>
                                        <p:cTn id="17" dur="500"/>
                                        <p:tgtEl>
                                          <p:spTgt spid="3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9EB2DE1-E4CA-4E5F-A21C-C1A9B6A083FA}"/>
              </a:ext>
            </a:extLst>
          </p:cNvPr>
          <p:cNvPicPr>
            <a:picLocks noChangeAspect="1"/>
          </p:cNvPicPr>
          <p:nvPr/>
        </p:nvPicPr>
        <p:blipFill>
          <a:blip r:embed="rId2"/>
          <a:stretch>
            <a:fillRect/>
          </a:stretch>
        </p:blipFill>
        <p:spPr>
          <a:xfrm>
            <a:off x="623805" y="1275072"/>
            <a:ext cx="4596267" cy="828364"/>
          </a:xfrm>
          <a:prstGeom prst="rect">
            <a:avLst/>
          </a:prstGeom>
        </p:spPr>
      </p:pic>
      <p:pic>
        <p:nvPicPr>
          <p:cNvPr id="5" name="Picture 4">
            <a:extLst>
              <a:ext uri="{FF2B5EF4-FFF2-40B4-BE49-F238E27FC236}">
                <a16:creationId xmlns:a16="http://schemas.microsoft.com/office/drawing/2014/main" id="{AF6ECCD0-29B8-4DB6-A037-4062E97CE6EB}"/>
              </a:ext>
            </a:extLst>
          </p:cNvPr>
          <p:cNvPicPr>
            <a:picLocks noChangeAspect="1"/>
          </p:cNvPicPr>
          <p:nvPr/>
        </p:nvPicPr>
        <p:blipFill>
          <a:blip r:embed="rId3"/>
          <a:stretch>
            <a:fillRect/>
          </a:stretch>
        </p:blipFill>
        <p:spPr>
          <a:xfrm>
            <a:off x="600495" y="2373266"/>
            <a:ext cx="4536504" cy="793014"/>
          </a:xfrm>
          <a:prstGeom prst="rect">
            <a:avLst/>
          </a:prstGeom>
        </p:spPr>
      </p:pic>
      <p:pic>
        <p:nvPicPr>
          <p:cNvPr id="6" name="Picture 5">
            <a:extLst>
              <a:ext uri="{FF2B5EF4-FFF2-40B4-BE49-F238E27FC236}">
                <a16:creationId xmlns:a16="http://schemas.microsoft.com/office/drawing/2014/main" id="{6C61DEA1-56E3-4E04-9A0A-1ACB377129A9}"/>
              </a:ext>
            </a:extLst>
          </p:cNvPr>
          <p:cNvPicPr>
            <a:picLocks noChangeAspect="1"/>
          </p:cNvPicPr>
          <p:nvPr/>
        </p:nvPicPr>
        <p:blipFill>
          <a:blip r:embed="rId4"/>
          <a:stretch>
            <a:fillRect/>
          </a:stretch>
        </p:blipFill>
        <p:spPr>
          <a:xfrm>
            <a:off x="578950" y="3397973"/>
            <a:ext cx="7139857" cy="1137631"/>
          </a:xfrm>
          <a:prstGeom prst="rect">
            <a:avLst/>
          </a:prstGeom>
        </p:spPr>
      </p:pic>
      <p:sp>
        <p:nvSpPr>
          <p:cNvPr id="8" name="Text Placeholder 1">
            <a:extLst>
              <a:ext uri="{FF2B5EF4-FFF2-40B4-BE49-F238E27FC236}">
                <a16:creationId xmlns:a16="http://schemas.microsoft.com/office/drawing/2014/main" id="{3E0D0C22-4581-4FAC-9B1D-2B0D7C2DF288}"/>
              </a:ext>
            </a:extLst>
          </p:cNvPr>
          <p:cNvSpPr>
            <a:spLocks noGrp="1"/>
          </p:cNvSpPr>
          <p:nvPr>
            <p:ph type="body" sz="quarter" idx="10"/>
          </p:nvPr>
        </p:nvSpPr>
        <p:spPr>
          <a:xfrm>
            <a:off x="0" y="123478"/>
            <a:ext cx="9144000" cy="576064"/>
          </a:xfrm>
        </p:spPr>
        <p:txBody>
          <a:bodyPr/>
          <a:lstStyle/>
          <a:p>
            <a:r>
              <a:rPr lang="en-US" dirty="0">
                <a:solidFill>
                  <a:srgbClr val="002060"/>
                </a:solidFill>
                <a:latin typeface="Calibri" panose="020F0502020204030204" pitchFamily="34" charset="0"/>
                <a:cs typeface="Calibri" panose="020F0502020204030204" pitchFamily="34" charset="0"/>
              </a:rPr>
              <a:t>Tag Helpers Example</a:t>
            </a:r>
          </a:p>
        </p:txBody>
      </p:sp>
      <p:pic>
        <p:nvPicPr>
          <p:cNvPr id="3" name="Picture 2">
            <a:extLst>
              <a:ext uri="{FF2B5EF4-FFF2-40B4-BE49-F238E27FC236}">
                <a16:creationId xmlns:a16="http://schemas.microsoft.com/office/drawing/2014/main" id="{8A517FAB-D827-41F6-9FE5-F13C82B971DD}"/>
              </a:ext>
            </a:extLst>
          </p:cNvPr>
          <p:cNvPicPr>
            <a:picLocks noChangeAspect="1"/>
          </p:cNvPicPr>
          <p:nvPr/>
        </p:nvPicPr>
        <p:blipFill>
          <a:blip r:embed="rId5"/>
          <a:stretch>
            <a:fillRect/>
          </a:stretch>
        </p:blipFill>
        <p:spPr>
          <a:xfrm>
            <a:off x="578949" y="4345840"/>
            <a:ext cx="7139857" cy="379528"/>
          </a:xfrm>
          <a:prstGeom prst="rect">
            <a:avLst/>
          </a:prstGeom>
        </p:spPr>
      </p:pic>
    </p:spTree>
    <p:extLst>
      <p:ext uri="{BB962C8B-B14F-4D97-AF65-F5344CB8AC3E}">
        <p14:creationId xmlns:p14="http://schemas.microsoft.com/office/powerpoint/2010/main" val="22614816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a:extLst>
              <a:ext uri="{FF2B5EF4-FFF2-40B4-BE49-F238E27FC236}">
                <a16:creationId xmlns:a16="http://schemas.microsoft.com/office/drawing/2014/main" id="{D56F824A-7A4D-4536-A957-EF2148943A1C}"/>
              </a:ext>
            </a:extLst>
          </p:cNvPr>
          <p:cNvSpPr txBox="1"/>
          <p:nvPr/>
        </p:nvSpPr>
        <p:spPr>
          <a:xfrm>
            <a:off x="926595" y="1131590"/>
            <a:ext cx="7290810" cy="3416320"/>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rgbClr val="FF3399"/>
                </a:solidFill>
                <a:latin typeface="Calibri Light" panose="020F0302020204030204" pitchFamily="34" charset="0"/>
                <a:cs typeface="Calibri Light" panose="020F0302020204030204" pitchFamily="34" charset="0"/>
              </a:rPr>
              <a:t>Introduced in asp.net core 2.0</a:t>
            </a:r>
          </a:p>
          <a:p>
            <a:pPr marL="342900" indent="-342900">
              <a:buFont typeface="Arial" panose="020B0604020202020204" pitchFamily="34" charset="0"/>
              <a:buChar char="•"/>
            </a:pPr>
            <a:r>
              <a:rPr lang="en-US" sz="2400" dirty="0">
                <a:solidFill>
                  <a:srgbClr val="FF3399"/>
                </a:solidFill>
                <a:latin typeface="Calibri Light" panose="020F0302020204030204" pitchFamily="34" charset="0"/>
                <a:cs typeface="Calibri Light" panose="020F0302020204030204" pitchFamily="34" charset="0"/>
              </a:rPr>
              <a:t>Razor Pages is a new feature of ASP.NET Core MVC that makes coding page-focused scenarios easier and more productive</a:t>
            </a:r>
          </a:p>
          <a:p>
            <a:pPr marL="342900" indent="-342900">
              <a:buFont typeface="Arial" panose="020B0604020202020204" pitchFamily="34" charset="0"/>
              <a:buChar char="•"/>
            </a:pPr>
            <a:r>
              <a:rPr lang="en-US" sz="2400" dirty="0">
                <a:solidFill>
                  <a:srgbClr val="FF3399"/>
                </a:solidFill>
                <a:latin typeface="Calibri Light" panose="020F0302020204030204" pitchFamily="34" charset="0"/>
                <a:cs typeface="Calibri Light" panose="020F0302020204030204" pitchFamily="34" charset="0"/>
              </a:rPr>
              <a:t>Razor pages is not just for simple scenarios, everything that you can do with MVC you can do by using Razor pages like Routing, Models, ActionResult, Tag Helpers and so on.</a:t>
            </a:r>
          </a:p>
          <a:p>
            <a:pPr marL="342900" indent="-342900">
              <a:buFont typeface="Arial" panose="020B0604020202020204" pitchFamily="34" charset="0"/>
              <a:buChar char="•"/>
            </a:pPr>
            <a:endParaRPr lang="en-US" sz="2400" dirty="0">
              <a:solidFill>
                <a:schemeClr val="accent5">
                  <a:lumMod val="75000"/>
                </a:schemeClr>
              </a:solidFill>
            </a:endParaRPr>
          </a:p>
        </p:txBody>
      </p:sp>
      <p:sp>
        <p:nvSpPr>
          <p:cNvPr id="6" name="Text Placeholder 1">
            <a:extLst>
              <a:ext uri="{FF2B5EF4-FFF2-40B4-BE49-F238E27FC236}">
                <a16:creationId xmlns:a16="http://schemas.microsoft.com/office/drawing/2014/main" id="{F7C08054-647B-424E-9E1E-457EE7B8ADC1}"/>
              </a:ext>
            </a:extLst>
          </p:cNvPr>
          <p:cNvSpPr>
            <a:spLocks noGrp="1"/>
          </p:cNvSpPr>
          <p:nvPr>
            <p:ph type="body" sz="quarter" idx="10"/>
          </p:nvPr>
        </p:nvSpPr>
        <p:spPr>
          <a:xfrm>
            <a:off x="0" y="123478"/>
            <a:ext cx="9144000" cy="576064"/>
          </a:xfrm>
        </p:spPr>
        <p:txBody>
          <a:bodyPr/>
          <a:lstStyle/>
          <a:p>
            <a:r>
              <a:rPr lang="en-US" dirty="0">
                <a:solidFill>
                  <a:srgbClr val="002060"/>
                </a:solidFill>
                <a:latin typeface="Calibri" panose="020F0502020204030204" pitchFamily="34" charset="0"/>
                <a:cs typeface="Calibri" panose="020F0502020204030204" pitchFamily="34" charset="0"/>
              </a:rPr>
              <a:t>Razor Pages</a:t>
            </a:r>
          </a:p>
        </p:txBody>
      </p:sp>
    </p:spTree>
    <p:extLst>
      <p:ext uri="{BB962C8B-B14F-4D97-AF65-F5344CB8AC3E}">
        <p14:creationId xmlns:p14="http://schemas.microsoft.com/office/powerpoint/2010/main" val="1385462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6">
                                            <p:txEl>
                                              <p:pRg st="0" end="0"/>
                                            </p:txEl>
                                          </p:spTgt>
                                        </p:tgtEl>
                                        <p:attrNameLst>
                                          <p:attrName>style.visibility</p:attrName>
                                        </p:attrNameLst>
                                      </p:cBhvr>
                                      <p:to>
                                        <p:strVal val="visible"/>
                                      </p:to>
                                    </p:set>
                                    <p:animEffect transition="in" filter="randombar(horizontal)">
                                      <p:cBhvr>
                                        <p:cTn id="7" dur="500"/>
                                        <p:tgtEl>
                                          <p:spTgt spid="3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6">
                                            <p:txEl>
                                              <p:pRg st="1" end="1"/>
                                            </p:txEl>
                                          </p:spTgt>
                                        </p:tgtEl>
                                        <p:attrNameLst>
                                          <p:attrName>style.visibility</p:attrName>
                                        </p:attrNameLst>
                                      </p:cBhvr>
                                      <p:to>
                                        <p:strVal val="visible"/>
                                      </p:to>
                                    </p:set>
                                    <p:animEffect transition="in" filter="randombar(horizontal)">
                                      <p:cBhvr>
                                        <p:cTn id="12" dur="500"/>
                                        <p:tgtEl>
                                          <p:spTgt spid="3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36">
                                            <p:txEl>
                                              <p:pRg st="2" end="2"/>
                                            </p:txEl>
                                          </p:spTgt>
                                        </p:tgtEl>
                                        <p:attrNameLst>
                                          <p:attrName>style.visibility</p:attrName>
                                        </p:attrNameLst>
                                      </p:cBhvr>
                                      <p:to>
                                        <p:strVal val="visible"/>
                                      </p:to>
                                    </p:set>
                                    <p:animEffect transition="in" filter="randombar(horizontal)">
                                      <p:cBhvr>
                                        <p:cTn id="17" dur="500"/>
                                        <p:tgtEl>
                                          <p:spTgt spid="3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a:extLst>
              <a:ext uri="{FF2B5EF4-FFF2-40B4-BE49-F238E27FC236}">
                <a16:creationId xmlns:a16="http://schemas.microsoft.com/office/drawing/2014/main" id="{D56F824A-7A4D-4536-A957-EF2148943A1C}"/>
              </a:ext>
            </a:extLst>
          </p:cNvPr>
          <p:cNvSpPr txBox="1"/>
          <p:nvPr/>
        </p:nvSpPr>
        <p:spPr>
          <a:xfrm>
            <a:off x="926595" y="1148408"/>
            <a:ext cx="7290810" cy="1569660"/>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rgbClr val="FF3399"/>
                </a:solidFill>
                <a:latin typeface="Calibri Light" panose="020F0302020204030204" pitchFamily="34" charset="0"/>
                <a:cs typeface="Calibri Light" panose="020F0302020204030204" pitchFamily="34" charset="0"/>
              </a:rPr>
              <a:t>Routing in Asp.net Razor pages maps URL’s to Physical  file on disk.</a:t>
            </a:r>
          </a:p>
          <a:p>
            <a:pPr marL="342900" indent="-342900">
              <a:buFont typeface="Arial" panose="020B0604020202020204" pitchFamily="34" charset="0"/>
              <a:buChar char="•"/>
            </a:pPr>
            <a:r>
              <a:rPr lang="en-US" sz="2400" dirty="0">
                <a:solidFill>
                  <a:srgbClr val="FF3399"/>
                </a:solidFill>
                <a:latin typeface="Calibri Light" panose="020F0302020204030204" pitchFamily="34" charset="0"/>
                <a:cs typeface="Calibri Light" panose="020F0302020204030204" pitchFamily="34" charset="0"/>
              </a:rPr>
              <a:t>Razor pages needs a root folder.</a:t>
            </a:r>
          </a:p>
          <a:p>
            <a:pPr marL="342900" indent="-342900">
              <a:buFont typeface="Arial" panose="020B0604020202020204" pitchFamily="34" charset="0"/>
              <a:buChar char="•"/>
            </a:pPr>
            <a:r>
              <a:rPr lang="en-US" sz="2400" dirty="0" err="1">
                <a:solidFill>
                  <a:srgbClr val="FF3399"/>
                </a:solidFill>
                <a:latin typeface="Calibri Light" panose="020F0302020204030204" pitchFamily="34" charset="0"/>
                <a:cs typeface="Calibri Light" panose="020F0302020204030204" pitchFamily="34" charset="0"/>
              </a:rPr>
              <a:t>Index.cshtml</a:t>
            </a:r>
            <a:r>
              <a:rPr lang="en-US" sz="2400" dirty="0">
                <a:solidFill>
                  <a:srgbClr val="FF3399"/>
                </a:solidFill>
                <a:latin typeface="Calibri Light" panose="020F0302020204030204" pitchFamily="34" charset="0"/>
                <a:cs typeface="Calibri Light" panose="020F0302020204030204" pitchFamily="34" charset="0"/>
              </a:rPr>
              <a:t> is a default document</a:t>
            </a:r>
          </a:p>
        </p:txBody>
      </p:sp>
      <p:graphicFrame>
        <p:nvGraphicFramePr>
          <p:cNvPr id="3" name="Table 2">
            <a:extLst>
              <a:ext uri="{FF2B5EF4-FFF2-40B4-BE49-F238E27FC236}">
                <a16:creationId xmlns:a16="http://schemas.microsoft.com/office/drawing/2014/main" id="{185F78FB-C141-41DC-9A81-CA8196BBEB80}"/>
              </a:ext>
            </a:extLst>
          </p:cNvPr>
          <p:cNvGraphicFramePr>
            <a:graphicFrameLocks noGrp="1"/>
          </p:cNvGraphicFramePr>
          <p:nvPr/>
        </p:nvGraphicFramePr>
        <p:xfrm>
          <a:off x="926595" y="2931790"/>
          <a:ext cx="7290810" cy="1828800"/>
        </p:xfrm>
        <a:graphic>
          <a:graphicData uri="http://schemas.openxmlformats.org/drawingml/2006/table">
            <a:tbl>
              <a:tblPr firstRow="1" bandRow="1">
                <a:tableStyleId>{5FD0F851-EC5A-4D38-B0AD-8093EC10F338}</a:tableStyleId>
              </a:tblPr>
              <a:tblGrid>
                <a:gridCol w="3645405">
                  <a:extLst>
                    <a:ext uri="{9D8B030D-6E8A-4147-A177-3AD203B41FA5}">
                      <a16:colId xmlns:a16="http://schemas.microsoft.com/office/drawing/2014/main" val="4002940344"/>
                    </a:ext>
                  </a:extLst>
                </a:gridCol>
                <a:gridCol w="3645405">
                  <a:extLst>
                    <a:ext uri="{9D8B030D-6E8A-4147-A177-3AD203B41FA5}">
                      <a16:colId xmlns:a16="http://schemas.microsoft.com/office/drawing/2014/main" val="1849134324"/>
                    </a:ext>
                  </a:extLst>
                </a:gridCol>
              </a:tblGrid>
              <a:tr h="370840">
                <a:tc>
                  <a:txBody>
                    <a:bodyPr/>
                    <a:lstStyle/>
                    <a:p>
                      <a:pPr algn="l" fontAlgn="t"/>
                      <a:r>
                        <a:rPr lang="en-US" sz="1600" kern="1200" dirty="0">
                          <a:solidFill>
                            <a:srgbClr val="002060"/>
                          </a:solidFill>
                        </a:rPr>
                        <a:t>URL</a:t>
                      </a:r>
                      <a:endParaRPr lang="en-US" sz="1600" kern="1200" dirty="0">
                        <a:solidFill>
                          <a:srgbClr val="002060"/>
                        </a:solidFill>
                        <a:latin typeface="+mn-lt"/>
                        <a:ea typeface="+mn-ea"/>
                        <a:cs typeface="+mn-cs"/>
                      </a:endParaRPr>
                    </a:p>
                  </a:txBody>
                  <a:tcPr marL="76200" marR="76200" marT="76200" marB="76200"/>
                </a:tc>
                <a:tc>
                  <a:txBody>
                    <a:bodyPr/>
                    <a:lstStyle/>
                    <a:p>
                      <a:pPr algn="l" fontAlgn="t"/>
                      <a:r>
                        <a:rPr lang="en-US" sz="1600" kern="1200" dirty="0">
                          <a:solidFill>
                            <a:srgbClr val="002060"/>
                          </a:solidFill>
                        </a:rPr>
                        <a:t>Maps To</a:t>
                      </a:r>
                      <a:endParaRPr lang="en-US" sz="1600" kern="1200" dirty="0">
                        <a:solidFill>
                          <a:srgbClr val="002060"/>
                        </a:solidFill>
                        <a:latin typeface="+mn-lt"/>
                        <a:ea typeface="+mn-ea"/>
                        <a:cs typeface="+mn-cs"/>
                      </a:endParaRPr>
                    </a:p>
                  </a:txBody>
                  <a:tcPr marL="76200" marR="76200" marT="76200" marB="76200"/>
                </a:tc>
                <a:extLst>
                  <a:ext uri="{0D108BD9-81ED-4DB2-BD59-A6C34878D82A}">
                    <a16:rowId xmlns:a16="http://schemas.microsoft.com/office/drawing/2014/main" val="742214562"/>
                  </a:ext>
                </a:extLst>
              </a:tr>
              <a:tr h="370840">
                <a:tc>
                  <a:txBody>
                    <a:bodyPr/>
                    <a:lstStyle/>
                    <a:p>
                      <a:pPr fontAlgn="t"/>
                      <a:r>
                        <a:rPr lang="en-US" sz="1600" kern="1200" dirty="0"/>
                        <a:t>www.domain.com </a:t>
                      </a:r>
                      <a:endParaRPr lang="en-US" sz="1600" kern="1200" dirty="0">
                        <a:solidFill>
                          <a:schemeClr val="accent5">
                            <a:lumMod val="75000"/>
                          </a:schemeClr>
                        </a:solidFill>
                        <a:latin typeface="+mn-lt"/>
                        <a:ea typeface="+mn-ea"/>
                        <a:cs typeface="+mn-cs"/>
                      </a:endParaRPr>
                    </a:p>
                  </a:txBody>
                  <a:tcPr marL="76200" marR="76200" marT="76200" marB="76200"/>
                </a:tc>
                <a:tc>
                  <a:txBody>
                    <a:bodyPr/>
                    <a:lstStyle/>
                    <a:p>
                      <a:pPr fontAlgn="t"/>
                      <a:r>
                        <a:rPr lang="en-US" sz="1600" kern="1200" dirty="0"/>
                        <a:t>/Pages/</a:t>
                      </a:r>
                      <a:r>
                        <a:rPr lang="en-US" sz="1600" kern="1200" dirty="0" err="1"/>
                        <a:t>Index.cshtml</a:t>
                      </a:r>
                      <a:endParaRPr lang="en-US" sz="1600" kern="1200" dirty="0">
                        <a:solidFill>
                          <a:schemeClr val="accent5">
                            <a:lumMod val="75000"/>
                          </a:schemeClr>
                        </a:solidFill>
                        <a:latin typeface="+mn-lt"/>
                        <a:ea typeface="+mn-ea"/>
                        <a:cs typeface="+mn-cs"/>
                      </a:endParaRPr>
                    </a:p>
                  </a:txBody>
                  <a:tcPr marL="76200" marR="76200" marT="76200" marB="76200"/>
                </a:tc>
                <a:extLst>
                  <a:ext uri="{0D108BD9-81ED-4DB2-BD59-A6C34878D82A}">
                    <a16:rowId xmlns:a16="http://schemas.microsoft.com/office/drawing/2014/main" val="3781350756"/>
                  </a:ext>
                </a:extLst>
              </a:tr>
              <a:tr h="370840">
                <a:tc>
                  <a:txBody>
                    <a:bodyPr/>
                    <a:lstStyle/>
                    <a:p>
                      <a:pPr fontAlgn="t"/>
                      <a:r>
                        <a:rPr lang="en-US" sz="1600" kern="1200"/>
                        <a:t>www.domain.com/index</a:t>
                      </a:r>
                      <a:endParaRPr lang="en-US" sz="1600" kern="1200">
                        <a:solidFill>
                          <a:schemeClr val="accent5">
                            <a:lumMod val="75000"/>
                          </a:schemeClr>
                        </a:solidFill>
                        <a:latin typeface="+mn-lt"/>
                        <a:ea typeface="+mn-ea"/>
                        <a:cs typeface="+mn-cs"/>
                      </a:endParaRPr>
                    </a:p>
                  </a:txBody>
                  <a:tcPr marL="76200" marR="76200" marT="76200" marB="76200"/>
                </a:tc>
                <a:tc>
                  <a:txBody>
                    <a:bodyPr/>
                    <a:lstStyle/>
                    <a:p>
                      <a:pPr fontAlgn="t"/>
                      <a:r>
                        <a:rPr lang="en-US" sz="1600" kern="1200"/>
                        <a:t>/Pages/Index.cshtml</a:t>
                      </a:r>
                      <a:endParaRPr lang="en-US" sz="1600" kern="1200">
                        <a:solidFill>
                          <a:schemeClr val="accent5">
                            <a:lumMod val="75000"/>
                          </a:schemeClr>
                        </a:solidFill>
                        <a:latin typeface="+mn-lt"/>
                        <a:ea typeface="+mn-ea"/>
                        <a:cs typeface="+mn-cs"/>
                      </a:endParaRPr>
                    </a:p>
                  </a:txBody>
                  <a:tcPr marL="76200" marR="76200" marT="76200" marB="76200"/>
                </a:tc>
                <a:extLst>
                  <a:ext uri="{0D108BD9-81ED-4DB2-BD59-A6C34878D82A}">
                    <a16:rowId xmlns:a16="http://schemas.microsoft.com/office/drawing/2014/main" val="2404526777"/>
                  </a:ext>
                </a:extLst>
              </a:tr>
              <a:tr h="370840">
                <a:tc>
                  <a:txBody>
                    <a:bodyPr/>
                    <a:lstStyle/>
                    <a:p>
                      <a:pPr fontAlgn="t"/>
                      <a:r>
                        <a:rPr lang="en-US" sz="1600" kern="1200"/>
                        <a:t>www.domain.com/account</a:t>
                      </a:r>
                      <a:endParaRPr lang="en-US" sz="1600" kern="1200">
                        <a:solidFill>
                          <a:schemeClr val="accent5">
                            <a:lumMod val="75000"/>
                          </a:schemeClr>
                        </a:solidFill>
                        <a:latin typeface="+mn-lt"/>
                        <a:ea typeface="+mn-ea"/>
                        <a:cs typeface="+mn-cs"/>
                      </a:endParaRPr>
                    </a:p>
                  </a:txBody>
                  <a:tcPr marL="76200" marR="76200" marT="76200" marB="76200"/>
                </a:tc>
                <a:tc>
                  <a:txBody>
                    <a:bodyPr/>
                    <a:lstStyle/>
                    <a:p>
                      <a:pPr fontAlgn="t"/>
                      <a:r>
                        <a:rPr lang="en-US" sz="1600" kern="1200" dirty="0"/>
                        <a:t>/Pages/</a:t>
                      </a:r>
                      <a:r>
                        <a:rPr lang="en-US" sz="1600" kern="1200" dirty="0" err="1"/>
                        <a:t>account.cshtml</a:t>
                      </a:r>
                      <a:br>
                        <a:rPr lang="en-US" sz="1600" kern="1200" dirty="0"/>
                      </a:br>
                      <a:r>
                        <a:rPr lang="en-US" sz="1600" kern="1200" dirty="0"/>
                        <a:t>/Pages/account/</a:t>
                      </a:r>
                      <a:r>
                        <a:rPr lang="en-US" sz="1600" kern="1200" dirty="0" err="1"/>
                        <a:t>index.cshtml</a:t>
                      </a:r>
                      <a:endParaRPr lang="en-US" sz="1600" kern="1200" dirty="0">
                        <a:solidFill>
                          <a:schemeClr val="accent5">
                            <a:lumMod val="75000"/>
                          </a:schemeClr>
                        </a:solidFill>
                        <a:latin typeface="+mn-lt"/>
                        <a:ea typeface="+mn-ea"/>
                        <a:cs typeface="+mn-cs"/>
                      </a:endParaRPr>
                    </a:p>
                  </a:txBody>
                  <a:tcPr marL="76200" marR="76200" marT="76200" marB="76200"/>
                </a:tc>
                <a:extLst>
                  <a:ext uri="{0D108BD9-81ED-4DB2-BD59-A6C34878D82A}">
                    <a16:rowId xmlns:a16="http://schemas.microsoft.com/office/drawing/2014/main" val="3963275658"/>
                  </a:ext>
                </a:extLst>
              </a:tr>
            </a:tbl>
          </a:graphicData>
        </a:graphic>
      </p:graphicFrame>
      <p:pic>
        <p:nvPicPr>
          <p:cNvPr id="5" name="Picture 2" descr="Map, map pin, navigation, pin, route, routing icon | Icon search ">
            <a:extLst>
              <a:ext uri="{FF2B5EF4-FFF2-40B4-BE49-F238E27FC236}">
                <a16:creationId xmlns:a16="http://schemas.microsoft.com/office/drawing/2014/main" id="{3A67484B-1ABD-4426-8B3C-D8939B69CB7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440894" y="1494475"/>
            <a:ext cx="1553022" cy="1223593"/>
          </a:xfrm>
          <a:prstGeom prst="rect">
            <a:avLst/>
          </a:prstGeom>
          <a:noFill/>
          <a:extLst>
            <a:ext uri="{909E8E84-426E-40DD-AFC4-6F175D3DCCD1}">
              <a14:hiddenFill xmlns:a14="http://schemas.microsoft.com/office/drawing/2010/main">
                <a:solidFill>
                  <a:srgbClr val="FFFFFF"/>
                </a:solidFill>
              </a14:hiddenFill>
            </a:ext>
          </a:extLst>
        </p:spPr>
      </p:pic>
      <p:sp>
        <p:nvSpPr>
          <p:cNvPr id="8" name="Text Placeholder 1">
            <a:extLst>
              <a:ext uri="{FF2B5EF4-FFF2-40B4-BE49-F238E27FC236}">
                <a16:creationId xmlns:a16="http://schemas.microsoft.com/office/drawing/2014/main" id="{D97D7FF8-C2F8-4F69-BCFF-81904D6BC1C2}"/>
              </a:ext>
            </a:extLst>
          </p:cNvPr>
          <p:cNvSpPr>
            <a:spLocks noGrp="1"/>
          </p:cNvSpPr>
          <p:nvPr>
            <p:ph type="body" sz="quarter" idx="10"/>
          </p:nvPr>
        </p:nvSpPr>
        <p:spPr>
          <a:xfrm>
            <a:off x="0" y="123478"/>
            <a:ext cx="9144000" cy="576064"/>
          </a:xfrm>
        </p:spPr>
        <p:txBody>
          <a:bodyPr/>
          <a:lstStyle/>
          <a:p>
            <a:r>
              <a:rPr lang="en-US" dirty="0">
                <a:solidFill>
                  <a:srgbClr val="002060"/>
                </a:solidFill>
                <a:latin typeface="Calibri" panose="020F0502020204030204" pitchFamily="34" charset="0"/>
                <a:cs typeface="Calibri" panose="020F0502020204030204" pitchFamily="34" charset="0"/>
              </a:rPr>
              <a:t>Routing in Razor Pages</a:t>
            </a:r>
          </a:p>
        </p:txBody>
      </p:sp>
    </p:spTree>
    <p:extLst>
      <p:ext uri="{BB962C8B-B14F-4D97-AF65-F5344CB8AC3E}">
        <p14:creationId xmlns:p14="http://schemas.microsoft.com/office/powerpoint/2010/main" val="1482011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6">
                                            <p:txEl>
                                              <p:pRg st="0" end="0"/>
                                            </p:txEl>
                                          </p:spTgt>
                                        </p:tgtEl>
                                        <p:attrNameLst>
                                          <p:attrName>style.visibility</p:attrName>
                                        </p:attrNameLst>
                                      </p:cBhvr>
                                      <p:to>
                                        <p:strVal val="visible"/>
                                      </p:to>
                                    </p:set>
                                    <p:animEffect transition="in" filter="randombar(horizontal)">
                                      <p:cBhvr>
                                        <p:cTn id="7" dur="500"/>
                                        <p:tgtEl>
                                          <p:spTgt spid="3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6">
                                            <p:txEl>
                                              <p:pRg st="1" end="1"/>
                                            </p:txEl>
                                          </p:spTgt>
                                        </p:tgtEl>
                                        <p:attrNameLst>
                                          <p:attrName>style.visibility</p:attrName>
                                        </p:attrNameLst>
                                      </p:cBhvr>
                                      <p:to>
                                        <p:strVal val="visible"/>
                                      </p:to>
                                    </p:set>
                                    <p:animEffect transition="in" filter="randombar(horizontal)">
                                      <p:cBhvr>
                                        <p:cTn id="12" dur="500"/>
                                        <p:tgtEl>
                                          <p:spTgt spid="3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36">
                                            <p:txEl>
                                              <p:pRg st="2" end="2"/>
                                            </p:txEl>
                                          </p:spTgt>
                                        </p:tgtEl>
                                        <p:attrNameLst>
                                          <p:attrName>style.visibility</p:attrName>
                                        </p:attrNameLst>
                                      </p:cBhvr>
                                      <p:to>
                                        <p:strVal val="visible"/>
                                      </p:to>
                                    </p:set>
                                    <p:animEffect transition="in" filter="randombar(horizontal)">
                                      <p:cBhvr>
                                        <p:cTn id="17" dur="500"/>
                                        <p:tgtEl>
                                          <p:spTgt spid="3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a:extLst>
              <a:ext uri="{FF2B5EF4-FFF2-40B4-BE49-F238E27FC236}">
                <a16:creationId xmlns:a16="http://schemas.microsoft.com/office/drawing/2014/main" id="{D56F824A-7A4D-4536-A957-EF2148943A1C}"/>
              </a:ext>
            </a:extLst>
          </p:cNvPr>
          <p:cNvSpPr txBox="1"/>
          <p:nvPr/>
        </p:nvSpPr>
        <p:spPr>
          <a:xfrm>
            <a:off x="926595" y="1419622"/>
            <a:ext cx="7290810" cy="2677656"/>
          </a:xfrm>
          <a:prstGeom prst="rect">
            <a:avLst/>
          </a:prstGeom>
          <a:noFill/>
        </p:spPr>
        <p:txBody>
          <a:bodyPr wrap="square" rtlCol="0">
            <a:spAutoFit/>
          </a:bodyPr>
          <a:lstStyle/>
          <a:p>
            <a:pPr marL="285750" indent="-285750" algn="just">
              <a:buFont typeface="Arial" panose="020B0604020202020204" pitchFamily="34" charset="0"/>
              <a:buChar char="•"/>
            </a:pPr>
            <a:r>
              <a:rPr lang="en-US" sz="2400" dirty="0">
                <a:solidFill>
                  <a:srgbClr val="FF3399"/>
                </a:solidFill>
                <a:latin typeface="Calibri Light" panose="020F0302020204030204" pitchFamily="34" charset="0"/>
                <a:cs typeface="Calibri Light" panose="020F0302020204030204" pitchFamily="34" charset="0"/>
              </a:rPr>
              <a:t>ActionResult is a result of action methods/pages </a:t>
            </a:r>
            <a:r>
              <a:rPr lang="en-US" sz="2400">
                <a:solidFill>
                  <a:srgbClr val="FF3399"/>
                </a:solidFill>
                <a:latin typeface="Calibri Light" panose="020F0302020204030204" pitchFamily="34" charset="0"/>
                <a:cs typeface="Calibri Light" panose="020F0302020204030204" pitchFamily="34" charset="0"/>
              </a:rPr>
              <a:t>or return types </a:t>
            </a:r>
            <a:r>
              <a:rPr lang="en-US" sz="2400" dirty="0">
                <a:solidFill>
                  <a:srgbClr val="FF3399"/>
                </a:solidFill>
                <a:latin typeface="Calibri Light" panose="020F0302020204030204" pitchFamily="34" charset="0"/>
                <a:cs typeface="Calibri Light" panose="020F0302020204030204" pitchFamily="34" charset="0"/>
              </a:rPr>
              <a:t>of action methods/page handlers</a:t>
            </a:r>
          </a:p>
          <a:p>
            <a:pPr marL="285750" indent="-285750" algn="just">
              <a:buFont typeface="Arial" panose="020B0604020202020204" pitchFamily="34" charset="0"/>
              <a:buChar char="•"/>
            </a:pPr>
            <a:r>
              <a:rPr lang="en-US" altLang="en-US" sz="2400" dirty="0">
                <a:solidFill>
                  <a:srgbClr val="FF3399"/>
                </a:solidFill>
                <a:latin typeface="Calibri Light" panose="020F0302020204030204" pitchFamily="34" charset="0"/>
                <a:cs typeface="Calibri Light" panose="020F0302020204030204" pitchFamily="34" charset="0"/>
              </a:rPr>
              <a:t>Action result is a parent class for many of the derived    classes that have associated helpers.</a:t>
            </a:r>
          </a:p>
          <a:p>
            <a:pPr marL="285750" indent="-285750" algn="just">
              <a:buFont typeface="Arial" panose="020B0604020202020204" pitchFamily="34" charset="0"/>
              <a:buChar char="•"/>
            </a:pPr>
            <a:r>
              <a:rPr lang="en-US" sz="2400" dirty="0">
                <a:solidFill>
                  <a:srgbClr val="FF3399"/>
                </a:solidFill>
                <a:latin typeface="Calibri Light" panose="020F0302020204030204" pitchFamily="34" charset="0"/>
                <a:cs typeface="Calibri Light" panose="020F0302020204030204" pitchFamily="34" charset="0"/>
              </a:rPr>
              <a:t>The </a:t>
            </a:r>
            <a:r>
              <a:rPr lang="en-US" sz="2400" dirty="0" err="1">
                <a:solidFill>
                  <a:srgbClr val="FF3399"/>
                </a:solidFill>
                <a:latin typeface="Calibri Light" panose="020F0302020204030204" pitchFamily="34" charset="0"/>
                <a:cs typeface="Calibri Light" panose="020F0302020204030204" pitchFamily="34" charset="0"/>
              </a:rPr>
              <a:t>IActionResult</a:t>
            </a:r>
            <a:r>
              <a:rPr lang="en-US" sz="2400" dirty="0">
                <a:solidFill>
                  <a:srgbClr val="FF3399"/>
                </a:solidFill>
                <a:latin typeface="Calibri Light" panose="020F0302020204030204" pitchFamily="34" charset="0"/>
                <a:cs typeface="Calibri Light" panose="020F0302020204030204" pitchFamily="34" charset="0"/>
              </a:rPr>
              <a:t> return type is appropriate when        multiple ActionResult return types are possible in an     action.</a:t>
            </a:r>
          </a:p>
        </p:txBody>
      </p:sp>
      <p:sp>
        <p:nvSpPr>
          <p:cNvPr id="5" name="Rectangle 3">
            <a:extLst>
              <a:ext uri="{FF2B5EF4-FFF2-40B4-BE49-F238E27FC236}">
                <a16:creationId xmlns:a16="http://schemas.microsoft.com/office/drawing/2014/main" id="{FE3A7F91-4CA3-4E93-B82F-A8617FDC9469}"/>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0E1947DD-1444-46D8-96BC-1120ECD5C666}"/>
              </a:ext>
            </a:extLst>
          </p:cNvPr>
          <p:cNvSpPr>
            <a:spLocks noChangeArrowheads="1"/>
          </p:cNvSpPr>
          <p:nvPr/>
        </p:nvSpPr>
        <p:spPr bwMode="auto">
          <a:xfrm>
            <a:off x="0" y="90100"/>
            <a:ext cx="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 name="Text Placeholder 1">
            <a:extLst>
              <a:ext uri="{FF2B5EF4-FFF2-40B4-BE49-F238E27FC236}">
                <a16:creationId xmlns:a16="http://schemas.microsoft.com/office/drawing/2014/main" id="{9C45E38C-9061-4997-B149-DC25C2726ED3}"/>
              </a:ext>
            </a:extLst>
          </p:cNvPr>
          <p:cNvSpPr>
            <a:spLocks noGrp="1"/>
          </p:cNvSpPr>
          <p:nvPr>
            <p:ph type="body" sz="quarter" idx="10"/>
          </p:nvPr>
        </p:nvSpPr>
        <p:spPr>
          <a:xfrm>
            <a:off x="0" y="123478"/>
            <a:ext cx="9144000" cy="576064"/>
          </a:xfrm>
        </p:spPr>
        <p:txBody>
          <a:bodyPr/>
          <a:lstStyle/>
          <a:p>
            <a:r>
              <a:rPr lang="en-US" dirty="0">
                <a:solidFill>
                  <a:srgbClr val="002060"/>
                </a:solidFill>
                <a:latin typeface="Calibri" panose="020F0502020204030204" pitchFamily="34" charset="0"/>
                <a:cs typeface="Calibri" panose="020F0502020204030204" pitchFamily="34" charset="0"/>
              </a:rPr>
              <a:t>Action Result</a:t>
            </a:r>
          </a:p>
        </p:txBody>
      </p:sp>
    </p:spTree>
    <p:extLst>
      <p:ext uri="{BB962C8B-B14F-4D97-AF65-F5344CB8AC3E}">
        <p14:creationId xmlns:p14="http://schemas.microsoft.com/office/powerpoint/2010/main" val="3685993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6">
                                            <p:txEl>
                                              <p:pRg st="0" end="0"/>
                                            </p:txEl>
                                          </p:spTgt>
                                        </p:tgtEl>
                                        <p:attrNameLst>
                                          <p:attrName>style.visibility</p:attrName>
                                        </p:attrNameLst>
                                      </p:cBhvr>
                                      <p:to>
                                        <p:strVal val="visible"/>
                                      </p:to>
                                    </p:set>
                                    <p:animEffect transition="in" filter="randombar(horizontal)">
                                      <p:cBhvr>
                                        <p:cTn id="7" dur="500"/>
                                        <p:tgtEl>
                                          <p:spTgt spid="3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6">
                                            <p:txEl>
                                              <p:pRg st="1" end="1"/>
                                            </p:txEl>
                                          </p:spTgt>
                                        </p:tgtEl>
                                        <p:attrNameLst>
                                          <p:attrName>style.visibility</p:attrName>
                                        </p:attrNameLst>
                                      </p:cBhvr>
                                      <p:to>
                                        <p:strVal val="visible"/>
                                      </p:to>
                                    </p:set>
                                    <p:animEffect transition="in" filter="randombar(horizontal)">
                                      <p:cBhvr>
                                        <p:cTn id="12" dur="500"/>
                                        <p:tgtEl>
                                          <p:spTgt spid="3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36">
                                            <p:txEl>
                                              <p:pRg st="2" end="2"/>
                                            </p:txEl>
                                          </p:spTgt>
                                        </p:tgtEl>
                                        <p:attrNameLst>
                                          <p:attrName>style.visibility</p:attrName>
                                        </p:attrNameLst>
                                      </p:cBhvr>
                                      <p:to>
                                        <p:strVal val="visible"/>
                                      </p:to>
                                    </p:set>
                                    <p:animEffect transition="in" filter="randombar(horizontal)">
                                      <p:cBhvr>
                                        <p:cTn id="17" dur="500"/>
                                        <p:tgtEl>
                                          <p:spTgt spid="3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FE3A7F91-4CA3-4E93-B82F-A8617FDC9469}"/>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0E1947DD-1444-46D8-96BC-1120ECD5C666}"/>
              </a:ext>
            </a:extLst>
          </p:cNvPr>
          <p:cNvSpPr>
            <a:spLocks noChangeArrowheads="1"/>
          </p:cNvSpPr>
          <p:nvPr/>
        </p:nvSpPr>
        <p:spPr bwMode="auto">
          <a:xfrm>
            <a:off x="0" y="90100"/>
            <a:ext cx="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aphicFrame>
        <p:nvGraphicFramePr>
          <p:cNvPr id="9" name="Table 8">
            <a:extLst>
              <a:ext uri="{FF2B5EF4-FFF2-40B4-BE49-F238E27FC236}">
                <a16:creationId xmlns:a16="http://schemas.microsoft.com/office/drawing/2014/main" id="{8A371442-8407-4F72-9BF7-1DEB42953852}"/>
              </a:ext>
            </a:extLst>
          </p:cNvPr>
          <p:cNvGraphicFramePr>
            <a:graphicFrameLocks noGrp="1"/>
          </p:cNvGraphicFramePr>
          <p:nvPr/>
        </p:nvGraphicFramePr>
        <p:xfrm>
          <a:off x="251520" y="987574"/>
          <a:ext cx="8640960" cy="3683000"/>
        </p:xfrm>
        <a:graphic>
          <a:graphicData uri="http://schemas.openxmlformats.org/drawingml/2006/table">
            <a:tbl>
              <a:tblPr firstRow="1" bandRow="1">
                <a:tableStyleId>{5C22544A-7EE6-4342-B048-85BDC9FD1C3A}</a:tableStyleId>
              </a:tblPr>
              <a:tblGrid>
                <a:gridCol w="1512168">
                  <a:extLst>
                    <a:ext uri="{9D8B030D-6E8A-4147-A177-3AD203B41FA5}">
                      <a16:colId xmlns:a16="http://schemas.microsoft.com/office/drawing/2014/main" val="1812457346"/>
                    </a:ext>
                  </a:extLst>
                </a:gridCol>
                <a:gridCol w="2808312">
                  <a:extLst>
                    <a:ext uri="{9D8B030D-6E8A-4147-A177-3AD203B41FA5}">
                      <a16:colId xmlns:a16="http://schemas.microsoft.com/office/drawing/2014/main" val="3951951869"/>
                    </a:ext>
                  </a:extLst>
                </a:gridCol>
                <a:gridCol w="4320480">
                  <a:extLst>
                    <a:ext uri="{9D8B030D-6E8A-4147-A177-3AD203B41FA5}">
                      <a16:colId xmlns:a16="http://schemas.microsoft.com/office/drawing/2014/main" val="3037375389"/>
                    </a:ext>
                  </a:extLst>
                </a:gridCol>
              </a:tblGrid>
              <a:tr h="370840">
                <a:tc>
                  <a:txBody>
                    <a:bodyPr/>
                    <a:lstStyle/>
                    <a:p>
                      <a:pPr algn="l" fontAlgn="b"/>
                      <a:r>
                        <a:rPr lang="en-US" sz="1000" dirty="0">
                          <a:effectLst/>
                        </a:rPr>
                        <a:t>ActionResult</a:t>
                      </a:r>
                    </a:p>
                  </a:txBody>
                  <a:tcPr marL="76200" marR="76200" marT="76200" marB="76200" anchor="b"/>
                </a:tc>
                <a:tc>
                  <a:txBody>
                    <a:bodyPr/>
                    <a:lstStyle/>
                    <a:p>
                      <a:pPr algn="l" fontAlgn="b"/>
                      <a:r>
                        <a:rPr lang="en-US" sz="1000">
                          <a:effectLst/>
                        </a:rPr>
                        <a:t>Helper</a:t>
                      </a:r>
                    </a:p>
                  </a:txBody>
                  <a:tcPr marL="76200" marR="76200" marT="76200" marB="76200" anchor="b"/>
                </a:tc>
                <a:tc>
                  <a:txBody>
                    <a:bodyPr/>
                    <a:lstStyle/>
                    <a:p>
                      <a:pPr algn="l" fontAlgn="b"/>
                      <a:r>
                        <a:rPr lang="en-US" sz="1000" dirty="0">
                          <a:effectLst/>
                        </a:rPr>
                        <a:t>Description</a:t>
                      </a:r>
                    </a:p>
                  </a:txBody>
                  <a:tcPr marL="76200" marR="76200" marT="76200" marB="76200" anchor="b"/>
                </a:tc>
                <a:extLst>
                  <a:ext uri="{0D108BD9-81ED-4DB2-BD59-A6C34878D82A}">
                    <a16:rowId xmlns:a16="http://schemas.microsoft.com/office/drawing/2014/main" val="4072850322"/>
                  </a:ext>
                </a:extLst>
              </a:tr>
              <a:tr h="370840">
                <a:tc>
                  <a:txBody>
                    <a:bodyPr/>
                    <a:lstStyle/>
                    <a:p>
                      <a:pPr algn="l" fontAlgn="t"/>
                      <a:r>
                        <a:rPr lang="en-US" sz="1000" dirty="0" err="1">
                          <a:effectLst/>
                        </a:rPr>
                        <a:t>ContentResult</a:t>
                      </a:r>
                      <a:endParaRPr lang="en-US" sz="1000" dirty="0">
                        <a:effectLst/>
                      </a:endParaRPr>
                    </a:p>
                  </a:txBody>
                  <a:tcPr marL="76200" marR="76200" marT="76200" marB="76200"/>
                </a:tc>
                <a:tc>
                  <a:txBody>
                    <a:bodyPr/>
                    <a:lstStyle/>
                    <a:p>
                      <a:pPr algn="l" fontAlgn="t"/>
                      <a:r>
                        <a:rPr lang="en-US" sz="1000">
                          <a:effectLst/>
                        </a:rPr>
                        <a:t>Content</a:t>
                      </a:r>
                    </a:p>
                  </a:txBody>
                  <a:tcPr marL="76200" marR="76200" marT="76200" marB="76200"/>
                </a:tc>
                <a:tc>
                  <a:txBody>
                    <a:bodyPr/>
                    <a:lstStyle/>
                    <a:p>
                      <a:pPr algn="just" fontAlgn="t"/>
                      <a:r>
                        <a:rPr lang="en-US" sz="1000" dirty="0">
                          <a:effectLst/>
                        </a:rPr>
                        <a:t>Takes a string and returns it with a text/</a:t>
                      </a:r>
                      <a:r>
                        <a:rPr lang="en-US" sz="1000" dirty="0" err="1">
                          <a:effectLst/>
                        </a:rPr>
                        <a:t>plaincontent</a:t>
                      </a:r>
                      <a:r>
                        <a:rPr lang="en-US" sz="1000" dirty="0">
                          <a:effectLst/>
                        </a:rPr>
                        <a:t>-type header by           default. Overloads enable you to specify the content-type to return other    formats such as text/html or application/json, for example.</a:t>
                      </a:r>
                    </a:p>
                  </a:txBody>
                  <a:tcPr marL="76200" marR="76200" marT="76200" marB="76200"/>
                </a:tc>
                <a:extLst>
                  <a:ext uri="{0D108BD9-81ED-4DB2-BD59-A6C34878D82A}">
                    <a16:rowId xmlns:a16="http://schemas.microsoft.com/office/drawing/2014/main" val="2427630218"/>
                  </a:ext>
                </a:extLst>
              </a:tr>
              <a:tr h="370840">
                <a:tc>
                  <a:txBody>
                    <a:bodyPr/>
                    <a:lstStyle/>
                    <a:p>
                      <a:pPr algn="l" fontAlgn="t"/>
                      <a:r>
                        <a:rPr lang="en-US" sz="1000" dirty="0" err="1">
                          <a:effectLst/>
                        </a:rPr>
                        <a:t>FileContentResult</a:t>
                      </a:r>
                      <a:endParaRPr lang="en-US" sz="1000" dirty="0">
                        <a:effectLst/>
                      </a:endParaRPr>
                    </a:p>
                  </a:txBody>
                  <a:tcPr marL="76200" marR="76200" marT="76200" marB="76200"/>
                </a:tc>
                <a:tc>
                  <a:txBody>
                    <a:bodyPr/>
                    <a:lstStyle/>
                    <a:p>
                      <a:pPr algn="l" fontAlgn="t"/>
                      <a:r>
                        <a:rPr lang="en-US" sz="1000">
                          <a:effectLst/>
                        </a:rPr>
                        <a:t>File</a:t>
                      </a:r>
                    </a:p>
                  </a:txBody>
                  <a:tcPr marL="76200" marR="76200" marT="76200" marB="76200"/>
                </a:tc>
                <a:tc>
                  <a:txBody>
                    <a:bodyPr/>
                    <a:lstStyle/>
                    <a:p>
                      <a:pPr algn="l" fontAlgn="t"/>
                      <a:r>
                        <a:rPr lang="en-US" sz="1000" dirty="0">
                          <a:effectLst/>
                        </a:rPr>
                        <a:t>Returns a file from a byte array, stream or virtual path.</a:t>
                      </a:r>
                    </a:p>
                  </a:txBody>
                  <a:tcPr marL="76200" marR="76200" marT="76200" marB="76200"/>
                </a:tc>
                <a:extLst>
                  <a:ext uri="{0D108BD9-81ED-4DB2-BD59-A6C34878D82A}">
                    <a16:rowId xmlns:a16="http://schemas.microsoft.com/office/drawing/2014/main" val="287049088"/>
                  </a:ext>
                </a:extLst>
              </a:tr>
              <a:tr h="370840">
                <a:tc>
                  <a:txBody>
                    <a:bodyPr/>
                    <a:lstStyle/>
                    <a:p>
                      <a:pPr algn="l" fontAlgn="t"/>
                      <a:r>
                        <a:rPr lang="en-US" sz="1000" dirty="0" err="1">
                          <a:effectLst/>
                        </a:rPr>
                        <a:t>NotFoundResult</a:t>
                      </a:r>
                      <a:endParaRPr lang="en-US" sz="1000" dirty="0">
                        <a:effectLst/>
                      </a:endParaRPr>
                    </a:p>
                  </a:txBody>
                  <a:tcPr marL="76200" marR="76200" marT="76200" marB="76200"/>
                </a:tc>
                <a:tc>
                  <a:txBody>
                    <a:bodyPr/>
                    <a:lstStyle/>
                    <a:p>
                      <a:pPr algn="l" fontAlgn="t"/>
                      <a:r>
                        <a:rPr lang="en-US" sz="1000" dirty="0" err="1">
                          <a:effectLst/>
                        </a:rPr>
                        <a:t>NotFound</a:t>
                      </a:r>
                      <a:endParaRPr lang="en-US" sz="1000" dirty="0">
                        <a:effectLst/>
                      </a:endParaRPr>
                    </a:p>
                  </a:txBody>
                  <a:tcPr marL="76200" marR="76200" marT="76200" marB="76200"/>
                </a:tc>
                <a:tc>
                  <a:txBody>
                    <a:bodyPr/>
                    <a:lstStyle/>
                    <a:p>
                      <a:pPr algn="just" fontAlgn="t"/>
                      <a:r>
                        <a:rPr lang="en-US" sz="1000" dirty="0">
                          <a:effectLst/>
                        </a:rPr>
                        <a:t>Returns an HTTP 404 (Not Found) status code indicating that the              requested resource could not be found.</a:t>
                      </a:r>
                    </a:p>
                  </a:txBody>
                  <a:tcPr marL="76200" marR="76200" marT="76200" marB="76200"/>
                </a:tc>
                <a:extLst>
                  <a:ext uri="{0D108BD9-81ED-4DB2-BD59-A6C34878D82A}">
                    <a16:rowId xmlns:a16="http://schemas.microsoft.com/office/drawing/2014/main" val="140519302"/>
                  </a:ext>
                </a:extLst>
              </a:tr>
              <a:tr h="370840">
                <a:tc>
                  <a:txBody>
                    <a:bodyPr/>
                    <a:lstStyle/>
                    <a:p>
                      <a:pPr algn="l" fontAlgn="t"/>
                      <a:r>
                        <a:rPr lang="en-US" sz="1000">
                          <a:effectLst/>
                        </a:rPr>
                        <a:t>PageResult</a:t>
                      </a:r>
                    </a:p>
                  </a:txBody>
                  <a:tcPr marL="76200" marR="76200" marT="76200" marB="76200"/>
                </a:tc>
                <a:tc>
                  <a:txBody>
                    <a:bodyPr/>
                    <a:lstStyle/>
                    <a:p>
                      <a:pPr algn="l" fontAlgn="t"/>
                      <a:r>
                        <a:rPr lang="en-US" sz="1000">
                          <a:effectLst/>
                        </a:rPr>
                        <a:t>Page</a:t>
                      </a:r>
                    </a:p>
                  </a:txBody>
                  <a:tcPr marL="76200" marR="76200" marT="76200" marB="76200"/>
                </a:tc>
                <a:tc>
                  <a:txBody>
                    <a:bodyPr/>
                    <a:lstStyle/>
                    <a:p>
                      <a:pPr algn="l" fontAlgn="t"/>
                      <a:r>
                        <a:rPr lang="en-US" sz="1000" dirty="0">
                          <a:effectLst/>
                        </a:rPr>
                        <a:t>Will process and return the result of the current page.</a:t>
                      </a:r>
                    </a:p>
                  </a:txBody>
                  <a:tcPr marL="76200" marR="76200" marT="76200" marB="76200"/>
                </a:tc>
                <a:extLst>
                  <a:ext uri="{0D108BD9-81ED-4DB2-BD59-A6C34878D82A}">
                    <a16:rowId xmlns:a16="http://schemas.microsoft.com/office/drawing/2014/main" val="3286552371"/>
                  </a:ext>
                </a:extLst>
              </a:tr>
              <a:tr h="370840">
                <a:tc>
                  <a:txBody>
                    <a:bodyPr/>
                    <a:lstStyle/>
                    <a:p>
                      <a:pPr algn="l" fontAlgn="t"/>
                      <a:r>
                        <a:rPr lang="en-US" sz="1000">
                          <a:effectLst/>
                        </a:rPr>
                        <a:t>PartialResult</a:t>
                      </a:r>
                    </a:p>
                  </a:txBody>
                  <a:tcPr marL="76200" marR="76200" marT="76200" marB="76200"/>
                </a:tc>
                <a:tc>
                  <a:txBody>
                    <a:bodyPr/>
                    <a:lstStyle/>
                    <a:p>
                      <a:pPr algn="l" fontAlgn="t"/>
                      <a:r>
                        <a:rPr lang="en-US" sz="1000">
                          <a:effectLst/>
                        </a:rPr>
                        <a:t>Partial</a:t>
                      </a:r>
                      <a:r>
                        <a:rPr lang="en-US" sz="1000" baseline="30000">
                          <a:effectLst/>
                        </a:rPr>
                        <a:t>2</a:t>
                      </a:r>
                      <a:endParaRPr lang="en-US" sz="1000">
                        <a:effectLst/>
                      </a:endParaRPr>
                    </a:p>
                  </a:txBody>
                  <a:tcPr marL="76200" marR="76200" marT="76200" marB="76200"/>
                </a:tc>
                <a:tc>
                  <a:txBody>
                    <a:bodyPr/>
                    <a:lstStyle/>
                    <a:p>
                      <a:pPr algn="l" fontAlgn="t"/>
                      <a:r>
                        <a:rPr lang="en-US" sz="1000" dirty="0">
                          <a:effectLst/>
                        </a:rPr>
                        <a:t>Returns a </a:t>
                      </a:r>
                      <a:r>
                        <a:rPr lang="en-US" sz="1000" b="0" u="none" dirty="0">
                          <a:solidFill>
                            <a:srgbClr val="000000"/>
                          </a:solidFill>
                          <a:effectLst/>
                        </a:rPr>
                        <a:t>Partial Page.</a:t>
                      </a:r>
                      <a:endParaRPr lang="en-US" sz="1000" b="0" u="none" dirty="0">
                        <a:effectLst/>
                      </a:endParaRPr>
                    </a:p>
                  </a:txBody>
                  <a:tcPr marL="76200" marR="76200" marT="76200" marB="76200"/>
                </a:tc>
                <a:extLst>
                  <a:ext uri="{0D108BD9-81ED-4DB2-BD59-A6C34878D82A}">
                    <a16:rowId xmlns:a16="http://schemas.microsoft.com/office/drawing/2014/main" val="2778583"/>
                  </a:ext>
                </a:extLst>
              </a:tr>
              <a:tr h="370840">
                <a:tc>
                  <a:txBody>
                    <a:bodyPr/>
                    <a:lstStyle/>
                    <a:p>
                      <a:pPr algn="l" fontAlgn="t"/>
                      <a:r>
                        <a:rPr lang="en-US" sz="1000" dirty="0" err="1">
                          <a:effectLst/>
                        </a:rPr>
                        <a:t>RedirectToPageResult</a:t>
                      </a:r>
                      <a:endParaRPr lang="en-US" sz="1000" dirty="0">
                        <a:effectLst/>
                      </a:endParaRPr>
                    </a:p>
                  </a:txBody>
                  <a:tcPr marL="76200" marR="76200" marT="76200" marB="76200"/>
                </a:tc>
                <a:tc>
                  <a:txBody>
                    <a:bodyPr/>
                    <a:lstStyle/>
                    <a:p>
                      <a:pPr algn="l" fontAlgn="t"/>
                      <a:r>
                        <a:rPr lang="en-US" sz="1000">
                          <a:effectLst/>
                        </a:rPr>
                        <a:t>RedirectToPage</a:t>
                      </a:r>
                      <a:br>
                        <a:rPr lang="en-US" sz="1000">
                          <a:effectLst/>
                        </a:rPr>
                      </a:br>
                      <a:r>
                        <a:rPr lang="en-US" sz="1000">
                          <a:effectLst/>
                        </a:rPr>
                        <a:t>RedirectToPagePermanent</a:t>
                      </a:r>
                      <a:br>
                        <a:rPr lang="en-US" sz="1000">
                          <a:effectLst/>
                        </a:rPr>
                      </a:br>
                      <a:r>
                        <a:rPr lang="en-US" sz="1000">
                          <a:effectLst/>
                        </a:rPr>
                        <a:t>RedirectToPagePreserveMethod</a:t>
                      </a:r>
                      <a:br>
                        <a:rPr lang="en-US" sz="1000">
                          <a:effectLst/>
                        </a:rPr>
                      </a:br>
                      <a:r>
                        <a:rPr lang="en-US" sz="1000">
                          <a:effectLst/>
                        </a:rPr>
                        <a:t>RedirectToPagePreserveMethodPermanent</a:t>
                      </a:r>
                    </a:p>
                  </a:txBody>
                  <a:tcPr marL="76200" marR="76200" marT="76200" marB="76200"/>
                </a:tc>
                <a:tc>
                  <a:txBody>
                    <a:bodyPr/>
                    <a:lstStyle/>
                    <a:p>
                      <a:pPr algn="l" fontAlgn="t"/>
                      <a:r>
                        <a:rPr lang="en-US" sz="1000" dirty="0">
                          <a:effectLst/>
                        </a:rPr>
                        <a:t>Redirects the user to the specified page. </a:t>
                      </a:r>
                    </a:p>
                  </a:txBody>
                  <a:tcPr marL="76200" marR="76200" marT="76200" marB="76200"/>
                </a:tc>
                <a:extLst>
                  <a:ext uri="{0D108BD9-81ED-4DB2-BD59-A6C34878D82A}">
                    <a16:rowId xmlns:a16="http://schemas.microsoft.com/office/drawing/2014/main" val="2235541639"/>
                  </a:ext>
                </a:extLst>
              </a:tr>
              <a:tr h="370840">
                <a:tc>
                  <a:txBody>
                    <a:bodyPr/>
                    <a:lstStyle/>
                    <a:p>
                      <a:pPr algn="l" fontAlgn="t"/>
                      <a:r>
                        <a:rPr lang="en-US" sz="1000" dirty="0" err="1">
                          <a:effectLst/>
                        </a:rPr>
                        <a:t>ViewComponentResult</a:t>
                      </a:r>
                      <a:endParaRPr lang="en-US" sz="1000" dirty="0">
                        <a:effectLst/>
                      </a:endParaRPr>
                    </a:p>
                  </a:txBody>
                  <a:tcPr marL="76200" marR="76200" marT="76200" marB="76200"/>
                </a:tc>
                <a:tc>
                  <a:txBody>
                    <a:bodyPr/>
                    <a:lstStyle/>
                    <a:p>
                      <a:pPr algn="l" fontAlgn="t"/>
                      <a:endParaRPr lang="en-US" sz="1000">
                        <a:effectLst/>
                      </a:endParaRPr>
                    </a:p>
                  </a:txBody>
                  <a:tcPr marL="76200" marR="76200" marT="76200" marB="76200"/>
                </a:tc>
                <a:tc>
                  <a:txBody>
                    <a:bodyPr/>
                    <a:lstStyle/>
                    <a:p>
                      <a:pPr algn="l" fontAlgn="t"/>
                      <a:r>
                        <a:rPr lang="en-US" sz="1000" dirty="0">
                          <a:effectLst/>
                        </a:rPr>
                        <a:t>Returns the result of </a:t>
                      </a:r>
                      <a:r>
                        <a:rPr lang="en-US" sz="1000" b="0" u="none" dirty="0">
                          <a:effectLst/>
                        </a:rPr>
                        <a:t>executing a </a:t>
                      </a:r>
                      <a:r>
                        <a:rPr lang="en-US" sz="1000" b="0" u="none" dirty="0" err="1">
                          <a:solidFill>
                            <a:srgbClr val="000000"/>
                          </a:solidFill>
                          <a:effectLst/>
                        </a:rPr>
                        <a:t>ViewComponent</a:t>
                      </a:r>
                      <a:r>
                        <a:rPr lang="en-US" sz="1000" b="0" u="none" dirty="0">
                          <a:solidFill>
                            <a:srgbClr val="000000"/>
                          </a:solidFill>
                          <a:effectLst/>
                        </a:rPr>
                        <a:t>.</a:t>
                      </a:r>
                      <a:endParaRPr lang="en-US" sz="1000" b="0" u="none" dirty="0">
                        <a:effectLst/>
                      </a:endParaRPr>
                    </a:p>
                  </a:txBody>
                  <a:tcPr marL="76200" marR="76200" marT="76200" marB="76200"/>
                </a:tc>
                <a:extLst>
                  <a:ext uri="{0D108BD9-81ED-4DB2-BD59-A6C34878D82A}">
                    <a16:rowId xmlns:a16="http://schemas.microsoft.com/office/drawing/2014/main" val="1489524586"/>
                  </a:ext>
                </a:extLst>
              </a:tr>
            </a:tbl>
          </a:graphicData>
        </a:graphic>
      </p:graphicFrame>
      <p:sp>
        <p:nvSpPr>
          <p:cNvPr id="10" name="Text Placeholder 1">
            <a:extLst>
              <a:ext uri="{FF2B5EF4-FFF2-40B4-BE49-F238E27FC236}">
                <a16:creationId xmlns:a16="http://schemas.microsoft.com/office/drawing/2014/main" id="{949DC237-8F4C-4FE3-9311-27E2DCBFB107}"/>
              </a:ext>
            </a:extLst>
          </p:cNvPr>
          <p:cNvSpPr>
            <a:spLocks noGrp="1"/>
          </p:cNvSpPr>
          <p:nvPr>
            <p:ph type="body" sz="quarter" idx="10"/>
          </p:nvPr>
        </p:nvSpPr>
        <p:spPr>
          <a:xfrm>
            <a:off x="0" y="123478"/>
            <a:ext cx="9144000" cy="576064"/>
          </a:xfrm>
        </p:spPr>
        <p:txBody>
          <a:bodyPr/>
          <a:lstStyle/>
          <a:p>
            <a:r>
              <a:rPr lang="en-US" dirty="0">
                <a:solidFill>
                  <a:srgbClr val="002060"/>
                </a:solidFill>
                <a:latin typeface="Calibri" panose="020F0502020204030204" pitchFamily="34" charset="0"/>
                <a:cs typeface="Calibri" panose="020F0502020204030204" pitchFamily="34" charset="0"/>
              </a:rPr>
              <a:t>Action Result in Razor Pages</a:t>
            </a:r>
          </a:p>
        </p:txBody>
      </p:sp>
    </p:spTree>
    <p:extLst>
      <p:ext uri="{BB962C8B-B14F-4D97-AF65-F5344CB8AC3E}">
        <p14:creationId xmlns:p14="http://schemas.microsoft.com/office/powerpoint/2010/main" val="15722353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FE3A7F91-4CA3-4E93-B82F-A8617FDC9469}"/>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0E1947DD-1444-46D8-96BC-1120ECD5C666}"/>
              </a:ext>
            </a:extLst>
          </p:cNvPr>
          <p:cNvSpPr>
            <a:spLocks noChangeArrowheads="1"/>
          </p:cNvSpPr>
          <p:nvPr/>
        </p:nvSpPr>
        <p:spPr bwMode="auto">
          <a:xfrm>
            <a:off x="0" y="90100"/>
            <a:ext cx="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aphicFrame>
        <p:nvGraphicFramePr>
          <p:cNvPr id="6" name="Table 5">
            <a:extLst>
              <a:ext uri="{FF2B5EF4-FFF2-40B4-BE49-F238E27FC236}">
                <a16:creationId xmlns:a16="http://schemas.microsoft.com/office/drawing/2014/main" id="{291B5946-7CF9-4A0F-8045-786155A7268D}"/>
              </a:ext>
            </a:extLst>
          </p:cNvPr>
          <p:cNvGraphicFramePr>
            <a:graphicFrameLocks noGrp="1"/>
          </p:cNvGraphicFramePr>
          <p:nvPr/>
        </p:nvGraphicFramePr>
        <p:xfrm>
          <a:off x="755576" y="1097872"/>
          <a:ext cx="7776864" cy="3589313"/>
        </p:xfrm>
        <a:graphic>
          <a:graphicData uri="http://schemas.openxmlformats.org/drawingml/2006/table">
            <a:tbl>
              <a:tblPr firstRow="1" bandRow="1">
                <a:tableStyleId>{5C22544A-7EE6-4342-B048-85BDC9FD1C3A}</a:tableStyleId>
              </a:tblPr>
              <a:tblGrid>
                <a:gridCol w="1637235">
                  <a:extLst>
                    <a:ext uri="{9D8B030D-6E8A-4147-A177-3AD203B41FA5}">
                      <a16:colId xmlns:a16="http://schemas.microsoft.com/office/drawing/2014/main" val="3690405435"/>
                    </a:ext>
                  </a:extLst>
                </a:gridCol>
                <a:gridCol w="1227926">
                  <a:extLst>
                    <a:ext uri="{9D8B030D-6E8A-4147-A177-3AD203B41FA5}">
                      <a16:colId xmlns:a16="http://schemas.microsoft.com/office/drawing/2014/main" val="2568822152"/>
                    </a:ext>
                  </a:extLst>
                </a:gridCol>
                <a:gridCol w="4911703">
                  <a:extLst>
                    <a:ext uri="{9D8B030D-6E8A-4147-A177-3AD203B41FA5}">
                      <a16:colId xmlns:a16="http://schemas.microsoft.com/office/drawing/2014/main" val="2341816682"/>
                    </a:ext>
                  </a:extLst>
                </a:gridCol>
              </a:tblGrid>
              <a:tr h="253421">
                <a:tc>
                  <a:txBody>
                    <a:bodyPr/>
                    <a:lstStyle/>
                    <a:p>
                      <a:pPr algn="l"/>
                      <a:r>
                        <a:rPr lang="en-US" sz="900" dirty="0">
                          <a:solidFill>
                            <a:srgbClr val="2A2A2A"/>
                          </a:solidFill>
                          <a:effectLst/>
                        </a:rPr>
                        <a:t>Action Result</a:t>
                      </a:r>
                    </a:p>
                  </a:txBody>
                  <a:tcPr marL="76200" marR="76200" marT="95250" marB="95250" anchor="ctr"/>
                </a:tc>
                <a:tc>
                  <a:txBody>
                    <a:bodyPr/>
                    <a:lstStyle/>
                    <a:p>
                      <a:pPr algn="l"/>
                      <a:r>
                        <a:rPr lang="en-US" sz="900">
                          <a:solidFill>
                            <a:srgbClr val="2A2A2A"/>
                          </a:solidFill>
                          <a:effectLst/>
                        </a:rPr>
                        <a:t>Helper Method</a:t>
                      </a:r>
                    </a:p>
                  </a:txBody>
                  <a:tcPr marL="76200" marR="76200" marT="95250" marB="95250" anchor="ctr"/>
                </a:tc>
                <a:tc>
                  <a:txBody>
                    <a:bodyPr/>
                    <a:lstStyle/>
                    <a:p>
                      <a:pPr algn="l"/>
                      <a:r>
                        <a:rPr lang="en-US" sz="900">
                          <a:solidFill>
                            <a:srgbClr val="2A2A2A"/>
                          </a:solidFill>
                          <a:effectLst/>
                        </a:rPr>
                        <a:t>Description</a:t>
                      </a:r>
                    </a:p>
                  </a:txBody>
                  <a:tcPr marL="76200" marR="76200" marT="95250" marB="95250" anchor="ctr"/>
                </a:tc>
                <a:extLst>
                  <a:ext uri="{0D108BD9-81ED-4DB2-BD59-A6C34878D82A}">
                    <a16:rowId xmlns:a16="http://schemas.microsoft.com/office/drawing/2014/main" val="1518968689"/>
                  </a:ext>
                </a:extLst>
              </a:tr>
              <a:tr h="253421">
                <a:tc>
                  <a:txBody>
                    <a:bodyPr/>
                    <a:lstStyle/>
                    <a:p>
                      <a:pPr fontAlgn="t"/>
                      <a:r>
                        <a:rPr lang="en-US" sz="900" u="none" strike="noStrike">
                          <a:solidFill>
                            <a:srgbClr val="00709F"/>
                          </a:solidFill>
                          <a:effectLst/>
                          <a:hlinkClick r:id="rId2"/>
                        </a:rPr>
                        <a:t>ViewResult</a:t>
                      </a:r>
                      <a:endParaRPr lang="en-US" sz="900">
                        <a:solidFill>
                          <a:srgbClr val="2A2A2A"/>
                        </a:solidFill>
                        <a:effectLst/>
                      </a:endParaRPr>
                    </a:p>
                  </a:txBody>
                  <a:tcPr marL="76200" marR="76200" marT="95250" marB="95250"/>
                </a:tc>
                <a:tc>
                  <a:txBody>
                    <a:bodyPr/>
                    <a:lstStyle/>
                    <a:p>
                      <a:pPr fontAlgn="t"/>
                      <a:r>
                        <a:rPr lang="en-US" sz="900" u="none" strike="noStrike" dirty="0">
                          <a:solidFill>
                            <a:srgbClr val="00709F"/>
                          </a:solidFill>
                          <a:effectLst/>
                          <a:hlinkClick r:id="rId3"/>
                        </a:rPr>
                        <a:t>View</a:t>
                      </a:r>
                      <a:endParaRPr lang="en-US" sz="900" dirty="0">
                        <a:solidFill>
                          <a:srgbClr val="2A2A2A"/>
                        </a:solidFill>
                        <a:effectLst/>
                      </a:endParaRPr>
                    </a:p>
                  </a:txBody>
                  <a:tcPr marL="76200" marR="76200" marT="95250" marB="95250"/>
                </a:tc>
                <a:tc>
                  <a:txBody>
                    <a:bodyPr/>
                    <a:lstStyle/>
                    <a:p>
                      <a:pPr fontAlgn="t"/>
                      <a:r>
                        <a:rPr lang="en-US" sz="900">
                          <a:solidFill>
                            <a:srgbClr val="2A2A2A"/>
                          </a:solidFill>
                          <a:effectLst/>
                        </a:rPr>
                        <a:t>Renders a view as a Web page.</a:t>
                      </a:r>
                    </a:p>
                  </a:txBody>
                  <a:tcPr marL="76200" marR="76200" marT="95250" marB="95250"/>
                </a:tc>
                <a:extLst>
                  <a:ext uri="{0D108BD9-81ED-4DB2-BD59-A6C34878D82A}">
                    <a16:rowId xmlns:a16="http://schemas.microsoft.com/office/drawing/2014/main" val="1170763510"/>
                  </a:ext>
                </a:extLst>
              </a:tr>
              <a:tr h="366053">
                <a:tc>
                  <a:txBody>
                    <a:bodyPr/>
                    <a:lstStyle/>
                    <a:p>
                      <a:pPr fontAlgn="t"/>
                      <a:r>
                        <a:rPr lang="en-US" sz="900" u="none" strike="noStrike">
                          <a:solidFill>
                            <a:srgbClr val="00709F"/>
                          </a:solidFill>
                          <a:effectLst/>
                          <a:hlinkClick r:id="rId4"/>
                        </a:rPr>
                        <a:t>PartialViewResult</a:t>
                      </a:r>
                      <a:endParaRPr lang="en-US" sz="900">
                        <a:solidFill>
                          <a:srgbClr val="2A2A2A"/>
                        </a:solidFill>
                        <a:effectLst/>
                      </a:endParaRPr>
                    </a:p>
                  </a:txBody>
                  <a:tcPr marL="76200" marR="76200" marT="95250" marB="95250"/>
                </a:tc>
                <a:tc>
                  <a:txBody>
                    <a:bodyPr/>
                    <a:lstStyle/>
                    <a:p>
                      <a:pPr fontAlgn="t"/>
                      <a:r>
                        <a:rPr lang="en-US" sz="900" u="none" strike="noStrike">
                          <a:solidFill>
                            <a:srgbClr val="00709F"/>
                          </a:solidFill>
                          <a:effectLst/>
                          <a:hlinkClick r:id="rId5"/>
                        </a:rPr>
                        <a:t>PartialView</a:t>
                      </a:r>
                      <a:endParaRPr lang="en-US" sz="900">
                        <a:solidFill>
                          <a:srgbClr val="2A2A2A"/>
                        </a:solidFill>
                        <a:effectLst/>
                      </a:endParaRPr>
                    </a:p>
                  </a:txBody>
                  <a:tcPr marL="76200" marR="76200" marT="95250" marB="95250"/>
                </a:tc>
                <a:tc>
                  <a:txBody>
                    <a:bodyPr/>
                    <a:lstStyle/>
                    <a:p>
                      <a:pPr fontAlgn="t"/>
                      <a:r>
                        <a:rPr lang="en-US" sz="900">
                          <a:solidFill>
                            <a:srgbClr val="2A2A2A"/>
                          </a:solidFill>
                          <a:effectLst/>
                        </a:rPr>
                        <a:t>Renders a partial view, which defines a section of a view that can be rendered inside another view.</a:t>
                      </a:r>
                    </a:p>
                  </a:txBody>
                  <a:tcPr marL="76200" marR="76200" marT="95250" marB="95250"/>
                </a:tc>
                <a:extLst>
                  <a:ext uri="{0D108BD9-81ED-4DB2-BD59-A6C34878D82A}">
                    <a16:rowId xmlns:a16="http://schemas.microsoft.com/office/drawing/2014/main" val="720971642"/>
                  </a:ext>
                </a:extLst>
              </a:tr>
              <a:tr h="253421">
                <a:tc>
                  <a:txBody>
                    <a:bodyPr/>
                    <a:lstStyle/>
                    <a:p>
                      <a:pPr fontAlgn="t"/>
                      <a:r>
                        <a:rPr lang="en-US" sz="900" u="none" strike="noStrike">
                          <a:solidFill>
                            <a:srgbClr val="00709F"/>
                          </a:solidFill>
                          <a:effectLst/>
                          <a:hlinkClick r:id="rId6"/>
                        </a:rPr>
                        <a:t>RedirectResult</a:t>
                      </a:r>
                      <a:endParaRPr lang="en-US" sz="900">
                        <a:solidFill>
                          <a:srgbClr val="2A2A2A"/>
                        </a:solidFill>
                        <a:effectLst/>
                      </a:endParaRPr>
                    </a:p>
                  </a:txBody>
                  <a:tcPr marL="76200" marR="76200" marT="95250" marB="95250"/>
                </a:tc>
                <a:tc>
                  <a:txBody>
                    <a:bodyPr/>
                    <a:lstStyle/>
                    <a:p>
                      <a:pPr fontAlgn="t"/>
                      <a:r>
                        <a:rPr lang="en-US" sz="900" u="none" strike="noStrike">
                          <a:solidFill>
                            <a:srgbClr val="00709F"/>
                          </a:solidFill>
                          <a:effectLst/>
                          <a:hlinkClick r:id="rId7"/>
                        </a:rPr>
                        <a:t>Redirect</a:t>
                      </a:r>
                      <a:endParaRPr lang="en-US" sz="900">
                        <a:solidFill>
                          <a:srgbClr val="2A2A2A"/>
                        </a:solidFill>
                        <a:effectLst/>
                      </a:endParaRPr>
                    </a:p>
                  </a:txBody>
                  <a:tcPr marL="76200" marR="76200" marT="95250" marB="95250"/>
                </a:tc>
                <a:tc>
                  <a:txBody>
                    <a:bodyPr/>
                    <a:lstStyle/>
                    <a:p>
                      <a:pPr fontAlgn="t"/>
                      <a:r>
                        <a:rPr lang="en-US" sz="900" dirty="0">
                          <a:solidFill>
                            <a:srgbClr val="2A2A2A"/>
                          </a:solidFill>
                          <a:effectLst/>
                        </a:rPr>
                        <a:t>Redirects to another action method by using its URL.</a:t>
                      </a:r>
                    </a:p>
                  </a:txBody>
                  <a:tcPr marL="76200" marR="76200" marT="95250" marB="95250"/>
                </a:tc>
                <a:extLst>
                  <a:ext uri="{0D108BD9-81ED-4DB2-BD59-A6C34878D82A}">
                    <a16:rowId xmlns:a16="http://schemas.microsoft.com/office/drawing/2014/main" val="3899231865"/>
                  </a:ext>
                </a:extLst>
              </a:tr>
              <a:tr h="366053">
                <a:tc>
                  <a:txBody>
                    <a:bodyPr/>
                    <a:lstStyle/>
                    <a:p>
                      <a:pPr fontAlgn="t"/>
                      <a:r>
                        <a:rPr lang="en-US" sz="900" u="none" strike="noStrike" dirty="0" err="1">
                          <a:solidFill>
                            <a:srgbClr val="00709F"/>
                          </a:solidFill>
                          <a:effectLst/>
                          <a:hlinkClick r:id="rId8"/>
                        </a:rPr>
                        <a:t>RedirectToRouteResult</a:t>
                      </a:r>
                      <a:endParaRPr lang="en-US" sz="900" dirty="0">
                        <a:solidFill>
                          <a:srgbClr val="2A2A2A"/>
                        </a:solidFill>
                        <a:effectLst/>
                      </a:endParaRPr>
                    </a:p>
                  </a:txBody>
                  <a:tcPr marL="76200" marR="76200" marT="95250" marB="95250"/>
                </a:tc>
                <a:tc>
                  <a:txBody>
                    <a:bodyPr/>
                    <a:lstStyle/>
                    <a:p>
                      <a:pPr fontAlgn="t"/>
                      <a:r>
                        <a:rPr lang="en-US" sz="900" u="none" strike="noStrike">
                          <a:solidFill>
                            <a:srgbClr val="00709F"/>
                          </a:solidFill>
                          <a:effectLst/>
                          <a:hlinkClick r:id="rId9"/>
                        </a:rPr>
                        <a:t>RedirectToAction</a:t>
                      </a:r>
                      <a:endParaRPr lang="en-US" sz="900">
                        <a:solidFill>
                          <a:srgbClr val="2A2A2A"/>
                        </a:solidFill>
                        <a:effectLst/>
                      </a:endParaRPr>
                    </a:p>
                    <a:p>
                      <a:pPr fontAlgn="t"/>
                      <a:r>
                        <a:rPr lang="en-US" sz="900" u="none" strike="noStrike">
                          <a:solidFill>
                            <a:srgbClr val="00709F"/>
                          </a:solidFill>
                          <a:effectLst/>
                          <a:hlinkClick r:id="rId10"/>
                        </a:rPr>
                        <a:t>RedirectToRoute</a:t>
                      </a:r>
                      <a:endParaRPr lang="en-US" sz="900">
                        <a:solidFill>
                          <a:srgbClr val="2A2A2A"/>
                        </a:solidFill>
                        <a:effectLst/>
                      </a:endParaRPr>
                    </a:p>
                  </a:txBody>
                  <a:tcPr marL="76200" marR="76200" marT="95250" marB="95250"/>
                </a:tc>
                <a:tc>
                  <a:txBody>
                    <a:bodyPr/>
                    <a:lstStyle/>
                    <a:p>
                      <a:pPr fontAlgn="t"/>
                      <a:r>
                        <a:rPr lang="en-US" sz="900" dirty="0">
                          <a:solidFill>
                            <a:srgbClr val="2A2A2A"/>
                          </a:solidFill>
                          <a:effectLst/>
                        </a:rPr>
                        <a:t>Redirects to another action method.</a:t>
                      </a:r>
                    </a:p>
                  </a:txBody>
                  <a:tcPr marL="76200" marR="76200" marT="95250" marB="95250"/>
                </a:tc>
                <a:extLst>
                  <a:ext uri="{0D108BD9-81ED-4DB2-BD59-A6C34878D82A}">
                    <a16:rowId xmlns:a16="http://schemas.microsoft.com/office/drawing/2014/main" val="393002220"/>
                  </a:ext>
                </a:extLst>
              </a:tr>
              <a:tr h="253421">
                <a:tc>
                  <a:txBody>
                    <a:bodyPr/>
                    <a:lstStyle/>
                    <a:p>
                      <a:pPr fontAlgn="t"/>
                      <a:r>
                        <a:rPr lang="en-US" sz="900" u="none" strike="noStrike">
                          <a:solidFill>
                            <a:srgbClr val="00709F"/>
                          </a:solidFill>
                          <a:effectLst/>
                          <a:hlinkClick r:id="rId11"/>
                        </a:rPr>
                        <a:t>ContentResult</a:t>
                      </a:r>
                      <a:endParaRPr lang="en-US" sz="900">
                        <a:solidFill>
                          <a:srgbClr val="2A2A2A"/>
                        </a:solidFill>
                        <a:effectLst/>
                      </a:endParaRPr>
                    </a:p>
                  </a:txBody>
                  <a:tcPr marL="76200" marR="76200" marT="95250" marB="95250"/>
                </a:tc>
                <a:tc>
                  <a:txBody>
                    <a:bodyPr/>
                    <a:lstStyle/>
                    <a:p>
                      <a:pPr fontAlgn="t"/>
                      <a:r>
                        <a:rPr lang="en-US" sz="900" u="none" strike="noStrike">
                          <a:solidFill>
                            <a:srgbClr val="00709F"/>
                          </a:solidFill>
                          <a:effectLst/>
                          <a:hlinkClick r:id="rId12"/>
                        </a:rPr>
                        <a:t>Content</a:t>
                      </a:r>
                      <a:endParaRPr lang="en-US" sz="900">
                        <a:solidFill>
                          <a:srgbClr val="2A2A2A"/>
                        </a:solidFill>
                        <a:effectLst/>
                      </a:endParaRPr>
                    </a:p>
                  </a:txBody>
                  <a:tcPr marL="76200" marR="76200" marT="95250" marB="95250"/>
                </a:tc>
                <a:tc>
                  <a:txBody>
                    <a:bodyPr/>
                    <a:lstStyle/>
                    <a:p>
                      <a:pPr fontAlgn="t"/>
                      <a:r>
                        <a:rPr lang="en-US" sz="900">
                          <a:solidFill>
                            <a:srgbClr val="2A2A2A"/>
                          </a:solidFill>
                          <a:effectLst/>
                        </a:rPr>
                        <a:t>Returns a user-defined content type.</a:t>
                      </a:r>
                    </a:p>
                  </a:txBody>
                  <a:tcPr marL="76200" marR="76200" marT="95250" marB="95250"/>
                </a:tc>
                <a:extLst>
                  <a:ext uri="{0D108BD9-81ED-4DB2-BD59-A6C34878D82A}">
                    <a16:rowId xmlns:a16="http://schemas.microsoft.com/office/drawing/2014/main" val="1440662647"/>
                  </a:ext>
                </a:extLst>
              </a:tr>
              <a:tr h="253421">
                <a:tc>
                  <a:txBody>
                    <a:bodyPr/>
                    <a:lstStyle/>
                    <a:p>
                      <a:pPr fontAlgn="t"/>
                      <a:r>
                        <a:rPr lang="en-US" sz="900" u="none" strike="noStrike">
                          <a:solidFill>
                            <a:srgbClr val="00709F"/>
                          </a:solidFill>
                          <a:effectLst/>
                          <a:hlinkClick r:id="rId13"/>
                        </a:rPr>
                        <a:t>JsonResult</a:t>
                      </a:r>
                      <a:endParaRPr lang="en-US" sz="900">
                        <a:solidFill>
                          <a:srgbClr val="2A2A2A"/>
                        </a:solidFill>
                        <a:effectLst/>
                      </a:endParaRPr>
                    </a:p>
                  </a:txBody>
                  <a:tcPr marL="76200" marR="76200" marT="95250" marB="95250"/>
                </a:tc>
                <a:tc>
                  <a:txBody>
                    <a:bodyPr/>
                    <a:lstStyle/>
                    <a:p>
                      <a:pPr fontAlgn="t"/>
                      <a:r>
                        <a:rPr lang="en-US" sz="900" u="none" strike="noStrike">
                          <a:solidFill>
                            <a:srgbClr val="00709F"/>
                          </a:solidFill>
                          <a:effectLst/>
                          <a:hlinkClick r:id="rId14"/>
                        </a:rPr>
                        <a:t>Json</a:t>
                      </a:r>
                      <a:endParaRPr lang="en-US" sz="900">
                        <a:solidFill>
                          <a:srgbClr val="2A2A2A"/>
                        </a:solidFill>
                        <a:effectLst/>
                      </a:endParaRPr>
                    </a:p>
                  </a:txBody>
                  <a:tcPr marL="76200" marR="76200" marT="95250" marB="95250"/>
                </a:tc>
                <a:tc>
                  <a:txBody>
                    <a:bodyPr/>
                    <a:lstStyle/>
                    <a:p>
                      <a:pPr fontAlgn="t"/>
                      <a:r>
                        <a:rPr lang="en-US" sz="900">
                          <a:solidFill>
                            <a:srgbClr val="2A2A2A"/>
                          </a:solidFill>
                          <a:effectLst/>
                        </a:rPr>
                        <a:t>Returns a serialized JSON object.</a:t>
                      </a:r>
                    </a:p>
                  </a:txBody>
                  <a:tcPr marL="76200" marR="76200" marT="95250" marB="95250"/>
                </a:tc>
                <a:extLst>
                  <a:ext uri="{0D108BD9-81ED-4DB2-BD59-A6C34878D82A}">
                    <a16:rowId xmlns:a16="http://schemas.microsoft.com/office/drawing/2014/main" val="351811537"/>
                  </a:ext>
                </a:extLst>
              </a:tr>
              <a:tr h="297328">
                <a:tc>
                  <a:txBody>
                    <a:bodyPr/>
                    <a:lstStyle/>
                    <a:p>
                      <a:pPr fontAlgn="t"/>
                      <a:r>
                        <a:rPr lang="en-US" sz="900" u="none" strike="noStrike">
                          <a:solidFill>
                            <a:srgbClr val="00709F"/>
                          </a:solidFill>
                          <a:effectLst/>
                          <a:hlinkClick r:id="rId15"/>
                        </a:rPr>
                        <a:t>JavaScriptResult</a:t>
                      </a:r>
                      <a:endParaRPr lang="en-US" sz="900">
                        <a:solidFill>
                          <a:srgbClr val="2A2A2A"/>
                        </a:solidFill>
                        <a:effectLst/>
                      </a:endParaRPr>
                    </a:p>
                  </a:txBody>
                  <a:tcPr marL="76200" marR="76200" marT="95250" marB="95250"/>
                </a:tc>
                <a:tc>
                  <a:txBody>
                    <a:bodyPr/>
                    <a:lstStyle/>
                    <a:p>
                      <a:pPr fontAlgn="t"/>
                      <a:r>
                        <a:rPr lang="en-US" sz="900" u="none" strike="noStrike">
                          <a:solidFill>
                            <a:srgbClr val="00709F"/>
                          </a:solidFill>
                          <a:effectLst/>
                          <a:hlinkClick r:id="rId16"/>
                        </a:rPr>
                        <a:t>JavaScript</a:t>
                      </a:r>
                      <a:endParaRPr lang="en-US" sz="900">
                        <a:solidFill>
                          <a:srgbClr val="2A2A2A"/>
                        </a:solidFill>
                        <a:effectLst/>
                      </a:endParaRPr>
                    </a:p>
                  </a:txBody>
                  <a:tcPr marL="76200" marR="76200" marT="95250" marB="95250"/>
                </a:tc>
                <a:tc>
                  <a:txBody>
                    <a:bodyPr/>
                    <a:lstStyle/>
                    <a:p>
                      <a:pPr fontAlgn="t"/>
                      <a:r>
                        <a:rPr lang="en-US" sz="900">
                          <a:solidFill>
                            <a:srgbClr val="2A2A2A"/>
                          </a:solidFill>
                          <a:effectLst/>
                        </a:rPr>
                        <a:t>Returns a script that can be executed on the client.</a:t>
                      </a:r>
                    </a:p>
                  </a:txBody>
                  <a:tcPr marL="76200" marR="76200" marT="95250" marB="95250"/>
                </a:tc>
                <a:extLst>
                  <a:ext uri="{0D108BD9-81ED-4DB2-BD59-A6C34878D82A}">
                    <a16:rowId xmlns:a16="http://schemas.microsoft.com/office/drawing/2014/main" val="3546837601"/>
                  </a:ext>
                </a:extLst>
              </a:tr>
              <a:tr h="297328">
                <a:tc>
                  <a:txBody>
                    <a:bodyPr/>
                    <a:lstStyle/>
                    <a:p>
                      <a:pPr fontAlgn="t"/>
                      <a:r>
                        <a:rPr lang="en-US" sz="900" u="none" strike="noStrike">
                          <a:solidFill>
                            <a:srgbClr val="00709F"/>
                          </a:solidFill>
                          <a:effectLst/>
                          <a:hlinkClick r:id="rId17"/>
                        </a:rPr>
                        <a:t>FileResult</a:t>
                      </a:r>
                      <a:endParaRPr lang="en-US" sz="900">
                        <a:solidFill>
                          <a:srgbClr val="2A2A2A"/>
                        </a:solidFill>
                        <a:effectLst/>
                      </a:endParaRPr>
                    </a:p>
                  </a:txBody>
                  <a:tcPr marL="76200" marR="76200" marT="95250" marB="95250"/>
                </a:tc>
                <a:tc>
                  <a:txBody>
                    <a:bodyPr/>
                    <a:lstStyle/>
                    <a:p>
                      <a:pPr fontAlgn="t"/>
                      <a:r>
                        <a:rPr lang="en-US" sz="900" u="none" strike="noStrike">
                          <a:solidFill>
                            <a:srgbClr val="00709F"/>
                          </a:solidFill>
                          <a:effectLst/>
                          <a:hlinkClick r:id="rId18"/>
                        </a:rPr>
                        <a:t>File</a:t>
                      </a:r>
                      <a:endParaRPr lang="en-US" sz="900">
                        <a:solidFill>
                          <a:srgbClr val="2A2A2A"/>
                        </a:solidFill>
                        <a:effectLst/>
                      </a:endParaRPr>
                    </a:p>
                  </a:txBody>
                  <a:tcPr marL="76200" marR="76200" marT="95250" marB="95250"/>
                </a:tc>
                <a:tc>
                  <a:txBody>
                    <a:bodyPr/>
                    <a:lstStyle/>
                    <a:p>
                      <a:pPr fontAlgn="t"/>
                      <a:r>
                        <a:rPr lang="en-US" sz="900">
                          <a:solidFill>
                            <a:srgbClr val="2A2A2A"/>
                          </a:solidFill>
                          <a:effectLst/>
                        </a:rPr>
                        <a:t>Returns binary output to write to the response.</a:t>
                      </a:r>
                    </a:p>
                  </a:txBody>
                  <a:tcPr marL="76200" marR="76200" marT="95250" marB="95250"/>
                </a:tc>
                <a:extLst>
                  <a:ext uri="{0D108BD9-81ED-4DB2-BD59-A6C34878D82A}">
                    <a16:rowId xmlns:a16="http://schemas.microsoft.com/office/drawing/2014/main" val="2446837840"/>
                  </a:ext>
                </a:extLst>
              </a:tr>
              <a:tr h="366053">
                <a:tc>
                  <a:txBody>
                    <a:bodyPr/>
                    <a:lstStyle/>
                    <a:p>
                      <a:pPr fontAlgn="t"/>
                      <a:r>
                        <a:rPr lang="en-US" sz="900" u="none" strike="noStrike">
                          <a:solidFill>
                            <a:srgbClr val="00709F"/>
                          </a:solidFill>
                          <a:effectLst/>
                          <a:hlinkClick r:id="rId19"/>
                        </a:rPr>
                        <a:t>EmptyResult</a:t>
                      </a:r>
                      <a:endParaRPr lang="en-US" sz="900">
                        <a:solidFill>
                          <a:srgbClr val="2A2A2A"/>
                        </a:solidFill>
                        <a:effectLst/>
                      </a:endParaRPr>
                    </a:p>
                  </a:txBody>
                  <a:tcPr marL="76200" marR="76200" marT="95250" marB="95250"/>
                </a:tc>
                <a:tc>
                  <a:txBody>
                    <a:bodyPr/>
                    <a:lstStyle/>
                    <a:p>
                      <a:pPr fontAlgn="t"/>
                      <a:r>
                        <a:rPr lang="en-US" sz="900">
                          <a:solidFill>
                            <a:srgbClr val="2A2A2A"/>
                          </a:solidFill>
                          <a:effectLst/>
                        </a:rPr>
                        <a:t>(None)</a:t>
                      </a:r>
                    </a:p>
                  </a:txBody>
                  <a:tcPr marL="76200" marR="76200" marT="95250" marB="95250"/>
                </a:tc>
                <a:tc>
                  <a:txBody>
                    <a:bodyPr/>
                    <a:lstStyle/>
                    <a:p>
                      <a:pPr fontAlgn="t"/>
                      <a:r>
                        <a:rPr lang="en-US" sz="900" dirty="0">
                          <a:solidFill>
                            <a:srgbClr val="2A2A2A"/>
                          </a:solidFill>
                          <a:effectLst/>
                        </a:rPr>
                        <a:t>Represents a return value that is used if the action method must return a </a:t>
                      </a:r>
                      <a:r>
                        <a:rPr lang="en-US" sz="900" b="1" dirty="0">
                          <a:solidFill>
                            <a:srgbClr val="2A2A2A"/>
                          </a:solidFill>
                          <a:effectLst/>
                        </a:rPr>
                        <a:t>null</a:t>
                      </a:r>
                      <a:r>
                        <a:rPr lang="en-US" sz="900" dirty="0">
                          <a:solidFill>
                            <a:srgbClr val="2A2A2A"/>
                          </a:solidFill>
                          <a:effectLst/>
                        </a:rPr>
                        <a:t> result (void).</a:t>
                      </a:r>
                    </a:p>
                  </a:txBody>
                  <a:tcPr marL="76200" marR="76200" marT="95250" marB="95250"/>
                </a:tc>
                <a:extLst>
                  <a:ext uri="{0D108BD9-81ED-4DB2-BD59-A6C34878D82A}">
                    <a16:rowId xmlns:a16="http://schemas.microsoft.com/office/drawing/2014/main" val="358852637"/>
                  </a:ext>
                </a:extLst>
              </a:tr>
            </a:tbl>
          </a:graphicData>
        </a:graphic>
      </p:graphicFrame>
      <p:sp>
        <p:nvSpPr>
          <p:cNvPr id="9" name="Text Placeholder 1">
            <a:extLst>
              <a:ext uri="{FF2B5EF4-FFF2-40B4-BE49-F238E27FC236}">
                <a16:creationId xmlns:a16="http://schemas.microsoft.com/office/drawing/2014/main" id="{782DFC52-5D07-46F1-8829-2D25684094E7}"/>
              </a:ext>
            </a:extLst>
          </p:cNvPr>
          <p:cNvSpPr>
            <a:spLocks noGrp="1"/>
          </p:cNvSpPr>
          <p:nvPr>
            <p:ph type="body" sz="quarter" idx="10"/>
          </p:nvPr>
        </p:nvSpPr>
        <p:spPr>
          <a:xfrm>
            <a:off x="0" y="123478"/>
            <a:ext cx="9144000" cy="576064"/>
          </a:xfrm>
        </p:spPr>
        <p:txBody>
          <a:bodyPr/>
          <a:lstStyle/>
          <a:p>
            <a:r>
              <a:rPr lang="en-US" dirty="0">
                <a:solidFill>
                  <a:srgbClr val="002060"/>
                </a:solidFill>
                <a:latin typeface="Calibri" panose="020F0502020204030204" pitchFamily="34" charset="0"/>
                <a:cs typeface="Calibri" panose="020F0502020204030204" pitchFamily="34" charset="0"/>
              </a:rPr>
              <a:t>Action Result in MVC</a:t>
            </a:r>
          </a:p>
        </p:txBody>
      </p:sp>
    </p:spTree>
    <p:extLst>
      <p:ext uri="{BB962C8B-B14F-4D97-AF65-F5344CB8AC3E}">
        <p14:creationId xmlns:p14="http://schemas.microsoft.com/office/powerpoint/2010/main" val="20829746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121"/>
        <p:cNvGrpSpPr/>
        <p:nvPr/>
      </p:nvGrpSpPr>
      <p:grpSpPr>
        <a:xfrm>
          <a:off x="0" y="0"/>
          <a:ext cx="0" cy="0"/>
          <a:chOff x="0" y="0"/>
          <a:chExt cx="0" cy="0"/>
        </a:xfrm>
      </p:grpSpPr>
      <p:sp>
        <p:nvSpPr>
          <p:cNvPr id="1123" name="Google Shape;1123;p41"/>
          <p:cNvSpPr/>
          <p:nvPr/>
        </p:nvSpPr>
        <p:spPr>
          <a:xfrm>
            <a:off x="2488333" y="1846305"/>
            <a:ext cx="4368432" cy="1275839"/>
          </a:xfrm>
          <a:custGeom>
            <a:avLst/>
            <a:gdLst/>
            <a:ahLst/>
            <a:cxnLst/>
            <a:rect l="l" t="t" r="r" b="b"/>
            <a:pathLst>
              <a:path w="32508" h="6447" extrusionOk="0">
                <a:moveTo>
                  <a:pt x="16757" y="0"/>
                </a:moveTo>
                <a:cubicBezTo>
                  <a:pt x="16705" y="52"/>
                  <a:pt x="16653" y="87"/>
                  <a:pt x="16635" y="139"/>
                </a:cubicBezTo>
                <a:cubicBezTo>
                  <a:pt x="16618" y="208"/>
                  <a:pt x="16618" y="278"/>
                  <a:pt x="16635" y="347"/>
                </a:cubicBezTo>
                <a:lnTo>
                  <a:pt x="16635" y="2808"/>
                </a:lnTo>
                <a:cubicBezTo>
                  <a:pt x="16635" y="2894"/>
                  <a:pt x="16618" y="2981"/>
                  <a:pt x="16618" y="3085"/>
                </a:cubicBezTo>
                <a:lnTo>
                  <a:pt x="1040" y="3085"/>
                </a:lnTo>
                <a:cubicBezTo>
                  <a:pt x="936" y="3085"/>
                  <a:pt x="832" y="3085"/>
                  <a:pt x="728" y="3102"/>
                </a:cubicBezTo>
                <a:cubicBezTo>
                  <a:pt x="659" y="3154"/>
                  <a:pt x="624" y="3224"/>
                  <a:pt x="624" y="3293"/>
                </a:cubicBezTo>
                <a:cubicBezTo>
                  <a:pt x="624" y="3431"/>
                  <a:pt x="711" y="3570"/>
                  <a:pt x="711" y="3709"/>
                </a:cubicBezTo>
                <a:lnTo>
                  <a:pt x="711" y="5442"/>
                </a:lnTo>
                <a:cubicBezTo>
                  <a:pt x="711" y="5528"/>
                  <a:pt x="693" y="5615"/>
                  <a:pt x="693" y="5771"/>
                </a:cubicBezTo>
                <a:cubicBezTo>
                  <a:pt x="520" y="5632"/>
                  <a:pt x="399" y="5528"/>
                  <a:pt x="260" y="5459"/>
                </a:cubicBezTo>
                <a:cubicBezTo>
                  <a:pt x="174" y="5424"/>
                  <a:pt x="87" y="5407"/>
                  <a:pt x="0" y="5407"/>
                </a:cubicBezTo>
                <a:cubicBezTo>
                  <a:pt x="18" y="5494"/>
                  <a:pt x="18" y="5632"/>
                  <a:pt x="87" y="5667"/>
                </a:cubicBezTo>
                <a:cubicBezTo>
                  <a:pt x="329" y="5823"/>
                  <a:pt x="589" y="5979"/>
                  <a:pt x="867" y="6100"/>
                </a:cubicBezTo>
                <a:cubicBezTo>
                  <a:pt x="879" y="6103"/>
                  <a:pt x="891" y="6104"/>
                  <a:pt x="904" y="6104"/>
                </a:cubicBezTo>
                <a:cubicBezTo>
                  <a:pt x="965" y="6104"/>
                  <a:pt x="1032" y="6071"/>
                  <a:pt x="1075" y="6013"/>
                </a:cubicBezTo>
                <a:cubicBezTo>
                  <a:pt x="1300" y="5736"/>
                  <a:pt x="1508" y="5442"/>
                  <a:pt x="1716" y="5130"/>
                </a:cubicBezTo>
                <a:cubicBezTo>
                  <a:pt x="1750" y="5078"/>
                  <a:pt x="1716" y="4956"/>
                  <a:pt x="1716" y="4870"/>
                </a:cubicBezTo>
                <a:cubicBezTo>
                  <a:pt x="1646" y="4904"/>
                  <a:pt x="1542" y="4922"/>
                  <a:pt x="1490" y="4974"/>
                </a:cubicBezTo>
                <a:cubicBezTo>
                  <a:pt x="1335" y="5147"/>
                  <a:pt x="1196" y="5338"/>
                  <a:pt x="1040" y="5563"/>
                </a:cubicBezTo>
                <a:lnTo>
                  <a:pt x="1040" y="3397"/>
                </a:lnTo>
                <a:lnTo>
                  <a:pt x="16635" y="3397"/>
                </a:lnTo>
                <a:lnTo>
                  <a:pt x="16635" y="5944"/>
                </a:lnTo>
                <a:cubicBezTo>
                  <a:pt x="16445" y="5823"/>
                  <a:pt x="16271" y="5701"/>
                  <a:pt x="16098" y="5615"/>
                </a:cubicBezTo>
                <a:cubicBezTo>
                  <a:pt x="16081" y="5611"/>
                  <a:pt x="16063" y="5608"/>
                  <a:pt x="16046" y="5608"/>
                </a:cubicBezTo>
                <a:cubicBezTo>
                  <a:pt x="15995" y="5608"/>
                  <a:pt x="15946" y="5628"/>
                  <a:pt x="15907" y="5667"/>
                </a:cubicBezTo>
                <a:cubicBezTo>
                  <a:pt x="15890" y="5684"/>
                  <a:pt x="15907" y="5805"/>
                  <a:pt x="15942" y="5840"/>
                </a:cubicBezTo>
                <a:cubicBezTo>
                  <a:pt x="16167" y="6031"/>
                  <a:pt x="16410" y="6221"/>
                  <a:pt x="16653" y="6395"/>
                </a:cubicBezTo>
                <a:cubicBezTo>
                  <a:pt x="16705" y="6429"/>
                  <a:pt x="16761" y="6447"/>
                  <a:pt x="16819" y="6447"/>
                </a:cubicBezTo>
                <a:cubicBezTo>
                  <a:pt x="16878" y="6447"/>
                  <a:pt x="16938" y="6429"/>
                  <a:pt x="16999" y="6395"/>
                </a:cubicBezTo>
                <a:cubicBezTo>
                  <a:pt x="17224" y="6187"/>
                  <a:pt x="17450" y="5961"/>
                  <a:pt x="17640" y="5719"/>
                </a:cubicBezTo>
                <a:cubicBezTo>
                  <a:pt x="17692" y="5667"/>
                  <a:pt x="17658" y="5563"/>
                  <a:pt x="17658" y="5476"/>
                </a:cubicBezTo>
                <a:lnTo>
                  <a:pt x="17658" y="5476"/>
                </a:lnTo>
                <a:cubicBezTo>
                  <a:pt x="17571" y="5494"/>
                  <a:pt x="17502" y="5511"/>
                  <a:pt x="17432" y="5546"/>
                </a:cubicBezTo>
                <a:cubicBezTo>
                  <a:pt x="17259" y="5667"/>
                  <a:pt x="17120" y="5805"/>
                  <a:pt x="16964" y="5961"/>
                </a:cubicBezTo>
                <a:lnTo>
                  <a:pt x="16964" y="3397"/>
                </a:lnTo>
                <a:lnTo>
                  <a:pt x="31433" y="3397"/>
                </a:lnTo>
                <a:lnTo>
                  <a:pt x="31433" y="5580"/>
                </a:lnTo>
                <a:cubicBezTo>
                  <a:pt x="31295" y="5494"/>
                  <a:pt x="31174" y="5372"/>
                  <a:pt x="31070" y="5251"/>
                </a:cubicBezTo>
                <a:cubicBezTo>
                  <a:pt x="31018" y="5216"/>
                  <a:pt x="30948" y="5199"/>
                  <a:pt x="30879" y="5164"/>
                </a:cubicBezTo>
                <a:cubicBezTo>
                  <a:pt x="30844" y="5234"/>
                  <a:pt x="30827" y="5320"/>
                  <a:pt x="30827" y="5390"/>
                </a:cubicBezTo>
                <a:cubicBezTo>
                  <a:pt x="30844" y="5459"/>
                  <a:pt x="30896" y="5528"/>
                  <a:pt x="30948" y="5580"/>
                </a:cubicBezTo>
                <a:cubicBezTo>
                  <a:pt x="31156" y="5753"/>
                  <a:pt x="31364" y="5927"/>
                  <a:pt x="31607" y="6065"/>
                </a:cubicBezTo>
                <a:cubicBezTo>
                  <a:pt x="31641" y="6094"/>
                  <a:pt x="31684" y="6108"/>
                  <a:pt x="31726" y="6108"/>
                </a:cubicBezTo>
                <a:cubicBezTo>
                  <a:pt x="31811" y="6108"/>
                  <a:pt x="31896" y="6054"/>
                  <a:pt x="31919" y="5961"/>
                </a:cubicBezTo>
                <a:cubicBezTo>
                  <a:pt x="31936" y="5875"/>
                  <a:pt x="31988" y="5788"/>
                  <a:pt x="32057" y="5719"/>
                </a:cubicBezTo>
                <a:cubicBezTo>
                  <a:pt x="32179" y="5563"/>
                  <a:pt x="32335" y="5442"/>
                  <a:pt x="32456" y="5268"/>
                </a:cubicBezTo>
                <a:cubicBezTo>
                  <a:pt x="32508" y="5216"/>
                  <a:pt x="32491" y="5095"/>
                  <a:pt x="32491" y="5008"/>
                </a:cubicBezTo>
                <a:lnTo>
                  <a:pt x="32491" y="5008"/>
                </a:lnTo>
                <a:cubicBezTo>
                  <a:pt x="32404" y="5043"/>
                  <a:pt x="32300" y="5043"/>
                  <a:pt x="32213" y="5078"/>
                </a:cubicBezTo>
                <a:cubicBezTo>
                  <a:pt x="32057" y="5216"/>
                  <a:pt x="31936" y="5372"/>
                  <a:pt x="31763" y="5546"/>
                </a:cubicBezTo>
                <a:cubicBezTo>
                  <a:pt x="31745" y="5459"/>
                  <a:pt x="31745" y="5424"/>
                  <a:pt x="31745" y="5390"/>
                </a:cubicBezTo>
                <a:lnTo>
                  <a:pt x="31745" y="3674"/>
                </a:lnTo>
                <a:cubicBezTo>
                  <a:pt x="31745" y="3085"/>
                  <a:pt x="31728" y="3085"/>
                  <a:pt x="31156" y="3085"/>
                </a:cubicBezTo>
                <a:lnTo>
                  <a:pt x="17207" y="3085"/>
                </a:lnTo>
                <a:cubicBezTo>
                  <a:pt x="16982" y="3085"/>
                  <a:pt x="16913" y="3033"/>
                  <a:pt x="16913" y="2790"/>
                </a:cubicBezTo>
                <a:lnTo>
                  <a:pt x="16913" y="364"/>
                </a:lnTo>
                <a:cubicBezTo>
                  <a:pt x="16913" y="295"/>
                  <a:pt x="16913" y="208"/>
                  <a:pt x="16895" y="139"/>
                </a:cubicBezTo>
                <a:cubicBezTo>
                  <a:pt x="16878" y="87"/>
                  <a:pt x="16791" y="52"/>
                  <a:pt x="16757" y="0"/>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 name="Google Shape;1124;p41"/>
          <p:cNvSpPr/>
          <p:nvPr/>
        </p:nvSpPr>
        <p:spPr>
          <a:xfrm>
            <a:off x="2914526" y="1006439"/>
            <a:ext cx="3359954" cy="840169"/>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1"/>
          <p:cNvSpPr/>
          <p:nvPr/>
        </p:nvSpPr>
        <p:spPr>
          <a:xfrm>
            <a:off x="3037745" y="1037038"/>
            <a:ext cx="3204593" cy="697170"/>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rgbClr val="FF33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1"/>
          <p:cNvSpPr txBox="1">
            <a:spLocks noGrp="1"/>
          </p:cNvSpPr>
          <p:nvPr>
            <p:ph type="title"/>
          </p:nvPr>
        </p:nvSpPr>
        <p:spPr>
          <a:xfrm>
            <a:off x="3037745" y="1120096"/>
            <a:ext cx="3204594"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bg1">
                    <a:lumMod val="95000"/>
                  </a:schemeClr>
                </a:solidFill>
              </a:rPr>
              <a:t>PRODUCT</a:t>
            </a:r>
            <a:endParaRPr dirty="0">
              <a:solidFill>
                <a:schemeClr val="bg1">
                  <a:lumMod val="95000"/>
                </a:schemeClr>
              </a:solidFill>
            </a:endParaRPr>
          </a:p>
        </p:txBody>
      </p:sp>
      <p:sp>
        <p:nvSpPr>
          <p:cNvPr id="92" name="Google Shape;1124;p41">
            <a:extLst>
              <a:ext uri="{FF2B5EF4-FFF2-40B4-BE49-F238E27FC236}">
                <a16:creationId xmlns:a16="http://schemas.microsoft.com/office/drawing/2014/main" id="{E6DA193D-C04D-4FDC-B3E1-5A9F1D5DC059}"/>
              </a:ext>
            </a:extLst>
          </p:cNvPr>
          <p:cNvSpPr/>
          <p:nvPr/>
        </p:nvSpPr>
        <p:spPr>
          <a:xfrm>
            <a:off x="1155620" y="3069998"/>
            <a:ext cx="3359954" cy="840169"/>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125;p41">
            <a:extLst>
              <a:ext uri="{FF2B5EF4-FFF2-40B4-BE49-F238E27FC236}">
                <a16:creationId xmlns:a16="http://schemas.microsoft.com/office/drawing/2014/main" id="{224BA9E7-3289-4CDB-8BE9-88934D02553C}"/>
              </a:ext>
            </a:extLst>
          </p:cNvPr>
          <p:cNvSpPr/>
          <p:nvPr/>
        </p:nvSpPr>
        <p:spPr>
          <a:xfrm>
            <a:off x="1278839" y="3100597"/>
            <a:ext cx="3204593" cy="697170"/>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122;p41">
            <a:extLst>
              <a:ext uri="{FF2B5EF4-FFF2-40B4-BE49-F238E27FC236}">
                <a16:creationId xmlns:a16="http://schemas.microsoft.com/office/drawing/2014/main" id="{E51D599A-B17D-41E8-9586-74CBCB8D88ED}"/>
              </a:ext>
            </a:extLst>
          </p:cNvPr>
          <p:cNvSpPr txBox="1">
            <a:spLocks/>
          </p:cNvSpPr>
          <p:nvPr/>
        </p:nvSpPr>
        <p:spPr>
          <a:xfrm>
            <a:off x="1278839" y="3183655"/>
            <a:ext cx="3204594"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ondrina Shadow"/>
              <a:buNone/>
              <a:defRPr sz="36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r>
              <a:rPr lang="en-US" dirty="0"/>
              <a:t>CATEGORY</a:t>
            </a:r>
          </a:p>
        </p:txBody>
      </p:sp>
      <p:sp>
        <p:nvSpPr>
          <p:cNvPr id="95" name="Google Shape;1124;p41">
            <a:extLst>
              <a:ext uri="{FF2B5EF4-FFF2-40B4-BE49-F238E27FC236}">
                <a16:creationId xmlns:a16="http://schemas.microsoft.com/office/drawing/2014/main" id="{25A7952C-F7B5-4132-8ED3-2003B9DB6F09}"/>
              </a:ext>
            </a:extLst>
          </p:cNvPr>
          <p:cNvSpPr/>
          <p:nvPr/>
        </p:nvSpPr>
        <p:spPr>
          <a:xfrm>
            <a:off x="4977993" y="3069998"/>
            <a:ext cx="3359954" cy="840169"/>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125;p41">
            <a:extLst>
              <a:ext uri="{FF2B5EF4-FFF2-40B4-BE49-F238E27FC236}">
                <a16:creationId xmlns:a16="http://schemas.microsoft.com/office/drawing/2014/main" id="{DAC723E1-7A0F-4A1C-B51B-3DA1B2FB86B0}"/>
              </a:ext>
            </a:extLst>
          </p:cNvPr>
          <p:cNvSpPr/>
          <p:nvPr/>
        </p:nvSpPr>
        <p:spPr>
          <a:xfrm>
            <a:off x="5101212" y="3100597"/>
            <a:ext cx="3204593" cy="697170"/>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122;p41">
            <a:extLst>
              <a:ext uri="{FF2B5EF4-FFF2-40B4-BE49-F238E27FC236}">
                <a16:creationId xmlns:a16="http://schemas.microsoft.com/office/drawing/2014/main" id="{5CC27E8A-7DDD-4650-AC87-D615FA95D612}"/>
              </a:ext>
            </a:extLst>
          </p:cNvPr>
          <p:cNvSpPr txBox="1">
            <a:spLocks/>
          </p:cNvSpPr>
          <p:nvPr/>
        </p:nvSpPr>
        <p:spPr>
          <a:xfrm>
            <a:off x="5101212" y="3183655"/>
            <a:ext cx="3204594"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ondrina Shadow"/>
              <a:buNone/>
              <a:defRPr sz="36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r>
              <a:rPr lang="en-US" dirty="0"/>
              <a:t>APPLICATIONTYPE</a:t>
            </a:r>
          </a:p>
        </p:txBody>
      </p:sp>
      <p:sp>
        <p:nvSpPr>
          <p:cNvPr id="2" name="Rectangle 1">
            <a:extLst>
              <a:ext uri="{FF2B5EF4-FFF2-40B4-BE49-F238E27FC236}">
                <a16:creationId xmlns:a16="http://schemas.microsoft.com/office/drawing/2014/main" id="{69095824-B40D-4B87-B0B5-535F755502DC}"/>
              </a:ext>
            </a:extLst>
          </p:cNvPr>
          <p:cNvSpPr/>
          <p:nvPr/>
        </p:nvSpPr>
        <p:spPr>
          <a:xfrm>
            <a:off x="4638793" y="2539537"/>
            <a:ext cx="246393" cy="76685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11302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123"/>
                                        </p:tgtEl>
                                        <p:attrNameLst>
                                          <p:attrName>style.visibility</p:attrName>
                                        </p:attrNameLst>
                                      </p:cBhvr>
                                      <p:to>
                                        <p:strVal val="visible"/>
                                      </p:to>
                                    </p:set>
                                    <p:animEffect transition="in" filter="randombar(horizontal)">
                                      <p:cBhvr>
                                        <p:cTn id="7" dur="500"/>
                                        <p:tgtEl>
                                          <p:spTgt spid="112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124"/>
                                        </p:tgtEl>
                                        <p:attrNameLst>
                                          <p:attrName>style.visibility</p:attrName>
                                        </p:attrNameLst>
                                      </p:cBhvr>
                                      <p:to>
                                        <p:strVal val="visible"/>
                                      </p:to>
                                    </p:set>
                                    <p:animEffect transition="in" filter="randombar(horizontal)">
                                      <p:cBhvr>
                                        <p:cTn id="10" dur="500"/>
                                        <p:tgtEl>
                                          <p:spTgt spid="1124"/>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125"/>
                                        </p:tgtEl>
                                        <p:attrNameLst>
                                          <p:attrName>style.visibility</p:attrName>
                                        </p:attrNameLst>
                                      </p:cBhvr>
                                      <p:to>
                                        <p:strVal val="visible"/>
                                      </p:to>
                                    </p:set>
                                    <p:animEffect transition="in" filter="randombar(horizontal)">
                                      <p:cBhvr>
                                        <p:cTn id="13" dur="500"/>
                                        <p:tgtEl>
                                          <p:spTgt spid="1125"/>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122"/>
                                        </p:tgtEl>
                                        <p:attrNameLst>
                                          <p:attrName>style.visibility</p:attrName>
                                        </p:attrNameLst>
                                      </p:cBhvr>
                                      <p:to>
                                        <p:strVal val="visible"/>
                                      </p:to>
                                    </p:set>
                                    <p:animEffect transition="in" filter="randombar(horizontal)">
                                      <p:cBhvr>
                                        <p:cTn id="16" dur="500"/>
                                        <p:tgtEl>
                                          <p:spTgt spid="1122"/>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randombar(horizontal)">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3" grpId="0" animBg="1"/>
      <p:bldP spid="1124" grpId="0" animBg="1"/>
      <p:bldP spid="1125" grpId="0" animBg="1"/>
      <p:bldP spid="1122" grpId="0"/>
      <p:bldP spid="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grpSp>
        <p:nvGrpSpPr>
          <p:cNvPr id="54" name="Google Shape;546;p28">
            <a:extLst>
              <a:ext uri="{FF2B5EF4-FFF2-40B4-BE49-F238E27FC236}">
                <a16:creationId xmlns:a16="http://schemas.microsoft.com/office/drawing/2014/main" id="{7BC0F90E-E3A0-45BA-9E88-E9714A7F070B}"/>
              </a:ext>
            </a:extLst>
          </p:cNvPr>
          <p:cNvGrpSpPr/>
          <p:nvPr/>
        </p:nvGrpSpPr>
        <p:grpSpPr>
          <a:xfrm>
            <a:off x="1041976" y="1997122"/>
            <a:ext cx="1599714" cy="1700489"/>
            <a:chOff x="5928525" y="2460925"/>
            <a:chExt cx="432350" cy="424124"/>
          </a:xfrm>
        </p:grpSpPr>
        <p:sp>
          <p:nvSpPr>
            <p:cNvPr id="55" name="Google Shape;547;p28">
              <a:extLst>
                <a:ext uri="{FF2B5EF4-FFF2-40B4-BE49-F238E27FC236}">
                  <a16:creationId xmlns:a16="http://schemas.microsoft.com/office/drawing/2014/main" id="{8F198D00-F49E-4A85-BEE3-80D2F7E4085D}"/>
                </a:ext>
              </a:extLst>
            </p:cNvPr>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rgbClr val="00B050"/>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48;p28">
              <a:extLst>
                <a:ext uri="{FF2B5EF4-FFF2-40B4-BE49-F238E27FC236}">
                  <a16:creationId xmlns:a16="http://schemas.microsoft.com/office/drawing/2014/main" id="{287BE2EE-EC20-439C-95AD-512DF96A48B4}"/>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49;p28">
              <a:extLst>
                <a:ext uri="{FF2B5EF4-FFF2-40B4-BE49-F238E27FC236}">
                  <a16:creationId xmlns:a16="http://schemas.microsoft.com/office/drawing/2014/main" id="{6ABED8BB-E49B-4D7B-86F2-4A04C1FF0422}"/>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50;p28">
              <a:extLst>
                <a:ext uri="{FF2B5EF4-FFF2-40B4-BE49-F238E27FC236}">
                  <a16:creationId xmlns:a16="http://schemas.microsoft.com/office/drawing/2014/main" id="{01A57D03-3479-48A2-B286-93D646244E3B}"/>
                </a:ext>
              </a:extLst>
            </p:cNvPr>
            <p:cNvSpPr/>
            <p:nvPr/>
          </p:nvSpPr>
          <p:spPr>
            <a:xfrm>
              <a:off x="6027300" y="2462649"/>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51;p28">
              <a:extLst>
                <a:ext uri="{FF2B5EF4-FFF2-40B4-BE49-F238E27FC236}">
                  <a16:creationId xmlns:a16="http://schemas.microsoft.com/office/drawing/2014/main" id="{0772576B-FE12-4F15-854F-E11536935CC8}"/>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552;p28">
              <a:extLst>
                <a:ext uri="{FF2B5EF4-FFF2-40B4-BE49-F238E27FC236}">
                  <a16:creationId xmlns:a16="http://schemas.microsoft.com/office/drawing/2014/main" id="{39793A68-38FA-4A43-A999-87E83E51E093}"/>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553;p28">
              <a:extLst>
                <a:ext uri="{FF2B5EF4-FFF2-40B4-BE49-F238E27FC236}">
                  <a16:creationId xmlns:a16="http://schemas.microsoft.com/office/drawing/2014/main" id="{E2782AC8-8667-47DA-AF18-7F884F4A7EBD}"/>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554;p28">
              <a:extLst>
                <a:ext uri="{FF2B5EF4-FFF2-40B4-BE49-F238E27FC236}">
                  <a16:creationId xmlns:a16="http://schemas.microsoft.com/office/drawing/2014/main" id="{4E6ED10A-57CC-4C62-AECA-E5D65F47A925}"/>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555;p28">
              <a:extLst>
                <a:ext uri="{FF2B5EF4-FFF2-40B4-BE49-F238E27FC236}">
                  <a16:creationId xmlns:a16="http://schemas.microsoft.com/office/drawing/2014/main" id="{627C443E-41A2-40DA-9E0E-AE536DF33913}"/>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556;p28">
              <a:extLst>
                <a:ext uri="{FF2B5EF4-FFF2-40B4-BE49-F238E27FC236}">
                  <a16:creationId xmlns:a16="http://schemas.microsoft.com/office/drawing/2014/main" id="{ADCFECE1-682A-4E6D-B919-A904A0AEDA1F}"/>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557;p28">
              <a:extLst>
                <a:ext uri="{FF2B5EF4-FFF2-40B4-BE49-F238E27FC236}">
                  <a16:creationId xmlns:a16="http://schemas.microsoft.com/office/drawing/2014/main" id="{D007AEF0-7006-4827-8839-D7E275073C67}"/>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558;p28">
              <a:extLst>
                <a:ext uri="{FF2B5EF4-FFF2-40B4-BE49-F238E27FC236}">
                  <a16:creationId xmlns:a16="http://schemas.microsoft.com/office/drawing/2014/main" id="{07114AE3-7A33-4C18-AE53-600AD217C69B}"/>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559;p28">
              <a:extLst>
                <a:ext uri="{FF2B5EF4-FFF2-40B4-BE49-F238E27FC236}">
                  <a16:creationId xmlns:a16="http://schemas.microsoft.com/office/drawing/2014/main" id="{37F9B878-CE9A-4131-A2A5-9EB53114DE0E}"/>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560;p28">
              <a:extLst>
                <a:ext uri="{FF2B5EF4-FFF2-40B4-BE49-F238E27FC236}">
                  <a16:creationId xmlns:a16="http://schemas.microsoft.com/office/drawing/2014/main" id="{F1AE4DF0-899E-483F-BE2B-CCE0B86173C5}"/>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 name="Google Shape;530;p28"/>
          <p:cNvSpPr txBox="1">
            <a:spLocks noGrp="1"/>
          </p:cNvSpPr>
          <p:nvPr>
            <p:ph type="title" idx="15"/>
          </p:nvPr>
        </p:nvSpPr>
        <p:spPr>
          <a:xfrm>
            <a:off x="-1068101" y="98066"/>
            <a:ext cx="11022902" cy="116605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TOOLS NEEDED</a:t>
            </a:r>
            <a:endParaRPr dirty="0"/>
          </a:p>
        </p:txBody>
      </p:sp>
      <p:grpSp>
        <p:nvGrpSpPr>
          <p:cNvPr id="546" name="Google Shape;546;p28"/>
          <p:cNvGrpSpPr/>
          <p:nvPr/>
        </p:nvGrpSpPr>
        <p:grpSpPr>
          <a:xfrm>
            <a:off x="3514739" y="2001380"/>
            <a:ext cx="1599714" cy="1700493"/>
            <a:chOff x="5928525" y="2460925"/>
            <a:chExt cx="432350" cy="424125"/>
          </a:xfrm>
        </p:grpSpPr>
        <p:sp>
          <p:nvSpPr>
            <p:cNvPr id="547" name="Google Shape;547;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chemeClr val="accen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 name="Google Shape;600;p28"/>
          <p:cNvSpPr txBox="1">
            <a:spLocks noGrp="1"/>
          </p:cNvSpPr>
          <p:nvPr>
            <p:ph type="title" idx="8"/>
          </p:nvPr>
        </p:nvSpPr>
        <p:spPr>
          <a:xfrm>
            <a:off x="1046090" y="2158820"/>
            <a:ext cx="1456568" cy="117643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.NET 7</a:t>
            </a:r>
            <a:endParaRPr sz="2800" dirty="0"/>
          </a:p>
        </p:txBody>
      </p:sp>
      <p:sp>
        <p:nvSpPr>
          <p:cNvPr id="602" name="Google Shape;602;p28"/>
          <p:cNvSpPr txBox="1">
            <a:spLocks noGrp="1"/>
          </p:cNvSpPr>
          <p:nvPr>
            <p:ph type="title" idx="2"/>
          </p:nvPr>
        </p:nvSpPr>
        <p:spPr>
          <a:xfrm>
            <a:off x="3470223" y="2212857"/>
            <a:ext cx="1456568" cy="117643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VISUAL STUDIO 2022</a:t>
            </a:r>
            <a:endParaRPr sz="2400" dirty="0"/>
          </a:p>
        </p:txBody>
      </p:sp>
      <p:grpSp>
        <p:nvGrpSpPr>
          <p:cNvPr id="606" name="Google Shape;606;p28"/>
          <p:cNvGrpSpPr/>
          <p:nvPr/>
        </p:nvGrpSpPr>
        <p:grpSpPr>
          <a:xfrm>
            <a:off x="7910102" y="4721707"/>
            <a:ext cx="590609" cy="504948"/>
            <a:chOff x="0" y="803700"/>
            <a:chExt cx="314328" cy="248002"/>
          </a:xfrm>
        </p:grpSpPr>
        <p:sp>
          <p:nvSpPr>
            <p:cNvPr id="607" name="Google Shape;607;p28"/>
            <p:cNvSpPr/>
            <p:nvPr/>
          </p:nvSpPr>
          <p:spPr>
            <a:xfrm>
              <a:off x="164922" y="92114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8"/>
            <p:cNvSpPr/>
            <p:nvPr/>
          </p:nvSpPr>
          <p:spPr>
            <a:xfrm>
              <a:off x="0" y="80370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 name="Google Shape;546;p28">
            <a:extLst>
              <a:ext uri="{FF2B5EF4-FFF2-40B4-BE49-F238E27FC236}">
                <a16:creationId xmlns:a16="http://schemas.microsoft.com/office/drawing/2014/main" id="{5C378CE9-98F1-4871-9A07-B75271EE233B}"/>
              </a:ext>
            </a:extLst>
          </p:cNvPr>
          <p:cNvGrpSpPr/>
          <p:nvPr/>
        </p:nvGrpSpPr>
        <p:grpSpPr>
          <a:xfrm>
            <a:off x="6016790" y="2025740"/>
            <a:ext cx="1599714" cy="1700493"/>
            <a:chOff x="5928525" y="2460925"/>
            <a:chExt cx="432350" cy="424125"/>
          </a:xfrm>
        </p:grpSpPr>
        <p:sp>
          <p:nvSpPr>
            <p:cNvPr id="140" name="Google Shape;547;p28">
              <a:extLst>
                <a:ext uri="{FF2B5EF4-FFF2-40B4-BE49-F238E27FC236}">
                  <a16:creationId xmlns:a16="http://schemas.microsoft.com/office/drawing/2014/main" id="{25F352D2-67A1-442F-80D2-94D99AF39824}"/>
                </a:ext>
              </a:extLst>
            </p:cNvPr>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rgbClr val="FF3399"/>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548;p28">
              <a:extLst>
                <a:ext uri="{FF2B5EF4-FFF2-40B4-BE49-F238E27FC236}">
                  <a16:creationId xmlns:a16="http://schemas.microsoft.com/office/drawing/2014/main" id="{4FC04BA0-68DB-41DC-9D95-37673AF8B959}"/>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549;p28">
              <a:extLst>
                <a:ext uri="{FF2B5EF4-FFF2-40B4-BE49-F238E27FC236}">
                  <a16:creationId xmlns:a16="http://schemas.microsoft.com/office/drawing/2014/main" id="{318D9473-0284-41FA-883F-9C6937A730AD}"/>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550;p28">
              <a:extLst>
                <a:ext uri="{FF2B5EF4-FFF2-40B4-BE49-F238E27FC236}">
                  <a16:creationId xmlns:a16="http://schemas.microsoft.com/office/drawing/2014/main" id="{EE9A4DAA-7A88-45EA-9281-C0D9DBD0991B}"/>
                </a:ext>
              </a:extLst>
            </p:cNvPr>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551;p28">
              <a:extLst>
                <a:ext uri="{FF2B5EF4-FFF2-40B4-BE49-F238E27FC236}">
                  <a16:creationId xmlns:a16="http://schemas.microsoft.com/office/drawing/2014/main" id="{1CBB01BF-06C8-451C-8973-2DB18C9CAE57}"/>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552;p28">
              <a:extLst>
                <a:ext uri="{FF2B5EF4-FFF2-40B4-BE49-F238E27FC236}">
                  <a16:creationId xmlns:a16="http://schemas.microsoft.com/office/drawing/2014/main" id="{1BCAC258-2259-4E7F-B615-E4DF2FE82072}"/>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553;p28">
              <a:extLst>
                <a:ext uri="{FF2B5EF4-FFF2-40B4-BE49-F238E27FC236}">
                  <a16:creationId xmlns:a16="http://schemas.microsoft.com/office/drawing/2014/main" id="{26444D26-EA9E-481B-B309-5CDFB5B716CE}"/>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554;p28">
              <a:extLst>
                <a:ext uri="{FF2B5EF4-FFF2-40B4-BE49-F238E27FC236}">
                  <a16:creationId xmlns:a16="http://schemas.microsoft.com/office/drawing/2014/main" id="{819841BA-085D-497E-86D3-AD744EF93E24}"/>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555;p28">
              <a:extLst>
                <a:ext uri="{FF2B5EF4-FFF2-40B4-BE49-F238E27FC236}">
                  <a16:creationId xmlns:a16="http://schemas.microsoft.com/office/drawing/2014/main" id="{84F3A2D3-51B3-40AA-A5DE-2F671D8D6EC2}"/>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556;p28">
              <a:extLst>
                <a:ext uri="{FF2B5EF4-FFF2-40B4-BE49-F238E27FC236}">
                  <a16:creationId xmlns:a16="http://schemas.microsoft.com/office/drawing/2014/main" id="{9DD770A2-3203-4B5E-A36E-083C3F0F53A9}"/>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557;p28">
              <a:extLst>
                <a:ext uri="{FF2B5EF4-FFF2-40B4-BE49-F238E27FC236}">
                  <a16:creationId xmlns:a16="http://schemas.microsoft.com/office/drawing/2014/main" id="{F82B9AB1-4D0B-490C-81B0-FF76E06FC4CF}"/>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558;p28">
              <a:extLst>
                <a:ext uri="{FF2B5EF4-FFF2-40B4-BE49-F238E27FC236}">
                  <a16:creationId xmlns:a16="http://schemas.microsoft.com/office/drawing/2014/main" id="{E9FEBEBD-8FFE-48AC-8067-CD12A5A28B15}"/>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559;p28">
              <a:extLst>
                <a:ext uri="{FF2B5EF4-FFF2-40B4-BE49-F238E27FC236}">
                  <a16:creationId xmlns:a16="http://schemas.microsoft.com/office/drawing/2014/main" id="{6B595740-B15B-4E1F-A7FB-61DCFDDFE60C}"/>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560;p28">
              <a:extLst>
                <a:ext uri="{FF2B5EF4-FFF2-40B4-BE49-F238E27FC236}">
                  <a16:creationId xmlns:a16="http://schemas.microsoft.com/office/drawing/2014/main" id="{F6F30FAC-8ED8-43C0-A45E-13585DCAA4E7}"/>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602;p28">
            <a:extLst>
              <a:ext uri="{FF2B5EF4-FFF2-40B4-BE49-F238E27FC236}">
                <a16:creationId xmlns:a16="http://schemas.microsoft.com/office/drawing/2014/main" id="{39F39C8C-8B72-4E74-8758-33B3F8EF4DA9}"/>
              </a:ext>
            </a:extLst>
          </p:cNvPr>
          <p:cNvSpPr txBox="1">
            <a:spLocks/>
          </p:cNvSpPr>
          <p:nvPr/>
        </p:nvSpPr>
        <p:spPr>
          <a:xfrm>
            <a:off x="5977258" y="2195464"/>
            <a:ext cx="1456568" cy="117643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ondrina Shadow"/>
              <a:buNone/>
              <a:defRPr sz="3000" b="1" i="0" u="none" strike="noStrike" cap="none">
                <a:solidFill>
                  <a:schemeClr val="dk1"/>
                </a:solidFill>
                <a:latin typeface="Londrina Shadow"/>
                <a:ea typeface="Londrina Shadow"/>
                <a:cs typeface="Londrina Shadow"/>
                <a:sym typeface="Londrina Shadow"/>
              </a:defRPr>
            </a:lvl1pPr>
            <a:lvl2pPr marR="0" lvl="1"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n-US" dirty="0"/>
              <a:t>SSMS 2018</a:t>
            </a:r>
          </a:p>
        </p:txBody>
      </p:sp>
    </p:spTree>
    <p:extLst>
      <p:ext uri="{BB962C8B-B14F-4D97-AF65-F5344CB8AC3E}">
        <p14:creationId xmlns:p14="http://schemas.microsoft.com/office/powerpoint/2010/main" val="2464405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randombar(horizontal)">
                                      <p:cBhvr>
                                        <p:cTn id="7" dur="500"/>
                                        <p:tgtEl>
                                          <p:spTgt spid="54"/>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600"/>
                                        </p:tgtEl>
                                        <p:attrNameLst>
                                          <p:attrName>style.visibility</p:attrName>
                                        </p:attrNameLst>
                                      </p:cBhvr>
                                      <p:to>
                                        <p:strVal val="visible"/>
                                      </p:to>
                                    </p:set>
                                    <p:animEffect transition="in" filter="randombar(horizontal)">
                                      <p:cBhvr>
                                        <p:cTn id="10" dur="500"/>
                                        <p:tgtEl>
                                          <p:spTgt spid="600"/>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546"/>
                                        </p:tgtEl>
                                        <p:attrNameLst>
                                          <p:attrName>style.visibility</p:attrName>
                                        </p:attrNameLst>
                                      </p:cBhvr>
                                      <p:to>
                                        <p:strVal val="visible"/>
                                      </p:to>
                                    </p:set>
                                    <p:animEffect transition="in" filter="randombar(horizontal)">
                                      <p:cBhvr>
                                        <p:cTn id="15" dur="500"/>
                                        <p:tgtEl>
                                          <p:spTgt spid="546"/>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602"/>
                                        </p:tgtEl>
                                        <p:attrNameLst>
                                          <p:attrName>style.visibility</p:attrName>
                                        </p:attrNameLst>
                                      </p:cBhvr>
                                      <p:to>
                                        <p:strVal val="visible"/>
                                      </p:to>
                                    </p:set>
                                    <p:animEffect transition="in" filter="randombar(horizontal)">
                                      <p:cBhvr>
                                        <p:cTn id="18" dur="500"/>
                                        <p:tgtEl>
                                          <p:spTgt spid="602"/>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nodeType="clickEffect">
                                  <p:stCondLst>
                                    <p:cond delay="0"/>
                                  </p:stCondLst>
                                  <p:childTnLst>
                                    <p:set>
                                      <p:cBhvr>
                                        <p:cTn id="22" dur="1" fill="hold">
                                          <p:stCondLst>
                                            <p:cond delay="0"/>
                                          </p:stCondLst>
                                        </p:cTn>
                                        <p:tgtEl>
                                          <p:spTgt spid="139"/>
                                        </p:tgtEl>
                                        <p:attrNameLst>
                                          <p:attrName>style.visibility</p:attrName>
                                        </p:attrNameLst>
                                      </p:cBhvr>
                                      <p:to>
                                        <p:strVal val="visible"/>
                                      </p:to>
                                    </p:set>
                                    <p:animEffect transition="in" filter="randombar(horizontal)">
                                      <p:cBhvr>
                                        <p:cTn id="23" dur="500"/>
                                        <p:tgtEl>
                                          <p:spTgt spid="139"/>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154"/>
                                        </p:tgtEl>
                                        <p:attrNameLst>
                                          <p:attrName>style.visibility</p:attrName>
                                        </p:attrNameLst>
                                      </p:cBhvr>
                                      <p:to>
                                        <p:strVal val="visible"/>
                                      </p:to>
                                    </p:set>
                                    <p:animEffect transition="in" filter="randombar(horizontal)">
                                      <p:cBhvr>
                                        <p:cTn id="26" dur="500"/>
                                        <p:tgtEl>
                                          <p:spTgt spid="1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0" grpId="0"/>
      <p:bldP spid="602" grpId="0"/>
      <p:bldP spid="154"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39"/>
        <p:cNvGrpSpPr/>
        <p:nvPr/>
      </p:nvGrpSpPr>
      <p:grpSpPr>
        <a:xfrm>
          <a:off x="0" y="0"/>
          <a:ext cx="0" cy="0"/>
          <a:chOff x="0" y="0"/>
          <a:chExt cx="0" cy="0"/>
        </a:xfrm>
      </p:grpSpPr>
      <p:sp>
        <p:nvSpPr>
          <p:cNvPr id="941" name="Google Shape;941;p36"/>
          <p:cNvSpPr txBox="1">
            <a:spLocks noGrp="1"/>
          </p:cNvSpPr>
          <p:nvPr>
            <p:ph type="subTitle" idx="1"/>
          </p:nvPr>
        </p:nvSpPr>
        <p:spPr>
          <a:xfrm>
            <a:off x="-1" y="867522"/>
            <a:ext cx="2982373" cy="3581333"/>
          </a:xfrm>
          <a:prstGeom prst="rect">
            <a:avLst/>
          </a:prstGeom>
        </p:spPr>
        <p:txBody>
          <a:bodyPr spcFirstLastPara="1" wrap="square" lIns="91425" tIns="91425" rIns="91425" bIns="91425" anchor="t" anchorCtr="0">
            <a:noAutofit/>
          </a:bodyPr>
          <a:lstStyle/>
          <a:p>
            <a:pPr marL="0" lvl="0" indent="-186099">
              <a:buClr>
                <a:schemeClr val="accent1"/>
              </a:buClr>
            </a:pPr>
            <a:r>
              <a:rPr lang="en-US" sz="1300" dirty="0"/>
              <a:t>ViewBag transfers data from the Controller to View, not vice-versa. Ideal for situations in which the temporary data is not in a model.</a:t>
            </a:r>
          </a:p>
          <a:p>
            <a:pPr marL="0" lvl="0" indent="-186099">
              <a:buClr>
                <a:schemeClr val="accent1"/>
              </a:buClr>
            </a:pPr>
            <a:endParaRPr lang="en-US" sz="600" dirty="0"/>
          </a:p>
          <a:p>
            <a:pPr marL="0" lvl="0" indent="-186099">
              <a:buClr>
                <a:schemeClr val="accent1"/>
              </a:buClr>
            </a:pPr>
            <a:r>
              <a:rPr lang="en-US" sz="1300" dirty="0"/>
              <a:t>ViewBag is a dynamic property that takes advantage of the new dynamic features in C# 4.0</a:t>
            </a:r>
          </a:p>
          <a:p>
            <a:pPr marL="0" lvl="0" indent="-186099">
              <a:buClr>
                <a:schemeClr val="accent1"/>
              </a:buClr>
            </a:pPr>
            <a:endParaRPr lang="en-US" sz="600" dirty="0"/>
          </a:p>
          <a:p>
            <a:pPr marL="0" lvl="0" indent="-186099">
              <a:buClr>
                <a:schemeClr val="accent1"/>
              </a:buClr>
            </a:pPr>
            <a:r>
              <a:rPr lang="en-US" sz="1300" dirty="0"/>
              <a:t>Any number of properties and values can be assigned to ViewBag</a:t>
            </a:r>
          </a:p>
          <a:p>
            <a:pPr marL="0" lvl="0" indent="-186099">
              <a:buClr>
                <a:schemeClr val="accent1"/>
              </a:buClr>
            </a:pPr>
            <a:endParaRPr lang="en-US" sz="600" dirty="0"/>
          </a:p>
          <a:p>
            <a:pPr marL="0" lvl="0" indent="-186099">
              <a:buClr>
                <a:schemeClr val="accent1"/>
              </a:buClr>
            </a:pPr>
            <a:r>
              <a:rPr lang="en-US" sz="1300" dirty="0"/>
              <a:t>The ViewBag's life only lasts during the current http request. ViewBag values will be null if redirection occurs.</a:t>
            </a:r>
          </a:p>
          <a:p>
            <a:pPr marL="0" lvl="0" indent="-186099">
              <a:buClr>
                <a:schemeClr val="accent1"/>
              </a:buClr>
            </a:pPr>
            <a:endParaRPr lang="en-US" sz="600" dirty="0"/>
          </a:p>
          <a:p>
            <a:pPr marL="0" lvl="0" indent="-186099">
              <a:buClr>
                <a:schemeClr val="accent1"/>
              </a:buClr>
            </a:pPr>
            <a:r>
              <a:rPr lang="en-US" sz="1300" dirty="0"/>
              <a:t>ViewBag is actually a wrapper around ViewData.</a:t>
            </a:r>
          </a:p>
        </p:txBody>
      </p:sp>
      <p:sp>
        <p:nvSpPr>
          <p:cNvPr id="942" name="Google Shape;942;p36"/>
          <p:cNvSpPr txBox="1">
            <a:spLocks noGrp="1"/>
          </p:cNvSpPr>
          <p:nvPr>
            <p:ph type="subTitle" idx="2"/>
          </p:nvPr>
        </p:nvSpPr>
        <p:spPr>
          <a:xfrm>
            <a:off x="3016232" y="884650"/>
            <a:ext cx="3092641" cy="3479305"/>
          </a:xfrm>
          <a:prstGeom prst="rect">
            <a:avLst/>
          </a:prstGeom>
        </p:spPr>
        <p:txBody>
          <a:bodyPr spcFirstLastPara="1" wrap="square" lIns="91425" tIns="91425" rIns="91425" bIns="91425" anchor="t" anchorCtr="0">
            <a:noAutofit/>
          </a:bodyPr>
          <a:lstStyle/>
          <a:p>
            <a:pPr marL="0" lvl="0" indent="-186099">
              <a:buClr>
                <a:schemeClr val="accent4">
                  <a:lumMod val="75000"/>
                </a:schemeClr>
              </a:buClr>
            </a:pPr>
            <a:r>
              <a:rPr lang="en-US" dirty="0"/>
              <a:t>ViewData transfers data from the Controller to View, not vice-versa. Ideal for situations in which the temporary data is not in a model.</a:t>
            </a:r>
          </a:p>
          <a:p>
            <a:pPr marL="0" indent="-186099">
              <a:buClr>
                <a:schemeClr val="accent4">
                  <a:lumMod val="75000"/>
                </a:schemeClr>
              </a:buClr>
            </a:pPr>
            <a:endParaRPr lang="en-US" sz="500" dirty="0"/>
          </a:p>
          <a:p>
            <a:pPr marL="0" indent="-186099">
              <a:buClr>
                <a:schemeClr val="accent4">
                  <a:lumMod val="75000"/>
                </a:schemeClr>
              </a:buClr>
            </a:pPr>
            <a:r>
              <a:rPr lang="en-US" dirty="0"/>
              <a:t>ViewData is derived from </a:t>
            </a:r>
            <a:r>
              <a:rPr lang="en-US" dirty="0" err="1"/>
              <a:t>ViewDataDictionary</a:t>
            </a:r>
            <a:r>
              <a:rPr lang="en-US" dirty="0"/>
              <a:t> which is a dictionary type.</a:t>
            </a:r>
          </a:p>
          <a:p>
            <a:pPr marL="0" indent="-186099">
              <a:buClr>
                <a:schemeClr val="accent4">
                  <a:lumMod val="75000"/>
                </a:schemeClr>
              </a:buClr>
            </a:pPr>
            <a:endParaRPr lang="en-US" sz="500" dirty="0"/>
          </a:p>
          <a:p>
            <a:pPr marL="0" indent="-186099">
              <a:buClr>
                <a:schemeClr val="accent4">
                  <a:lumMod val="75000"/>
                </a:schemeClr>
              </a:buClr>
            </a:pPr>
            <a:r>
              <a:rPr lang="en-US" dirty="0"/>
              <a:t>ViewData value must be type cast before use.</a:t>
            </a:r>
          </a:p>
          <a:p>
            <a:pPr marL="0" indent="-186099">
              <a:buClr>
                <a:schemeClr val="accent4">
                  <a:lumMod val="75000"/>
                </a:schemeClr>
              </a:buClr>
            </a:pPr>
            <a:endParaRPr lang="en-US" sz="500" dirty="0"/>
          </a:p>
          <a:p>
            <a:pPr marL="0" lvl="0" indent="-186099">
              <a:buClr>
                <a:schemeClr val="accent4">
                  <a:lumMod val="75000"/>
                </a:schemeClr>
              </a:buClr>
            </a:pPr>
            <a:r>
              <a:rPr lang="en-US" dirty="0"/>
              <a:t>The </a:t>
            </a:r>
            <a:r>
              <a:rPr lang="en-US" dirty="0" err="1"/>
              <a:t>ViewData's</a:t>
            </a:r>
            <a:r>
              <a:rPr lang="en-US" dirty="0"/>
              <a:t> life only lasts during the current http request. ViewData values will be null if redirection occurs.</a:t>
            </a:r>
          </a:p>
          <a:p>
            <a:pPr marL="0" indent="-186099">
              <a:buClr>
                <a:schemeClr val="accent4">
                  <a:lumMod val="75000"/>
                </a:schemeClr>
              </a:buClr>
            </a:pPr>
            <a:endParaRPr lang="en-US" sz="500" dirty="0"/>
          </a:p>
          <a:p>
            <a:pPr marL="0" indent="-186099">
              <a:buClr>
                <a:schemeClr val="accent1"/>
              </a:buClr>
            </a:pPr>
            <a:endParaRPr lang="en-US" sz="500" dirty="0"/>
          </a:p>
        </p:txBody>
      </p:sp>
      <p:grpSp>
        <p:nvGrpSpPr>
          <p:cNvPr id="949" name="Google Shape;949;p36"/>
          <p:cNvGrpSpPr/>
          <p:nvPr/>
        </p:nvGrpSpPr>
        <p:grpSpPr>
          <a:xfrm>
            <a:off x="2866108" y="244084"/>
            <a:ext cx="129216" cy="4134278"/>
            <a:chOff x="3979800" y="1822113"/>
            <a:chExt cx="80625" cy="2529925"/>
          </a:xfrm>
        </p:grpSpPr>
        <p:sp>
          <p:nvSpPr>
            <p:cNvPr id="950" name="Google Shape;950;p36"/>
            <p:cNvSpPr/>
            <p:nvPr/>
          </p:nvSpPr>
          <p:spPr>
            <a:xfrm>
              <a:off x="4009853" y="1840738"/>
              <a:ext cx="28275" cy="2486025"/>
            </a:xfrm>
            <a:custGeom>
              <a:avLst/>
              <a:gdLst/>
              <a:ahLst/>
              <a:cxnLst/>
              <a:rect l="l" t="t" r="r" b="b"/>
              <a:pathLst>
                <a:path w="1131" h="99441" extrusionOk="0">
                  <a:moveTo>
                    <a:pt x="565" y="0"/>
                  </a:moveTo>
                  <a:cubicBezTo>
                    <a:pt x="283" y="0"/>
                    <a:pt x="1" y="684"/>
                    <a:pt x="1" y="2050"/>
                  </a:cubicBezTo>
                  <a:lnTo>
                    <a:pt x="1" y="97391"/>
                  </a:lnTo>
                  <a:cubicBezTo>
                    <a:pt x="1" y="98757"/>
                    <a:pt x="283" y="99440"/>
                    <a:pt x="565" y="99440"/>
                  </a:cubicBezTo>
                  <a:cubicBezTo>
                    <a:pt x="848" y="99440"/>
                    <a:pt x="1130" y="98757"/>
                    <a:pt x="1130" y="97391"/>
                  </a:cubicBezTo>
                  <a:lnTo>
                    <a:pt x="1130" y="2050"/>
                  </a:lnTo>
                  <a:cubicBezTo>
                    <a:pt x="1130" y="684"/>
                    <a:pt x="84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 name="Google Shape;951;p36"/>
            <p:cNvSpPr/>
            <p:nvPr/>
          </p:nvSpPr>
          <p:spPr>
            <a:xfrm>
              <a:off x="3979800" y="1822113"/>
              <a:ext cx="80175" cy="88800"/>
            </a:xfrm>
            <a:custGeom>
              <a:avLst/>
              <a:gdLst/>
              <a:ahLst/>
              <a:cxnLst/>
              <a:rect l="l" t="t" r="r" b="b"/>
              <a:pathLst>
                <a:path w="3207" h="3552" extrusionOk="0">
                  <a:moveTo>
                    <a:pt x="1330" y="1374"/>
                  </a:moveTo>
                  <a:cubicBezTo>
                    <a:pt x="1347" y="1391"/>
                    <a:pt x="1365" y="1392"/>
                    <a:pt x="1366" y="1407"/>
                  </a:cubicBezTo>
                  <a:lnTo>
                    <a:pt x="1366" y="1407"/>
                  </a:lnTo>
                  <a:cubicBezTo>
                    <a:pt x="1354" y="1407"/>
                    <a:pt x="1342" y="1407"/>
                    <a:pt x="1330" y="1407"/>
                  </a:cubicBezTo>
                  <a:lnTo>
                    <a:pt x="1330" y="1407"/>
                  </a:lnTo>
                  <a:cubicBezTo>
                    <a:pt x="1330" y="1397"/>
                    <a:pt x="1330" y="1374"/>
                    <a:pt x="1330" y="1374"/>
                  </a:cubicBezTo>
                  <a:close/>
                  <a:moveTo>
                    <a:pt x="1712" y="2129"/>
                  </a:moveTo>
                  <a:cubicBezTo>
                    <a:pt x="1712" y="2132"/>
                    <a:pt x="1712" y="2134"/>
                    <a:pt x="1712" y="2134"/>
                  </a:cubicBezTo>
                  <a:cubicBezTo>
                    <a:pt x="1712" y="2134"/>
                    <a:pt x="1712" y="2132"/>
                    <a:pt x="1712" y="2129"/>
                  </a:cubicBezTo>
                  <a:close/>
                  <a:moveTo>
                    <a:pt x="1428" y="0"/>
                  </a:moveTo>
                  <a:cubicBezTo>
                    <a:pt x="1316" y="0"/>
                    <a:pt x="1200" y="17"/>
                    <a:pt x="1093" y="44"/>
                  </a:cubicBezTo>
                  <a:cubicBezTo>
                    <a:pt x="784" y="117"/>
                    <a:pt x="510" y="281"/>
                    <a:pt x="292" y="536"/>
                  </a:cubicBezTo>
                  <a:cubicBezTo>
                    <a:pt x="182" y="663"/>
                    <a:pt x="91" y="809"/>
                    <a:pt x="37" y="991"/>
                  </a:cubicBezTo>
                  <a:cubicBezTo>
                    <a:pt x="4" y="1120"/>
                    <a:pt x="100" y="1262"/>
                    <a:pt x="260" y="1332"/>
                  </a:cubicBezTo>
                  <a:lnTo>
                    <a:pt x="260" y="1332"/>
                  </a:lnTo>
                  <a:cubicBezTo>
                    <a:pt x="237" y="1328"/>
                    <a:pt x="217" y="1323"/>
                    <a:pt x="201" y="1319"/>
                  </a:cubicBezTo>
                  <a:cubicBezTo>
                    <a:pt x="109" y="1301"/>
                    <a:pt x="73" y="1283"/>
                    <a:pt x="73" y="1265"/>
                  </a:cubicBezTo>
                  <a:cubicBezTo>
                    <a:pt x="55" y="1356"/>
                    <a:pt x="37" y="1429"/>
                    <a:pt x="18" y="1520"/>
                  </a:cubicBezTo>
                  <a:cubicBezTo>
                    <a:pt x="0" y="1647"/>
                    <a:pt x="0" y="1775"/>
                    <a:pt x="18" y="1902"/>
                  </a:cubicBezTo>
                  <a:cubicBezTo>
                    <a:pt x="55" y="2194"/>
                    <a:pt x="146" y="2467"/>
                    <a:pt x="328" y="2704"/>
                  </a:cubicBezTo>
                  <a:cubicBezTo>
                    <a:pt x="401" y="2831"/>
                    <a:pt x="492" y="2941"/>
                    <a:pt x="601" y="3050"/>
                  </a:cubicBezTo>
                  <a:cubicBezTo>
                    <a:pt x="656" y="3086"/>
                    <a:pt x="711" y="3141"/>
                    <a:pt x="765" y="3178"/>
                  </a:cubicBezTo>
                  <a:cubicBezTo>
                    <a:pt x="820" y="3250"/>
                    <a:pt x="911" y="3305"/>
                    <a:pt x="984" y="3342"/>
                  </a:cubicBezTo>
                  <a:cubicBezTo>
                    <a:pt x="1111" y="3433"/>
                    <a:pt x="1275" y="3487"/>
                    <a:pt x="1421" y="3524"/>
                  </a:cubicBezTo>
                  <a:cubicBezTo>
                    <a:pt x="1521" y="3542"/>
                    <a:pt x="1617" y="3551"/>
                    <a:pt x="1713" y="3551"/>
                  </a:cubicBezTo>
                  <a:cubicBezTo>
                    <a:pt x="1808" y="3551"/>
                    <a:pt x="1904" y="3542"/>
                    <a:pt x="2004" y="3524"/>
                  </a:cubicBezTo>
                  <a:cubicBezTo>
                    <a:pt x="2314" y="3451"/>
                    <a:pt x="2605" y="3287"/>
                    <a:pt x="2806" y="3050"/>
                  </a:cubicBezTo>
                  <a:cubicBezTo>
                    <a:pt x="2988" y="2831"/>
                    <a:pt x="3116" y="2576"/>
                    <a:pt x="3170" y="2303"/>
                  </a:cubicBezTo>
                  <a:cubicBezTo>
                    <a:pt x="3207" y="2084"/>
                    <a:pt x="3207" y="1884"/>
                    <a:pt x="3170" y="1665"/>
                  </a:cubicBezTo>
                  <a:cubicBezTo>
                    <a:pt x="3152" y="1520"/>
                    <a:pt x="3097" y="1356"/>
                    <a:pt x="3043" y="1228"/>
                  </a:cubicBezTo>
                  <a:cubicBezTo>
                    <a:pt x="2988" y="1119"/>
                    <a:pt x="2933" y="991"/>
                    <a:pt x="2879" y="900"/>
                  </a:cubicBezTo>
                  <a:cubicBezTo>
                    <a:pt x="2788" y="754"/>
                    <a:pt x="2697" y="627"/>
                    <a:pt x="2587" y="499"/>
                  </a:cubicBezTo>
                  <a:cubicBezTo>
                    <a:pt x="2423" y="335"/>
                    <a:pt x="2223" y="208"/>
                    <a:pt x="2022" y="117"/>
                  </a:cubicBezTo>
                  <a:lnTo>
                    <a:pt x="1913" y="80"/>
                  </a:lnTo>
                  <a:cubicBezTo>
                    <a:pt x="1877" y="62"/>
                    <a:pt x="1840" y="44"/>
                    <a:pt x="1804" y="44"/>
                  </a:cubicBezTo>
                  <a:cubicBezTo>
                    <a:pt x="1713" y="26"/>
                    <a:pt x="1640" y="7"/>
                    <a:pt x="1549" y="7"/>
                  </a:cubicBezTo>
                  <a:cubicBezTo>
                    <a:pt x="1510" y="3"/>
                    <a:pt x="1469" y="0"/>
                    <a:pt x="1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6"/>
            <p:cNvSpPr/>
            <p:nvPr/>
          </p:nvSpPr>
          <p:spPr>
            <a:xfrm>
              <a:off x="3984350" y="4274088"/>
              <a:ext cx="76075" cy="77950"/>
            </a:xfrm>
            <a:custGeom>
              <a:avLst/>
              <a:gdLst/>
              <a:ahLst/>
              <a:cxnLst/>
              <a:rect l="l" t="t" r="r" b="b"/>
              <a:pathLst>
                <a:path w="3043" h="3118" extrusionOk="0">
                  <a:moveTo>
                    <a:pt x="1693" y="1412"/>
                  </a:moveTo>
                  <a:cubicBezTo>
                    <a:pt x="1693" y="1412"/>
                    <a:pt x="1692" y="1414"/>
                    <a:pt x="1688" y="1416"/>
                  </a:cubicBezTo>
                  <a:lnTo>
                    <a:pt x="1688" y="1416"/>
                  </a:lnTo>
                  <a:cubicBezTo>
                    <a:pt x="1690" y="1414"/>
                    <a:pt x="1692" y="1412"/>
                    <a:pt x="1693" y="1412"/>
                  </a:cubicBezTo>
                  <a:close/>
                  <a:moveTo>
                    <a:pt x="1171" y="1546"/>
                  </a:moveTo>
                  <a:lnTo>
                    <a:pt x="1171" y="1546"/>
                  </a:lnTo>
                  <a:cubicBezTo>
                    <a:pt x="1171" y="1546"/>
                    <a:pt x="1175" y="1550"/>
                    <a:pt x="1198" y="1566"/>
                  </a:cubicBezTo>
                  <a:lnTo>
                    <a:pt x="1198" y="1566"/>
                  </a:lnTo>
                  <a:cubicBezTo>
                    <a:pt x="1186" y="1563"/>
                    <a:pt x="1174" y="1559"/>
                    <a:pt x="1166" y="1551"/>
                  </a:cubicBezTo>
                  <a:cubicBezTo>
                    <a:pt x="1175" y="1551"/>
                    <a:pt x="1171" y="1546"/>
                    <a:pt x="1171" y="1546"/>
                  </a:cubicBezTo>
                  <a:close/>
                  <a:moveTo>
                    <a:pt x="1000" y="0"/>
                  </a:moveTo>
                  <a:cubicBezTo>
                    <a:pt x="995" y="0"/>
                    <a:pt x="989" y="1"/>
                    <a:pt x="984" y="2"/>
                  </a:cubicBezTo>
                  <a:cubicBezTo>
                    <a:pt x="911" y="38"/>
                    <a:pt x="838" y="75"/>
                    <a:pt x="766" y="130"/>
                  </a:cubicBezTo>
                  <a:cubicBezTo>
                    <a:pt x="456" y="312"/>
                    <a:pt x="237" y="585"/>
                    <a:pt x="110" y="913"/>
                  </a:cubicBezTo>
                  <a:cubicBezTo>
                    <a:pt x="55" y="1077"/>
                    <a:pt x="19" y="1241"/>
                    <a:pt x="19" y="1423"/>
                  </a:cubicBezTo>
                  <a:cubicBezTo>
                    <a:pt x="0" y="1587"/>
                    <a:pt x="19" y="1769"/>
                    <a:pt x="73" y="1951"/>
                  </a:cubicBezTo>
                  <a:cubicBezTo>
                    <a:pt x="164" y="2243"/>
                    <a:pt x="346" y="2516"/>
                    <a:pt x="602" y="2717"/>
                  </a:cubicBezTo>
                  <a:cubicBezTo>
                    <a:pt x="820" y="2917"/>
                    <a:pt x="1093" y="3045"/>
                    <a:pt x="1385" y="3099"/>
                  </a:cubicBezTo>
                  <a:cubicBezTo>
                    <a:pt x="1476" y="3117"/>
                    <a:pt x="1585" y="3117"/>
                    <a:pt x="1676" y="3117"/>
                  </a:cubicBezTo>
                  <a:cubicBezTo>
                    <a:pt x="1859" y="3117"/>
                    <a:pt x="2041" y="3081"/>
                    <a:pt x="2205" y="3008"/>
                  </a:cubicBezTo>
                  <a:cubicBezTo>
                    <a:pt x="2314" y="2972"/>
                    <a:pt x="2423" y="2899"/>
                    <a:pt x="2515" y="2826"/>
                  </a:cubicBezTo>
                  <a:cubicBezTo>
                    <a:pt x="2587" y="2753"/>
                    <a:pt x="2642" y="2680"/>
                    <a:pt x="2697" y="2607"/>
                  </a:cubicBezTo>
                  <a:cubicBezTo>
                    <a:pt x="2770" y="2534"/>
                    <a:pt x="2824" y="2443"/>
                    <a:pt x="2861" y="2352"/>
                  </a:cubicBezTo>
                  <a:cubicBezTo>
                    <a:pt x="2988" y="2097"/>
                    <a:pt x="3043" y="1824"/>
                    <a:pt x="3043" y="1551"/>
                  </a:cubicBezTo>
                  <a:cubicBezTo>
                    <a:pt x="3043" y="1387"/>
                    <a:pt x="3006" y="1204"/>
                    <a:pt x="2952" y="1040"/>
                  </a:cubicBezTo>
                  <a:cubicBezTo>
                    <a:pt x="2806" y="640"/>
                    <a:pt x="2496" y="330"/>
                    <a:pt x="2114" y="166"/>
                  </a:cubicBezTo>
                  <a:cubicBezTo>
                    <a:pt x="1932" y="90"/>
                    <a:pt x="1737" y="52"/>
                    <a:pt x="1540" y="52"/>
                  </a:cubicBezTo>
                  <a:cubicBezTo>
                    <a:pt x="1500" y="52"/>
                    <a:pt x="1461" y="54"/>
                    <a:pt x="1421" y="57"/>
                  </a:cubicBezTo>
                  <a:cubicBezTo>
                    <a:pt x="1330" y="72"/>
                    <a:pt x="1240" y="87"/>
                    <a:pt x="1149" y="113"/>
                  </a:cubicBezTo>
                  <a:lnTo>
                    <a:pt x="1149" y="113"/>
                  </a:lnTo>
                  <a:cubicBezTo>
                    <a:pt x="1098" y="40"/>
                    <a:pt x="1044" y="0"/>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942;p36">
            <a:extLst>
              <a:ext uri="{FF2B5EF4-FFF2-40B4-BE49-F238E27FC236}">
                <a16:creationId xmlns:a16="http://schemas.microsoft.com/office/drawing/2014/main" id="{1E946AB3-1CDF-41FC-80CB-A9B44858D7DE}"/>
              </a:ext>
            </a:extLst>
          </p:cNvPr>
          <p:cNvSpPr txBox="1">
            <a:spLocks/>
          </p:cNvSpPr>
          <p:nvPr/>
        </p:nvSpPr>
        <p:spPr>
          <a:xfrm>
            <a:off x="6115444" y="861878"/>
            <a:ext cx="3016950" cy="376390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400"/>
              <a:buFont typeface="Muli"/>
              <a:buChar char="●"/>
              <a:defRPr sz="1400" b="0" i="0" u="none" strike="noStrike" cap="none">
                <a:solidFill>
                  <a:schemeClr val="dk1"/>
                </a:solidFill>
                <a:latin typeface="Muli"/>
                <a:ea typeface="Muli"/>
                <a:cs typeface="Muli"/>
                <a:sym typeface="Muli"/>
              </a:defRPr>
            </a:lvl1pPr>
            <a:lvl2pPr marL="914400" marR="0" lvl="1"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2pPr>
            <a:lvl3pPr marL="1371600" marR="0" lvl="2"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3pPr>
            <a:lvl4pPr marL="1828800" marR="0" lvl="3"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4pPr>
            <a:lvl5pPr marL="2286000" marR="0" lvl="4"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5pPr>
            <a:lvl6pPr marL="2743200" marR="0" lvl="5"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6pPr>
            <a:lvl7pPr marL="3200400" marR="0" lvl="6"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7pPr>
            <a:lvl8pPr marL="3657600" marR="0" lvl="7"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8pPr>
            <a:lvl9pPr marL="4114800" marR="0" lvl="8"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9pPr>
          </a:lstStyle>
          <a:p>
            <a:pPr marL="0" lvl="0" indent="-186099">
              <a:buClr>
                <a:srgbClr val="46E84E"/>
              </a:buClr>
            </a:pPr>
            <a:r>
              <a:rPr lang="en-US" dirty="0" err="1"/>
              <a:t>TempData</a:t>
            </a:r>
            <a:r>
              <a:rPr lang="en-US" dirty="0"/>
              <a:t> can be used to store data between two consecutive requests. </a:t>
            </a:r>
          </a:p>
          <a:p>
            <a:pPr marL="0" lvl="0" indent="-186099">
              <a:buClr>
                <a:srgbClr val="46E84E"/>
              </a:buClr>
            </a:pPr>
            <a:endParaRPr lang="en-US" sz="600" dirty="0"/>
          </a:p>
          <a:p>
            <a:pPr marL="0" indent="-186099">
              <a:buClr>
                <a:srgbClr val="46E84E"/>
              </a:buClr>
            </a:pPr>
            <a:r>
              <a:rPr lang="en-US" dirty="0" err="1"/>
              <a:t>TempData</a:t>
            </a:r>
            <a:r>
              <a:rPr lang="en-US" dirty="0"/>
              <a:t> </a:t>
            </a:r>
            <a:r>
              <a:rPr lang="en-US" dirty="0" err="1"/>
              <a:t>internaly</a:t>
            </a:r>
            <a:r>
              <a:rPr lang="en-US" dirty="0"/>
              <a:t> use Session to store the data. So think of it as a short lived session.</a:t>
            </a:r>
          </a:p>
          <a:p>
            <a:pPr marL="0" indent="-186099">
              <a:buClr>
                <a:srgbClr val="46E84E"/>
              </a:buClr>
            </a:pPr>
            <a:endParaRPr lang="en-US" sz="600" dirty="0"/>
          </a:p>
          <a:p>
            <a:pPr marL="0" indent="-186099">
              <a:buClr>
                <a:srgbClr val="46E84E"/>
              </a:buClr>
            </a:pPr>
            <a:r>
              <a:rPr lang="en-US" dirty="0" err="1"/>
              <a:t>TempData</a:t>
            </a:r>
            <a:r>
              <a:rPr lang="en-US" dirty="0"/>
              <a:t> value must be type cast before use. Check for null values to avoid runtime error.</a:t>
            </a:r>
          </a:p>
          <a:p>
            <a:pPr marL="0" indent="-186099">
              <a:buClr>
                <a:srgbClr val="46E84E"/>
              </a:buClr>
            </a:pPr>
            <a:endParaRPr lang="en-US" sz="600" dirty="0"/>
          </a:p>
          <a:p>
            <a:pPr marL="0" lvl="0" indent="-186099">
              <a:buClr>
                <a:srgbClr val="46E84E"/>
              </a:buClr>
            </a:pPr>
            <a:r>
              <a:rPr lang="en-US" dirty="0" err="1"/>
              <a:t>TempData</a:t>
            </a:r>
            <a:r>
              <a:rPr lang="en-US" dirty="0"/>
              <a:t> can be used to store only one time messages like error messages, validation messages.</a:t>
            </a:r>
          </a:p>
        </p:txBody>
      </p:sp>
      <p:sp>
        <p:nvSpPr>
          <p:cNvPr id="23" name="Google Shape;1124;p41">
            <a:extLst>
              <a:ext uri="{FF2B5EF4-FFF2-40B4-BE49-F238E27FC236}">
                <a16:creationId xmlns:a16="http://schemas.microsoft.com/office/drawing/2014/main" id="{7783F752-4C0F-43F5-B598-192B43759599}"/>
              </a:ext>
            </a:extLst>
          </p:cNvPr>
          <p:cNvSpPr/>
          <p:nvPr/>
        </p:nvSpPr>
        <p:spPr>
          <a:xfrm>
            <a:off x="57673" y="217772"/>
            <a:ext cx="2677983" cy="669640"/>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25;p41">
            <a:extLst>
              <a:ext uri="{FF2B5EF4-FFF2-40B4-BE49-F238E27FC236}">
                <a16:creationId xmlns:a16="http://schemas.microsoft.com/office/drawing/2014/main" id="{C8AF51E4-A551-4CCD-B74D-E56FD05D4B8C}"/>
              </a:ext>
            </a:extLst>
          </p:cNvPr>
          <p:cNvSpPr/>
          <p:nvPr/>
        </p:nvSpPr>
        <p:spPr>
          <a:xfrm>
            <a:off x="149359" y="246846"/>
            <a:ext cx="2554156" cy="555665"/>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22;p41">
            <a:extLst>
              <a:ext uri="{FF2B5EF4-FFF2-40B4-BE49-F238E27FC236}">
                <a16:creationId xmlns:a16="http://schemas.microsoft.com/office/drawing/2014/main" id="{BA7D6758-FFD3-4BB2-BCE0-7E1513643BF0}"/>
              </a:ext>
            </a:extLst>
          </p:cNvPr>
          <p:cNvSpPr txBox="1">
            <a:spLocks/>
          </p:cNvSpPr>
          <p:nvPr/>
        </p:nvSpPr>
        <p:spPr>
          <a:xfrm>
            <a:off x="149360" y="277140"/>
            <a:ext cx="2554156" cy="45645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ondrina Shadow"/>
              <a:buNone/>
              <a:defRPr sz="36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r>
              <a:rPr lang="en-US" dirty="0">
                <a:solidFill>
                  <a:schemeClr val="bg1">
                    <a:lumMod val="95000"/>
                  </a:schemeClr>
                </a:solidFill>
              </a:rPr>
              <a:t>VIEWBAG</a:t>
            </a:r>
          </a:p>
        </p:txBody>
      </p:sp>
      <p:sp>
        <p:nvSpPr>
          <p:cNvPr id="26" name="Google Shape;1124;p41">
            <a:extLst>
              <a:ext uri="{FF2B5EF4-FFF2-40B4-BE49-F238E27FC236}">
                <a16:creationId xmlns:a16="http://schemas.microsoft.com/office/drawing/2014/main" id="{795725D9-45A5-4CDE-A52B-4F66E0038B9D}"/>
              </a:ext>
            </a:extLst>
          </p:cNvPr>
          <p:cNvSpPr/>
          <p:nvPr/>
        </p:nvSpPr>
        <p:spPr>
          <a:xfrm>
            <a:off x="3203135" y="215010"/>
            <a:ext cx="2677983" cy="669640"/>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25;p41">
            <a:extLst>
              <a:ext uri="{FF2B5EF4-FFF2-40B4-BE49-F238E27FC236}">
                <a16:creationId xmlns:a16="http://schemas.microsoft.com/office/drawing/2014/main" id="{98744369-E9A0-414F-A6FF-F9E38FA6435F}"/>
              </a:ext>
            </a:extLst>
          </p:cNvPr>
          <p:cNvSpPr/>
          <p:nvPr/>
        </p:nvSpPr>
        <p:spPr>
          <a:xfrm>
            <a:off x="3294821" y="244084"/>
            <a:ext cx="2554156" cy="555665"/>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chemeClr val="accent2">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22;p41">
            <a:extLst>
              <a:ext uri="{FF2B5EF4-FFF2-40B4-BE49-F238E27FC236}">
                <a16:creationId xmlns:a16="http://schemas.microsoft.com/office/drawing/2014/main" id="{BB937ECD-101F-443B-B064-59DEBB11E0CE}"/>
              </a:ext>
            </a:extLst>
          </p:cNvPr>
          <p:cNvSpPr txBox="1">
            <a:spLocks/>
          </p:cNvSpPr>
          <p:nvPr/>
        </p:nvSpPr>
        <p:spPr>
          <a:xfrm>
            <a:off x="3294822" y="274378"/>
            <a:ext cx="2554156" cy="45645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ondrina Shadow"/>
              <a:buNone/>
              <a:defRPr sz="36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r>
              <a:rPr lang="en-US" dirty="0">
                <a:solidFill>
                  <a:schemeClr val="bg1">
                    <a:lumMod val="95000"/>
                  </a:schemeClr>
                </a:solidFill>
              </a:rPr>
              <a:t>VIEWDATA</a:t>
            </a:r>
          </a:p>
        </p:txBody>
      </p:sp>
      <p:sp>
        <p:nvSpPr>
          <p:cNvPr id="29" name="Google Shape;1124;p41">
            <a:extLst>
              <a:ext uri="{FF2B5EF4-FFF2-40B4-BE49-F238E27FC236}">
                <a16:creationId xmlns:a16="http://schemas.microsoft.com/office/drawing/2014/main" id="{3FBC674A-BFF5-4BB8-B919-EC8B89F61BC7}"/>
              </a:ext>
            </a:extLst>
          </p:cNvPr>
          <p:cNvSpPr/>
          <p:nvPr/>
        </p:nvSpPr>
        <p:spPr>
          <a:xfrm>
            <a:off x="6348798" y="217772"/>
            <a:ext cx="2677983" cy="669640"/>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25;p41">
            <a:extLst>
              <a:ext uri="{FF2B5EF4-FFF2-40B4-BE49-F238E27FC236}">
                <a16:creationId xmlns:a16="http://schemas.microsoft.com/office/drawing/2014/main" id="{1BB5AD64-88D1-40CE-A095-114F73579CF6}"/>
              </a:ext>
            </a:extLst>
          </p:cNvPr>
          <p:cNvSpPr/>
          <p:nvPr/>
        </p:nvSpPr>
        <p:spPr>
          <a:xfrm>
            <a:off x="6440484" y="246846"/>
            <a:ext cx="2554156" cy="555665"/>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22;p41">
            <a:extLst>
              <a:ext uri="{FF2B5EF4-FFF2-40B4-BE49-F238E27FC236}">
                <a16:creationId xmlns:a16="http://schemas.microsoft.com/office/drawing/2014/main" id="{2793856C-B3F8-4356-98B1-B179923519C3}"/>
              </a:ext>
            </a:extLst>
          </p:cNvPr>
          <p:cNvSpPr txBox="1">
            <a:spLocks/>
          </p:cNvSpPr>
          <p:nvPr/>
        </p:nvSpPr>
        <p:spPr>
          <a:xfrm>
            <a:off x="6440485" y="277140"/>
            <a:ext cx="2554156" cy="45645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ondrina Shadow"/>
              <a:buNone/>
              <a:defRPr sz="36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r>
              <a:rPr lang="en-US" dirty="0">
                <a:solidFill>
                  <a:schemeClr val="bg1">
                    <a:lumMod val="95000"/>
                  </a:schemeClr>
                </a:solidFill>
              </a:rPr>
              <a:t>TEMPDATA</a:t>
            </a:r>
          </a:p>
        </p:txBody>
      </p:sp>
      <p:grpSp>
        <p:nvGrpSpPr>
          <p:cNvPr id="34" name="Google Shape;949;p36">
            <a:extLst>
              <a:ext uri="{FF2B5EF4-FFF2-40B4-BE49-F238E27FC236}">
                <a16:creationId xmlns:a16="http://schemas.microsoft.com/office/drawing/2014/main" id="{7347E20C-35FB-4454-824C-241DA0F4A7D3}"/>
              </a:ext>
            </a:extLst>
          </p:cNvPr>
          <p:cNvGrpSpPr/>
          <p:nvPr/>
        </p:nvGrpSpPr>
        <p:grpSpPr>
          <a:xfrm>
            <a:off x="6074327" y="215010"/>
            <a:ext cx="110308" cy="4768980"/>
            <a:chOff x="3979800" y="1822113"/>
            <a:chExt cx="80625" cy="2529925"/>
          </a:xfrm>
        </p:grpSpPr>
        <p:sp>
          <p:nvSpPr>
            <p:cNvPr id="35" name="Google Shape;950;p36">
              <a:extLst>
                <a:ext uri="{FF2B5EF4-FFF2-40B4-BE49-F238E27FC236}">
                  <a16:creationId xmlns:a16="http://schemas.microsoft.com/office/drawing/2014/main" id="{7D985EFD-5828-49FB-9F61-160BAF59C171}"/>
                </a:ext>
              </a:extLst>
            </p:cNvPr>
            <p:cNvSpPr/>
            <p:nvPr/>
          </p:nvSpPr>
          <p:spPr>
            <a:xfrm>
              <a:off x="4009853" y="1840738"/>
              <a:ext cx="28275" cy="2486025"/>
            </a:xfrm>
            <a:custGeom>
              <a:avLst/>
              <a:gdLst/>
              <a:ahLst/>
              <a:cxnLst/>
              <a:rect l="l" t="t" r="r" b="b"/>
              <a:pathLst>
                <a:path w="1131" h="99441" extrusionOk="0">
                  <a:moveTo>
                    <a:pt x="565" y="0"/>
                  </a:moveTo>
                  <a:cubicBezTo>
                    <a:pt x="283" y="0"/>
                    <a:pt x="1" y="684"/>
                    <a:pt x="1" y="2050"/>
                  </a:cubicBezTo>
                  <a:lnTo>
                    <a:pt x="1" y="97391"/>
                  </a:lnTo>
                  <a:cubicBezTo>
                    <a:pt x="1" y="98757"/>
                    <a:pt x="283" y="99440"/>
                    <a:pt x="565" y="99440"/>
                  </a:cubicBezTo>
                  <a:cubicBezTo>
                    <a:pt x="848" y="99440"/>
                    <a:pt x="1130" y="98757"/>
                    <a:pt x="1130" y="97391"/>
                  </a:cubicBezTo>
                  <a:lnTo>
                    <a:pt x="1130" y="2050"/>
                  </a:lnTo>
                  <a:cubicBezTo>
                    <a:pt x="1130" y="684"/>
                    <a:pt x="84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951;p36">
              <a:extLst>
                <a:ext uri="{FF2B5EF4-FFF2-40B4-BE49-F238E27FC236}">
                  <a16:creationId xmlns:a16="http://schemas.microsoft.com/office/drawing/2014/main" id="{E828544D-11CE-4DDB-ADF5-641945FA0F63}"/>
                </a:ext>
              </a:extLst>
            </p:cNvPr>
            <p:cNvSpPr/>
            <p:nvPr/>
          </p:nvSpPr>
          <p:spPr>
            <a:xfrm>
              <a:off x="3979800" y="1822113"/>
              <a:ext cx="80175" cy="88800"/>
            </a:xfrm>
            <a:custGeom>
              <a:avLst/>
              <a:gdLst/>
              <a:ahLst/>
              <a:cxnLst/>
              <a:rect l="l" t="t" r="r" b="b"/>
              <a:pathLst>
                <a:path w="3207" h="3552" extrusionOk="0">
                  <a:moveTo>
                    <a:pt x="1330" y="1374"/>
                  </a:moveTo>
                  <a:cubicBezTo>
                    <a:pt x="1347" y="1391"/>
                    <a:pt x="1365" y="1392"/>
                    <a:pt x="1366" y="1407"/>
                  </a:cubicBezTo>
                  <a:lnTo>
                    <a:pt x="1366" y="1407"/>
                  </a:lnTo>
                  <a:cubicBezTo>
                    <a:pt x="1354" y="1407"/>
                    <a:pt x="1342" y="1407"/>
                    <a:pt x="1330" y="1407"/>
                  </a:cubicBezTo>
                  <a:lnTo>
                    <a:pt x="1330" y="1407"/>
                  </a:lnTo>
                  <a:cubicBezTo>
                    <a:pt x="1330" y="1397"/>
                    <a:pt x="1330" y="1374"/>
                    <a:pt x="1330" y="1374"/>
                  </a:cubicBezTo>
                  <a:close/>
                  <a:moveTo>
                    <a:pt x="1712" y="2129"/>
                  </a:moveTo>
                  <a:cubicBezTo>
                    <a:pt x="1712" y="2132"/>
                    <a:pt x="1712" y="2134"/>
                    <a:pt x="1712" y="2134"/>
                  </a:cubicBezTo>
                  <a:cubicBezTo>
                    <a:pt x="1712" y="2134"/>
                    <a:pt x="1712" y="2132"/>
                    <a:pt x="1712" y="2129"/>
                  </a:cubicBezTo>
                  <a:close/>
                  <a:moveTo>
                    <a:pt x="1428" y="0"/>
                  </a:moveTo>
                  <a:cubicBezTo>
                    <a:pt x="1316" y="0"/>
                    <a:pt x="1200" y="17"/>
                    <a:pt x="1093" y="44"/>
                  </a:cubicBezTo>
                  <a:cubicBezTo>
                    <a:pt x="784" y="117"/>
                    <a:pt x="510" y="281"/>
                    <a:pt x="292" y="536"/>
                  </a:cubicBezTo>
                  <a:cubicBezTo>
                    <a:pt x="182" y="663"/>
                    <a:pt x="91" y="809"/>
                    <a:pt x="37" y="991"/>
                  </a:cubicBezTo>
                  <a:cubicBezTo>
                    <a:pt x="4" y="1120"/>
                    <a:pt x="100" y="1262"/>
                    <a:pt x="260" y="1332"/>
                  </a:cubicBezTo>
                  <a:lnTo>
                    <a:pt x="260" y="1332"/>
                  </a:lnTo>
                  <a:cubicBezTo>
                    <a:pt x="237" y="1328"/>
                    <a:pt x="217" y="1323"/>
                    <a:pt x="201" y="1319"/>
                  </a:cubicBezTo>
                  <a:cubicBezTo>
                    <a:pt x="109" y="1301"/>
                    <a:pt x="73" y="1283"/>
                    <a:pt x="73" y="1265"/>
                  </a:cubicBezTo>
                  <a:cubicBezTo>
                    <a:pt x="55" y="1356"/>
                    <a:pt x="37" y="1429"/>
                    <a:pt x="18" y="1520"/>
                  </a:cubicBezTo>
                  <a:cubicBezTo>
                    <a:pt x="0" y="1647"/>
                    <a:pt x="0" y="1775"/>
                    <a:pt x="18" y="1902"/>
                  </a:cubicBezTo>
                  <a:cubicBezTo>
                    <a:pt x="55" y="2194"/>
                    <a:pt x="146" y="2467"/>
                    <a:pt x="328" y="2704"/>
                  </a:cubicBezTo>
                  <a:cubicBezTo>
                    <a:pt x="401" y="2831"/>
                    <a:pt x="492" y="2941"/>
                    <a:pt x="601" y="3050"/>
                  </a:cubicBezTo>
                  <a:cubicBezTo>
                    <a:pt x="656" y="3086"/>
                    <a:pt x="711" y="3141"/>
                    <a:pt x="765" y="3178"/>
                  </a:cubicBezTo>
                  <a:cubicBezTo>
                    <a:pt x="820" y="3250"/>
                    <a:pt x="911" y="3305"/>
                    <a:pt x="984" y="3342"/>
                  </a:cubicBezTo>
                  <a:cubicBezTo>
                    <a:pt x="1111" y="3433"/>
                    <a:pt x="1275" y="3487"/>
                    <a:pt x="1421" y="3524"/>
                  </a:cubicBezTo>
                  <a:cubicBezTo>
                    <a:pt x="1521" y="3542"/>
                    <a:pt x="1617" y="3551"/>
                    <a:pt x="1713" y="3551"/>
                  </a:cubicBezTo>
                  <a:cubicBezTo>
                    <a:pt x="1808" y="3551"/>
                    <a:pt x="1904" y="3542"/>
                    <a:pt x="2004" y="3524"/>
                  </a:cubicBezTo>
                  <a:cubicBezTo>
                    <a:pt x="2314" y="3451"/>
                    <a:pt x="2605" y="3287"/>
                    <a:pt x="2806" y="3050"/>
                  </a:cubicBezTo>
                  <a:cubicBezTo>
                    <a:pt x="2988" y="2831"/>
                    <a:pt x="3116" y="2576"/>
                    <a:pt x="3170" y="2303"/>
                  </a:cubicBezTo>
                  <a:cubicBezTo>
                    <a:pt x="3207" y="2084"/>
                    <a:pt x="3207" y="1884"/>
                    <a:pt x="3170" y="1665"/>
                  </a:cubicBezTo>
                  <a:cubicBezTo>
                    <a:pt x="3152" y="1520"/>
                    <a:pt x="3097" y="1356"/>
                    <a:pt x="3043" y="1228"/>
                  </a:cubicBezTo>
                  <a:cubicBezTo>
                    <a:pt x="2988" y="1119"/>
                    <a:pt x="2933" y="991"/>
                    <a:pt x="2879" y="900"/>
                  </a:cubicBezTo>
                  <a:cubicBezTo>
                    <a:pt x="2788" y="754"/>
                    <a:pt x="2697" y="627"/>
                    <a:pt x="2587" y="499"/>
                  </a:cubicBezTo>
                  <a:cubicBezTo>
                    <a:pt x="2423" y="335"/>
                    <a:pt x="2223" y="208"/>
                    <a:pt x="2022" y="117"/>
                  </a:cubicBezTo>
                  <a:lnTo>
                    <a:pt x="1913" y="80"/>
                  </a:lnTo>
                  <a:cubicBezTo>
                    <a:pt x="1877" y="62"/>
                    <a:pt x="1840" y="44"/>
                    <a:pt x="1804" y="44"/>
                  </a:cubicBezTo>
                  <a:cubicBezTo>
                    <a:pt x="1713" y="26"/>
                    <a:pt x="1640" y="7"/>
                    <a:pt x="1549" y="7"/>
                  </a:cubicBezTo>
                  <a:cubicBezTo>
                    <a:pt x="1510" y="3"/>
                    <a:pt x="1469" y="0"/>
                    <a:pt x="1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52;p36">
              <a:extLst>
                <a:ext uri="{FF2B5EF4-FFF2-40B4-BE49-F238E27FC236}">
                  <a16:creationId xmlns:a16="http://schemas.microsoft.com/office/drawing/2014/main" id="{72A7737E-CE92-4F46-B116-D9AA945B2F64}"/>
                </a:ext>
              </a:extLst>
            </p:cNvPr>
            <p:cNvSpPr/>
            <p:nvPr/>
          </p:nvSpPr>
          <p:spPr>
            <a:xfrm>
              <a:off x="3984350" y="4274088"/>
              <a:ext cx="76075" cy="77950"/>
            </a:xfrm>
            <a:custGeom>
              <a:avLst/>
              <a:gdLst/>
              <a:ahLst/>
              <a:cxnLst/>
              <a:rect l="l" t="t" r="r" b="b"/>
              <a:pathLst>
                <a:path w="3043" h="3118" extrusionOk="0">
                  <a:moveTo>
                    <a:pt x="1693" y="1412"/>
                  </a:moveTo>
                  <a:cubicBezTo>
                    <a:pt x="1693" y="1412"/>
                    <a:pt x="1692" y="1414"/>
                    <a:pt x="1688" y="1416"/>
                  </a:cubicBezTo>
                  <a:lnTo>
                    <a:pt x="1688" y="1416"/>
                  </a:lnTo>
                  <a:cubicBezTo>
                    <a:pt x="1690" y="1414"/>
                    <a:pt x="1692" y="1412"/>
                    <a:pt x="1693" y="1412"/>
                  </a:cubicBezTo>
                  <a:close/>
                  <a:moveTo>
                    <a:pt x="1171" y="1546"/>
                  </a:moveTo>
                  <a:lnTo>
                    <a:pt x="1171" y="1546"/>
                  </a:lnTo>
                  <a:cubicBezTo>
                    <a:pt x="1171" y="1546"/>
                    <a:pt x="1175" y="1550"/>
                    <a:pt x="1198" y="1566"/>
                  </a:cubicBezTo>
                  <a:lnTo>
                    <a:pt x="1198" y="1566"/>
                  </a:lnTo>
                  <a:cubicBezTo>
                    <a:pt x="1186" y="1563"/>
                    <a:pt x="1174" y="1559"/>
                    <a:pt x="1166" y="1551"/>
                  </a:cubicBezTo>
                  <a:cubicBezTo>
                    <a:pt x="1175" y="1551"/>
                    <a:pt x="1171" y="1546"/>
                    <a:pt x="1171" y="1546"/>
                  </a:cubicBezTo>
                  <a:close/>
                  <a:moveTo>
                    <a:pt x="1000" y="0"/>
                  </a:moveTo>
                  <a:cubicBezTo>
                    <a:pt x="995" y="0"/>
                    <a:pt x="989" y="1"/>
                    <a:pt x="984" y="2"/>
                  </a:cubicBezTo>
                  <a:cubicBezTo>
                    <a:pt x="911" y="38"/>
                    <a:pt x="838" y="75"/>
                    <a:pt x="766" y="130"/>
                  </a:cubicBezTo>
                  <a:cubicBezTo>
                    <a:pt x="456" y="312"/>
                    <a:pt x="237" y="585"/>
                    <a:pt x="110" y="913"/>
                  </a:cubicBezTo>
                  <a:cubicBezTo>
                    <a:pt x="55" y="1077"/>
                    <a:pt x="19" y="1241"/>
                    <a:pt x="19" y="1423"/>
                  </a:cubicBezTo>
                  <a:cubicBezTo>
                    <a:pt x="0" y="1587"/>
                    <a:pt x="19" y="1769"/>
                    <a:pt x="73" y="1951"/>
                  </a:cubicBezTo>
                  <a:cubicBezTo>
                    <a:pt x="164" y="2243"/>
                    <a:pt x="346" y="2516"/>
                    <a:pt x="602" y="2717"/>
                  </a:cubicBezTo>
                  <a:cubicBezTo>
                    <a:pt x="820" y="2917"/>
                    <a:pt x="1093" y="3045"/>
                    <a:pt x="1385" y="3099"/>
                  </a:cubicBezTo>
                  <a:cubicBezTo>
                    <a:pt x="1476" y="3117"/>
                    <a:pt x="1585" y="3117"/>
                    <a:pt x="1676" y="3117"/>
                  </a:cubicBezTo>
                  <a:cubicBezTo>
                    <a:pt x="1859" y="3117"/>
                    <a:pt x="2041" y="3081"/>
                    <a:pt x="2205" y="3008"/>
                  </a:cubicBezTo>
                  <a:cubicBezTo>
                    <a:pt x="2314" y="2972"/>
                    <a:pt x="2423" y="2899"/>
                    <a:pt x="2515" y="2826"/>
                  </a:cubicBezTo>
                  <a:cubicBezTo>
                    <a:pt x="2587" y="2753"/>
                    <a:pt x="2642" y="2680"/>
                    <a:pt x="2697" y="2607"/>
                  </a:cubicBezTo>
                  <a:cubicBezTo>
                    <a:pt x="2770" y="2534"/>
                    <a:pt x="2824" y="2443"/>
                    <a:pt x="2861" y="2352"/>
                  </a:cubicBezTo>
                  <a:cubicBezTo>
                    <a:pt x="2988" y="2097"/>
                    <a:pt x="3043" y="1824"/>
                    <a:pt x="3043" y="1551"/>
                  </a:cubicBezTo>
                  <a:cubicBezTo>
                    <a:pt x="3043" y="1387"/>
                    <a:pt x="3006" y="1204"/>
                    <a:pt x="2952" y="1040"/>
                  </a:cubicBezTo>
                  <a:cubicBezTo>
                    <a:pt x="2806" y="640"/>
                    <a:pt x="2496" y="330"/>
                    <a:pt x="2114" y="166"/>
                  </a:cubicBezTo>
                  <a:cubicBezTo>
                    <a:pt x="1932" y="90"/>
                    <a:pt x="1737" y="52"/>
                    <a:pt x="1540" y="52"/>
                  </a:cubicBezTo>
                  <a:cubicBezTo>
                    <a:pt x="1500" y="52"/>
                    <a:pt x="1461" y="54"/>
                    <a:pt x="1421" y="57"/>
                  </a:cubicBezTo>
                  <a:cubicBezTo>
                    <a:pt x="1330" y="72"/>
                    <a:pt x="1240" y="87"/>
                    <a:pt x="1149" y="113"/>
                  </a:cubicBezTo>
                  <a:lnTo>
                    <a:pt x="1149" y="113"/>
                  </a:lnTo>
                  <a:cubicBezTo>
                    <a:pt x="1098" y="40"/>
                    <a:pt x="1044" y="0"/>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TextBox 37">
            <a:extLst>
              <a:ext uri="{FF2B5EF4-FFF2-40B4-BE49-F238E27FC236}">
                <a16:creationId xmlns:a16="http://schemas.microsoft.com/office/drawing/2014/main" id="{90007784-6379-48DA-B64E-E5F4DBFCC7E0}"/>
              </a:ext>
            </a:extLst>
          </p:cNvPr>
          <p:cNvSpPr txBox="1"/>
          <p:nvPr/>
        </p:nvSpPr>
        <p:spPr>
          <a:xfrm>
            <a:off x="194291" y="4448856"/>
            <a:ext cx="5686827" cy="461665"/>
          </a:xfrm>
          <a:prstGeom prst="rect">
            <a:avLst/>
          </a:prstGeom>
          <a:solidFill>
            <a:schemeClr val="bg1"/>
          </a:solidFill>
        </p:spPr>
        <p:txBody>
          <a:bodyPr wrap="square" rtlCol="0">
            <a:spAutoFit/>
          </a:bodyPr>
          <a:lstStyle/>
          <a:p>
            <a:pPr algn="ctr"/>
            <a:r>
              <a:rPr lang="en-US" sz="1200" dirty="0">
                <a:solidFill>
                  <a:srgbClr val="FF3399"/>
                </a:solidFill>
              </a:rPr>
              <a:t>ViewBag internally inserts data into ViewData dictionary. So the key of ViewData and property of ViewBag must </a:t>
            </a:r>
            <a:r>
              <a:rPr lang="en-US" sz="1200" b="1" dirty="0">
                <a:solidFill>
                  <a:srgbClr val="FF3399"/>
                </a:solidFill>
              </a:rPr>
              <a:t>NOT</a:t>
            </a:r>
            <a:r>
              <a:rPr lang="en-US" sz="1200" dirty="0">
                <a:solidFill>
                  <a:srgbClr val="FF3399"/>
                </a:solidFill>
              </a:rPr>
              <a:t> match</a:t>
            </a:r>
          </a:p>
        </p:txBody>
      </p:sp>
    </p:spTree>
    <p:extLst>
      <p:ext uri="{BB962C8B-B14F-4D97-AF65-F5344CB8AC3E}">
        <p14:creationId xmlns:p14="http://schemas.microsoft.com/office/powerpoint/2010/main" val="3490719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randombar(horizontal)">
                                      <p:cBhvr>
                                        <p:cTn id="7" dur="500"/>
                                        <p:tgtEl>
                                          <p:spTgt spid="2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randombar(horizontal)">
                                      <p:cBhvr>
                                        <p:cTn id="10" dur="500"/>
                                        <p:tgtEl>
                                          <p:spTgt spid="24"/>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randombar(horizontal)">
                                      <p:cBhvr>
                                        <p:cTn id="13" dur="500"/>
                                        <p:tgtEl>
                                          <p:spTgt spid="25"/>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nodeType="clickEffect">
                                  <p:stCondLst>
                                    <p:cond delay="0"/>
                                  </p:stCondLst>
                                  <p:childTnLst>
                                    <p:set>
                                      <p:cBhvr>
                                        <p:cTn id="17" dur="1" fill="hold">
                                          <p:stCondLst>
                                            <p:cond delay="0"/>
                                          </p:stCondLst>
                                        </p:cTn>
                                        <p:tgtEl>
                                          <p:spTgt spid="941">
                                            <p:txEl>
                                              <p:pRg st="0" end="0"/>
                                            </p:txEl>
                                          </p:spTgt>
                                        </p:tgtEl>
                                        <p:attrNameLst>
                                          <p:attrName>style.visibility</p:attrName>
                                        </p:attrNameLst>
                                      </p:cBhvr>
                                      <p:to>
                                        <p:strVal val="visible"/>
                                      </p:to>
                                    </p:set>
                                    <p:animEffect transition="in" filter="randombar(horizontal)">
                                      <p:cBhvr>
                                        <p:cTn id="18" dur="500"/>
                                        <p:tgtEl>
                                          <p:spTgt spid="941">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nodeType="clickEffect">
                                  <p:stCondLst>
                                    <p:cond delay="0"/>
                                  </p:stCondLst>
                                  <p:childTnLst>
                                    <p:set>
                                      <p:cBhvr>
                                        <p:cTn id="22" dur="1" fill="hold">
                                          <p:stCondLst>
                                            <p:cond delay="0"/>
                                          </p:stCondLst>
                                        </p:cTn>
                                        <p:tgtEl>
                                          <p:spTgt spid="941">
                                            <p:txEl>
                                              <p:pRg st="2" end="2"/>
                                            </p:txEl>
                                          </p:spTgt>
                                        </p:tgtEl>
                                        <p:attrNameLst>
                                          <p:attrName>style.visibility</p:attrName>
                                        </p:attrNameLst>
                                      </p:cBhvr>
                                      <p:to>
                                        <p:strVal val="visible"/>
                                      </p:to>
                                    </p:set>
                                    <p:animEffect transition="in" filter="randombar(horizontal)">
                                      <p:cBhvr>
                                        <p:cTn id="23" dur="500"/>
                                        <p:tgtEl>
                                          <p:spTgt spid="941">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ntr" presetSubtype="10" fill="hold" nodeType="clickEffect">
                                  <p:stCondLst>
                                    <p:cond delay="0"/>
                                  </p:stCondLst>
                                  <p:childTnLst>
                                    <p:set>
                                      <p:cBhvr>
                                        <p:cTn id="27" dur="1" fill="hold">
                                          <p:stCondLst>
                                            <p:cond delay="0"/>
                                          </p:stCondLst>
                                        </p:cTn>
                                        <p:tgtEl>
                                          <p:spTgt spid="941">
                                            <p:txEl>
                                              <p:pRg st="4" end="4"/>
                                            </p:txEl>
                                          </p:spTgt>
                                        </p:tgtEl>
                                        <p:attrNameLst>
                                          <p:attrName>style.visibility</p:attrName>
                                        </p:attrNameLst>
                                      </p:cBhvr>
                                      <p:to>
                                        <p:strVal val="visible"/>
                                      </p:to>
                                    </p:set>
                                    <p:animEffect transition="in" filter="randombar(horizontal)">
                                      <p:cBhvr>
                                        <p:cTn id="28" dur="500"/>
                                        <p:tgtEl>
                                          <p:spTgt spid="941">
                                            <p:txEl>
                                              <p:pRg st="4" end="4"/>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4" presetClass="entr" presetSubtype="10" fill="hold" nodeType="clickEffect">
                                  <p:stCondLst>
                                    <p:cond delay="0"/>
                                  </p:stCondLst>
                                  <p:childTnLst>
                                    <p:set>
                                      <p:cBhvr>
                                        <p:cTn id="32" dur="1" fill="hold">
                                          <p:stCondLst>
                                            <p:cond delay="0"/>
                                          </p:stCondLst>
                                        </p:cTn>
                                        <p:tgtEl>
                                          <p:spTgt spid="941">
                                            <p:txEl>
                                              <p:pRg st="6" end="6"/>
                                            </p:txEl>
                                          </p:spTgt>
                                        </p:tgtEl>
                                        <p:attrNameLst>
                                          <p:attrName>style.visibility</p:attrName>
                                        </p:attrNameLst>
                                      </p:cBhvr>
                                      <p:to>
                                        <p:strVal val="visible"/>
                                      </p:to>
                                    </p:set>
                                    <p:animEffect transition="in" filter="randombar(horizontal)">
                                      <p:cBhvr>
                                        <p:cTn id="33" dur="500"/>
                                        <p:tgtEl>
                                          <p:spTgt spid="941">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4" presetClass="entr" presetSubtype="10" fill="hold" nodeType="clickEffect">
                                  <p:stCondLst>
                                    <p:cond delay="0"/>
                                  </p:stCondLst>
                                  <p:childTnLst>
                                    <p:set>
                                      <p:cBhvr>
                                        <p:cTn id="37" dur="1" fill="hold">
                                          <p:stCondLst>
                                            <p:cond delay="0"/>
                                          </p:stCondLst>
                                        </p:cTn>
                                        <p:tgtEl>
                                          <p:spTgt spid="941">
                                            <p:txEl>
                                              <p:pRg st="8" end="8"/>
                                            </p:txEl>
                                          </p:spTgt>
                                        </p:tgtEl>
                                        <p:attrNameLst>
                                          <p:attrName>style.visibility</p:attrName>
                                        </p:attrNameLst>
                                      </p:cBhvr>
                                      <p:to>
                                        <p:strVal val="visible"/>
                                      </p:to>
                                    </p:set>
                                    <p:animEffect transition="in" filter="randombar(horizontal)">
                                      <p:cBhvr>
                                        <p:cTn id="38" dur="500"/>
                                        <p:tgtEl>
                                          <p:spTgt spid="941">
                                            <p:txEl>
                                              <p:pRg st="8" end="8"/>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4" presetClass="entr" presetSubtype="10" fill="hold" grpId="0" nodeType="clickEffect">
                                  <p:stCondLst>
                                    <p:cond delay="0"/>
                                  </p:stCondLst>
                                  <p:childTnLst>
                                    <p:set>
                                      <p:cBhvr>
                                        <p:cTn id="42" dur="1" fill="hold">
                                          <p:stCondLst>
                                            <p:cond delay="0"/>
                                          </p:stCondLst>
                                        </p:cTn>
                                        <p:tgtEl>
                                          <p:spTgt spid="26"/>
                                        </p:tgtEl>
                                        <p:attrNameLst>
                                          <p:attrName>style.visibility</p:attrName>
                                        </p:attrNameLst>
                                      </p:cBhvr>
                                      <p:to>
                                        <p:strVal val="visible"/>
                                      </p:to>
                                    </p:set>
                                    <p:animEffect transition="in" filter="randombar(horizontal)">
                                      <p:cBhvr>
                                        <p:cTn id="43" dur="500"/>
                                        <p:tgtEl>
                                          <p:spTgt spid="26"/>
                                        </p:tgtEl>
                                      </p:cBhvr>
                                    </p:animEffect>
                                  </p:childTnLst>
                                </p:cTn>
                              </p:par>
                              <p:par>
                                <p:cTn id="44" presetID="14" presetClass="entr" presetSubtype="10" fill="hold" grpId="0" nodeType="withEffect">
                                  <p:stCondLst>
                                    <p:cond delay="0"/>
                                  </p:stCondLst>
                                  <p:childTnLst>
                                    <p:set>
                                      <p:cBhvr>
                                        <p:cTn id="45" dur="1" fill="hold">
                                          <p:stCondLst>
                                            <p:cond delay="0"/>
                                          </p:stCondLst>
                                        </p:cTn>
                                        <p:tgtEl>
                                          <p:spTgt spid="27"/>
                                        </p:tgtEl>
                                        <p:attrNameLst>
                                          <p:attrName>style.visibility</p:attrName>
                                        </p:attrNameLst>
                                      </p:cBhvr>
                                      <p:to>
                                        <p:strVal val="visible"/>
                                      </p:to>
                                    </p:set>
                                    <p:animEffect transition="in" filter="randombar(horizontal)">
                                      <p:cBhvr>
                                        <p:cTn id="46" dur="500"/>
                                        <p:tgtEl>
                                          <p:spTgt spid="27"/>
                                        </p:tgtEl>
                                      </p:cBhvr>
                                    </p:animEffect>
                                  </p:childTnLst>
                                </p:cTn>
                              </p:par>
                              <p:par>
                                <p:cTn id="47" presetID="14" presetClass="entr" presetSubtype="10" fill="hold" grpId="0" nodeType="withEffect">
                                  <p:stCondLst>
                                    <p:cond delay="0"/>
                                  </p:stCondLst>
                                  <p:childTnLst>
                                    <p:set>
                                      <p:cBhvr>
                                        <p:cTn id="48" dur="1" fill="hold">
                                          <p:stCondLst>
                                            <p:cond delay="0"/>
                                          </p:stCondLst>
                                        </p:cTn>
                                        <p:tgtEl>
                                          <p:spTgt spid="28"/>
                                        </p:tgtEl>
                                        <p:attrNameLst>
                                          <p:attrName>style.visibility</p:attrName>
                                        </p:attrNameLst>
                                      </p:cBhvr>
                                      <p:to>
                                        <p:strVal val="visible"/>
                                      </p:to>
                                    </p:set>
                                    <p:animEffect transition="in" filter="randombar(horizontal)">
                                      <p:cBhvr>
                                        <p:cTn id="49" dur="500"/>
                                        <p:tgtEl>
                                          <p:spTgt spid="28"/>
                                        </p:tgtEl>
                                      </p:cBhvr>
                                    </p:animEffect>
                                  </p:childTnLst>
                                </p:cTn>
                              </p:par>
                            </p:childTnLst>
                          </p:cTn>
                        </p:par>
                      </p:childTnLst>
                    </p:cTn>
                  </p:par>
                  <p:par>
                    <p:cTn id="50" fill="hold">
                      <p:stCondLst>
                        <p:cond delay="indefinite"/>
                      </p:stCondLst>
                      <p:childTnLst>
                        <p:par>
                          <p:cTn id="51" fill="hold">
                            <p:stCondLst>
                              <p:cond delay="0"/>
                            </p:stCondLst>
                            <p:childTnLst>
                              <p:par>
                                <p:cTn id="52" presetID="14" presetClass="entr" presetSubtype="10" fill="hold" nodeType="clickEffect">
                                  <p:stCondLst>
                                    <p:cond delay="0"/>
                                  </p:stCondLst>
                                  <p:childTnLst>
                                    <p:set>
                                      <p:cBhvr>
                                        <p:cTn id="53" dur="1" fill="hold">
                                          <p:stCondLst>
                                            <p:cond delay="0"/>
                                          </p:stCondLst>
                                        </p:cTn>
                                        <p:tgtEl>
                                          <p:spTgt spid="942">
                                            <p:txEl>
                                              <p:pRg st="0" end="0"/>
                                            </p:txEl>
                                          </p:spTgt>
                                        </p:tgtEl>
                                        <p:attrNameLst>
                                          <p:attrName>style.visibility</p:attrName>
                                        </p:attrNameLst>
                                      </p:cBhvr>
                                      <p:to>
                                        <p:strVal val="visible"/>
                                      </p:to>
                                    </p:set>
                                    <p:animEffect transition="in" filter="randombar(horizontal)">
                                      <p:cBhvr>
                                        <p:cTn id="54" dur="500"/>
                                        <p:tgtEl>
                                          <p:spTgt spid="942">
                                            <p:txEl>
                                              <p:pRg st="0" end="0"/>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14" presetClass="entr" presetSubtype="10" fill="hold" nodeType="clickEffect">
                                  <p:stCondLst>
                                    <p:cond delay="0"/>
                                  </p:stCondLst>
                                  <p:childTnLst>
                                    <p:set>
                                      <p:cBhvr>
                                        <p:cTn id="58" dur="1" fill="hold">
                                          <p:stCondLst>
                                            <p:cond delay="0"/>
                                          </p:stCondLst>
                                        </p:cTn>
                                        <p:tgtEl>
                                          <p:spTgt spid="942">
                                            <p:txEl>
                                              <p:pRg st="2" end="2"/>
                                            </p:txEl>
                                          </p:spTgt>
                                        </p:tgtEl>
                                        <p:attrNameLst>
                                          <p:attrName>style.visibility</p:attrName>
                                        </p:attrNameLst>
                                      </p:cBhvr>
                                      <p:to>
                                        <p:strVal val="visible"/>
                                      </p:to>
                                    </p:set>
                                    <p:animEffect transition="in" filter="randombar(horizontal)">
                                      <p:cBhvr>
                                        <p:cTn id="59" dur="500"/>
                                        <p:tgtEl>
                                          <p:spTgt spid="942">
                                            <p:txEl>
                                              <p:pRg st="2" end="2"/>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4" presetClass="entr" presetSubtype="10" fill="hold" nodeType="clickEffect">
                                  <p:stCondLst>
                                    <p:cond delay="0"/>
                                  </p:stCondLst>
                                  <p:childTnLst>
                                    <p:set>
                                      <p:cBhvr>
                                        <p:cTn id="63" dur="1" fill="hold">
                                          <p:stCondLst>
                                            <p:cond delay="0"/>
                                          </p:stCondLst>
                                        </p:cTn>
                                        <p:tgtEl>
                                          <p:spTgt spid="942">
                                            <p:txEl>
                                              <p:pRg st="4" end="4"/>
                                            </p:txEl>
                                          </p:spTgt>
                                        </p:tgtEl>
                                        <p:attrNameLst>
                                          <p:attrName>style.visibility</p:attrName>
                                        </p:attrNameLst>
                                      </p:cBhvr>
                                      <p:to>
                                        <p:strVal val="visible"/>
                                      </p:to>
                                    </p:set>
                                    <p:animEffect transition="in" filter="randombar(horizontal)">
                                      <p:cBhvr>
                                        <p:cTn id="64" dur="500"/>
                                        <p:tgtEl>
                                          <p:spTgt spid="942">
                                            <p:txEl>
                                              <p:pRg st="4" end="4"/>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4" presetClass="entr" presetSubtype="10" fill="hold" nodeType="clickEffect">
                                  <p:stCondLst>
                                    <p:cond delay="0"/>
                                  </p:stCondLst>
                                  <p:childTnLst>
                                    <p:set>
                                      <p:cBhvr>
                                        <p:cTn id="68" dur="1" fill="hold">
                                          <p:stCondLst>
                                            <p:cond delay="0"/>
                                          </p:stCondLst>
                                        </p:cTn>
                                        <p:tgtEl>
                                          <p:spTgt spid="942">
                                            <p:txEl>
                                              <p:pRg st="6" end="6"/>
                                            </p:txEl>
                                          </p:spTgt>
                                        </p:tgtEl>
                                        <p:attrNameLst>
                                          <p:attrName>style.visibility</p:attrName>
                                        </p:attrNameLst>
                                      </p:cBhvr>
                                      <p:to>
                                        <p:strVal val="visible"/>
                                      </p:to>
                                    </p:set>
                                    <p:animEffect transition="in" filter="randombar(horizontal)">
                                      <p:cBhvr>
                                        <p:cTn id="69" dur="500"/>
                                        <p:tgtEl>
                                          <p:spTgt spid="942">
                                            <p:txEl>
                                              <p:pRg st="6" end="6"/>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14" presetClass="entr" presetSubtype="10" fill="hold" grpId="0" nodeType="clickEffect">
                                  <p:stCondLst>
                                    <p:cond delay="0"/>
                                  </p:stCondLst>
                                  <p:childTnLst>
                                    <p:set>
                                      <p:cBhvr>
                                        <p:cTn id="73" dur="1" fill="hold">
                                          <p:stCondLst>
                                            <p:cond delay="0"/>
                                          </p:stCondLst>
                                        </p:cTn>
                                        <p:tgtEl>
                                          <p:spTgt spid="38"/>
                                        </p:tgtEl>
                                        <p:attrNameLst>
                                          <p:attrName>style.visibility</p:attrName>
                                        </p:attrNameLst>
                                      </p:cBhvr>
                                      <p:to>
                                        <p:strVal val="visible"/>
                                      </p:to>
                                    </p:set>
                                    <p:animEffect transition="in" filter="randombar(horizontal)">
                                      <p:cBhvr>
                                        <p:cTn id="74" dur="500"/>
                                        <p:tgtEl>
                                          <p:spTgt spid="38"/>
                                        </p:tgtEl>
                                      </p:cBhvr>
                                    </p:animEffect>
                                  </p:childTnLst>
                                </p:cTn>
                              </p:par>
                            </p:childTnLst>
                          </p:cTn>
                        </p:par>
                      </p:childTnLst>
                    </p:cTn>
                  </p:par>
                  <p:par>
                    <p:cTn id="75" fill="hold">
                      <p:stCondLst>
                        <p:cond delay="indefinite"/>
                      </p:stCondLst>
                      <p:childTnLst>
                        <p:par>
                          <p:cTn id="76" fill="hold">
                            <p:stCondLst>
                              <p:cond delay="0"/>
                            </p:stCondLst>
                            <p:childTnLst>
                              <p:par>
                                <p:cTn id="77" presetID="14" presetClass="entr" presetSubtype="10" fill="hold" grpId="0" nodeType="clickEffect">
                                  <p:stCondLst>
                                    <p:cond delay="0"/>
                                  </p:stCondLst>
                                  <p:childTnLst>
                                    <p:set>
                                      <p:cBhvr>
                                        <p:cTn id="78" dur="1" fill="hold">
                                          <p:stCondLst>
                                            <p:cond delay="0"/>
                                          </p:stCondLst>
                                        </p:cTn>
                                        <p:tgtEl>
                                          <p:spTgt spid="29"/>
                                        </p:tgtEl>
                                        <p:attrNameLst>
                                          <p:attrName>style.visibility</p:attrName>
                                        </p:attrNameLst>
                                      </p:cBhvr>
                                      <p:to>
                                        <p:strVal val="visible"/>
                                      </p:to>
                                    </p:set>
                                    <p:animEffect transition="in" filter="randombar(horizontal)">
                                      <p:cBhvr>
                                        <p:cTn id="79" dur="500"/>
                                        <p:tgtEl>
                                          <p:spTgt spid="29"/>
                                        </p:tgtEl>
                                      </p:cBhvr>
                                    </p:animEffect>
                                  </p:childTnLst>
                                </p:cTn>
                              </p:par>
                              <p:par>
                                <p:cTn id="80" presetID="14" presetClass="entr" presetSubtype="10" fill="hold" grpId="0" nodeType="withEffect">
                                  <p:stCondLst>
                                    <p:cond delay="0"/>
                                  </p:stCondLst>
                                  <p:childTnLst>
                                    <p:set>
                                      <p:cBhvr>
                                        <p:cTn id="81" dur="1" fill="hold">
                                          <p:stCondLst>
                                            <p:cond delay="0"/>
                                          </p:stCondLst>
                                        </p:cTn>
                                        <p:tgtEl>
                                          <p:spTgt spid="30"/>
                                        </p:tgtEl>
                                        <p:attrNameLst>
                                          <p:attrName>style.visibility</p:attrName>
                                        </p:attrNameLst>
                                      </p:cBhvr>
                                      <p:to>
                                        <p:strVal val="visible"/>
                                      </p:to>
                                    </p:set>
                                    <p:animEffect transition="in" filter="randombar(horizontal)">
                                      <p:cBhvr>
                                        <p:cTn id="82" dur="500"/>
                                        <p:tgtEl>
                                          <p:spTgt spid="30"/>
                                        </p:tgtEl>
                                      </p:cBhvr>
                                    </p:animEffect>
                                  </p:childTnLst>
                                </p:cTn>
                              </p:par>
                              <p:par>
                                <p:cTn id="83" presetID="14" presetClass="entr" presetSubtype="10" fill="hold" grpId="0" nodeType="withEffect">
                                  <p:stCondLst>
                                    <p:cond delay="0"/>
                                  </p:stCondLst>
                                  <p:childTnLst>
                                    <p:set>
                                      <p:cBhvr>
                                        <p:cTn id="84" dur="1" fill="hold">
                                          <p:stCondLst>
                                            <p:cond delay="0"/>
                                          </p:stCondLst>
                                        </p:cTn>
                                        <p:tgtEl>
                                          <p:spTgt spid="31"/>
                                        </p:tgtEl>
                                        <p:attrNameLst>
                                          <p:attrName>style.visibility</p:attrName>
                                        </p:attrNameLst>
                                      </p:cBhvr>
                                      <p:to>
                                        <p:strVal val="visible"/>
                                      </p:to>
                                    </p:set>
                                    <p:animEffect transition="in" filter="randombar(horizontal)">
                                      <p:cBhvr>
                                        <p:cTn id="85" dur="500"/>
                                        <p:tgtEl>
                                          <p:spTgt spid="31"/>
                                        </p:tgtEl>
                                      </p:cBhvr>
                                    </p:animEffect>
                                  </p:childTnLst>
                                </p:cTn>
                              </p:par>
                            </p:childTnLst>
                          </p:cTn>
                        </p:par>
                      </p:childTnLst>
                    </p:cTn>
                  </p:par>
                  <p:par>
                    <p:cTn id="86" fill="hold">
                      <p:stCondLst>
                        <p:cond delay="indefinite"/>
                      </p:stCondLst>
                      <p:childTnLst>
                        <p:par>
                          <p:cTn id="87" fill="hold">
                            <p:stCondLst>
                              <p:cond delay="0"/>
                            </p:stCondLst>
                            <p:childTnLst>
                              <p:par>
                                <p:cTn id="88" presetID="14" presetClass="entr" presetSubtype="10" fill="hold" nodeType="clickEffect">
                                  <p:stCondLst>
                                    <p:cond delay="0"/>
                                  </p:stCondLst>
                                  <p:childTnLst>
                                    <p:set>
                                      <p:cBhvr>
                                        <p:cTn id="89" dur="1" fill="hold">
                                          <p:stCondLst>
                                            <p:cond delay="0"/>
                                          </p:stCondLst>
                                        </p:cTn>
                                        <p:tgtEl>
                                          <p:spTgt spid="15">
                                            <p:txEl>
                                              <p:pRg st="0" end="0"/>
                                            </p:txEl>
                                          </p:spTgt>
                                        </p:tgtEl>
                                        <p:attrNameLst>
                                          <p:attrName>style.visibility</p:attrName>
                                        </p:attrNameLst>
                                      </p:cBhvr>
                                      <p:to>
                                        <p:strVal val="visible"/>
                                      </p:to>
                                    </p:set>
                                    <p:animEffect transition="in" filter="randombar(horizontal)">
                                      <p:cBhvr>
                                        <p:cTn id="90" dur="500"/>
                                        <p:tgtEl>
                                          <p:spTgt spid="15">
                                            <p:txEl>
                                              <p:pRg st="0" end="0"/>
                                            </p:txEl>
                                          </p:spTgt>
                                        </p:tgtEl>
                                      </p:cBhvr>
                                    </p:animEffect>
                                  </p:childTnLst>
                                </p:cTn>
                              </p:par>
                            </p:childTnLst>
                          </p:cTn>
                        </p:par>
                      </p:childTnLst>
                    </p:cTn>
                  </p:par>
                  <p:par>
                    <p:cTn id="91" fill="hold">
                      <p:stCondLst>
                        <p:cond delay="indefinite"/>
                      </p:stCondLst>
                      <p:childTnLst>
                        <p:par>
                          <p:cTn id="92" fill="hold">
                            <p:stCondLst>
                              <p:cond delay="0"/>
                            </p:stCondLst>
                            <p:childTnLst>
                              <p:par>
                                <p:cTn id="93" presetID="14" presetClass="entr" presetSubtype="10" fill="hold" nodeType="clickEffect">
                                  <p:stCondLst>
                                    <p:cond delay="0"/>
                                  </p:stCondLst>
                                  <p:childTnLst>
                                    <p:set>
                                      <p:cBhvr>
                                        <p:cTn id="94" dur="1" fill="hold">
                                          <p:stCondLst>
                                            <p:cond delay="0"/>
                                          </p:stCondLst>
                                        </p:cTn>
                                        <p:tgtEl>
                                          <p:spTgt spid="15">
                                            <p:txEl>
                                              <p:pRg st="2" end="2"/>
                                            </p:txEl>
                                          </p:spTgt>
                                        </p:tgtEl>
                                        <p:attrNameLst>
                                          <p:attrName>style.visibility</p:attrName>
                                        </p:attrNameLst>
                                      </p:cBhvr>
                                      <p:to>
                                        <p:strVal val="visible"/>
                                      </p:to>
                                    </p:set>
                                    <p:animEffect transition="in" filter="randombar(horizontal)">
                                      <p:cBhvr>
                                        <p:cTn id="95" dur="500"/>
                                        <p:tgtEl>
                                          <p:spTgt spid="15">
                                            <p:txEl>
                                              <p:pRg st="2" end="2"/>
                                            </p:txEl>
                                          </p:spTgt>
                                        </p:tgtEl>
                                      </p:cBhvr>
                                    </p:animEffect>
                                  </p:childTnLst>
                                </p:cTn>
                              </p:par>
                            </p:childTnLst>
                          </p:cTn>
                        </p:par>
                      </p:childTnLst>
                    </p:cTn>
                  </p:par>
                  <p:par>
                    <p:cTn id="96" fill="hold">
                      <p:stCondLst>
                        <p:cond delay="indefinite"/>
                      </p:stCondLst>
                      <p:childTnLst>
                        <p:par>
                          <p:cTn id="97" fill="hold">
                            <p:stCondLst>
                              <p:cond delay="0"/>
                            </p:stCondLst>
                            <p:childTnLst>
                              <p:par>
                                <p:cTn id="98" presetID="14" presetClass="entr" presetSubtype="10" fill="hold" nodeType="clickEffect">
                                  <p:stCondLst>
                                    <p:cond delay="0"/>
                                  </p:stCondLst>
                                  <p:childTnLst>
                                    <p:set>
                                      <p:cBhvr>
                                        <p:cTn id="99" dur="1" fill="hold">
                                          <p:stCondLst>
                                            <p:cond delay="0"/>
                                          </p:stCondLst>
                                        </p:cTn>
                                        <p:tgtEl>
                                          <p:spTgt spid="15">
                                            <p:txEl>
                                              <p:pRg st="4" end="4"/>
                                            </p:txEl>
                                          </p:spTgt>
                                        </p:tgtEl>
                                        <p:attrNameLst>
                                          <p:attrName>style.visibility</p:attrName>
                                        </p:attrNameLst>
                                      </p:cBhvr>
                                      <p:to>
                                        <p:strVal val="visible"/>
                                      </p:to>
                                    </p:set>
                                    <p:animEffect transition="in" filter="randombar(horizontal)">
                                      <p:cBhvr>
                                        <p:cTn id="100" dur="500"/>
                                        <p:tgtEl>
                                          <p:spTgt spid="15">
                                            <p:txEl>
                                              <p:pRg st="4" end="4"/>
                                            </p:txEl>
                                          </p:spTgt>
                                        </p:tgtEl>
                                      </p:cBhvr>
                                    </p:animEffect>
                                  </p:childTnLst>
                                </p:cTn>
                              </p:par>
                            </p:childTnLst>
                          </p:cTn>
                        </p:par>
                      </p:childTnLst>
                    </p:cTn>
                  </p:par>
                  <p:par>
                    <p:cTn id="101" fill="hold">
                      <p:stCondLst>
                        <p:cond delay="indefinite"/>
                      </p:stCondLst>
                      <p:childTnLst>
                        <p:par>
                          <p:cTn id="102" fill="hold">
                            <p:stCondLst>
                              <p:cond delay="0"/>
                            </p:stCondLst>
                            <p:childTnLst>
                              <p:par>
                                <p:cTn id="103" presetID="14" presetClass="entr" presetSubtype="10" fill="hold" nodeType="clickEffect">
                                  <p:stCondLst>
                                    <p:cond delay="0"/>
                                  </p:stCondLst>
                                  <p:childTnLst>
                                    <p:set>
                                      <p:cBhvr>
                                        <p:cTn id="104" dur="1" fill="hold">
                                          <p:stCondLst>
                                            <p:cond delay="0"/>
                                          </p:stCondLst>
                                        </p:cTn>
                                        <p:tgtEl>
                                          <p:spTgt spid="15">
                                            <p:txEl>
                                              <p:pRg st="6" end="6"/>
                                            </p:txEl>
                                          </p:spTgt>
                                        </p:tgtEl>
                                        <p:attrNameLst>
                                          <p:attrName>style.visibility</p:attrName>
                                        </p:attrNameLst>
                                      </p:cBhvr>
                                      <p:to>
                                        <p:strVal val="visible"/>
                                      </p:to>
                                    </p:set>
                                    <p:animEffect transition="in" filter="randombar(horizontal)">
                                      <p:cBhvr>
                                        <p:cTn id="105" dur="500"/>
                                        <p:tgtEl>
                                          <p:spTgt spid="1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p:bldP spid="26" grpId="0" animBg="1"/>
      <p:bldP spid="27" grpId="0" animBg="1"/>
      <p:bldP spid="28" grpId="0"/>
      <p:bldP spid="29" grpId="0" animBg="1"/>
      <p:bldP spid="30" grpId="0" animBg="1"/>
      <p:bldP spid="31" grpId="0"/>
      <p:bldP spid="38"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3" name="Google Shape;1233;p43"/>
          <p:cNvSpPr txBox="1">
            <a:spLocks noGrp="1"/>
          </p:cNvSpPr>
          <p:nvPr>
            <p:ph type="title"/>
          </p:nvPr>
        </p:nvSpPr>
        <p:spPr>
          <a:xfrm>
            <a:off x="1725513" y="1129625"/>
            <a:ext cx="5676000" cy="233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FF3399"/>
                </a:solidFill>
              </a:rPr>
              <a:t>STRONGLY TYPED VIEWS</a:t>
            </a:r>
            <a:endParaRPr dirty="0">
              <a:solidFill>
                <a:srgbClr val="FF3399"/>
              </a:solidFill>
            </a:endParaRPr>
          </a:p>
        </p:txBody>
      </p:sp>
      <p:sp>
        <p:nvSpPr>
          <p:cNvPr id="1234" name="Google Shape;1234;p43"/>
          <p:cNvSpPr/>
          <p:nvPr/>
        </p:nvSpPr>
        <p:spPr>
          <a:xfrm rot="2852756">
            <a:off x="2635937" y="1439237"/>
            <a:ext cx="3855161" cy="4143975"/>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rgbClr val="67C6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 name="Google Shape;1235;p43"/>
          <p:cNvGrpSpPr/>
          <p:nvPr/>
        </p:nvGrpSpPr>
        <p:grpSpPr>
          <a:xfrm>
            <a:off x="719992" y="3425429"/>
            <a:ext cx="1233515" cy="1023113"/>
            <a:chOff x="2156925" y="4104375"/>
            <a:chExt cx="841875" cy="698275"/>
          </a:xfrm>
        </p:grpSpPr>
        <p:sp>
          <p:nvSpPr>
            <p:cNvPr id="1236" name="Google Shape;1236;p43"/>
            <p:cNvSpPr/>
            <p:nvPr/>
          </p:nvSpPr>
          <p:spPr>
            <a:xfrm>
              <a:off x="2199650" y="4131900"/>
              <a:ext cx="722775" cy="444800"/>
            </a:xfrm>
            <a:custGeom>
              <a:avLst/>
              <a:gdLst/>
              <a:ahLst/>
              <a:cxnLst/>
              <a:rect l="l" t="t" r="r" b="b"/>
              <a:pathLst>
                <a:path w="28911" h="17792" extrusionOk="0">
                  <a:moveTo>
                    <a:pt x="14833" y="0"/>
                  </a:moveTo>
                  <a:cubicBezTo>
                    <a:pt x="13124" y="0"/>
                    <a:pt x="11551" y="958"/>
                    <a:pt x="10080" y="1882"/>
                  </a:cubicBezTo>
                  <a:cubicBezTo>
                    <a:pt x="6352" y="4264"/>
                    <a:pt x="2538" y="6732"/>
                    <a:pt x="1" y="10356"/>
                  </a:cubicBezTo>
                  <a:lnTo>
                    <a:pt x="9735" y="16777"/>
                  </a:lnTo>
                  <a:cubicBezTo>
                    <a:pt x="10408" y="17208"/>
                    <a:pt x="11081" y="17657"/>
                    <a:pt x="11875" y="17761"/>
                  </a:cubicBezTo>
                  <a:cubicBezTo>
                    <a:pt x="12018" y="17782"/>
                    <a:pt x="12160" y="17791"/>
                    <a:pt x="12300" y="17791"/>
                  </a:cubicBezTo>
                  <a:cubicBezTo>
                    <a:pt x="13433" y="17791"/>
                    <a:pt x="14498" y="17167"/>
                    <a:pt x="15603" y="16829"/>
                  </a:cubicBezTo>
                  <a:cubicBezTo>
                    <a:pt x="16226" y="16651"/>
                    <a:pt x="16866" y="16562"/>
                    <a:pt x="17503" y="16562"/>
                  </a:cubicBezTo>
                  <a:cubicBezTo>
                    <a:pt x="18595" y="16562"/>
                    <a:pt x="19679" y="16823"/>
                    <a:pt x="20660" y="17347"/>
                  </a:cubicBezTo>
                  <a:cubicBezTo>
                    <a:pt x="22714" y="14499"/>
                    <a:pt x="25597" y="12307"/>
                    <a:pt x="28910" y="11099"/>
                  </a:cubicBezTo>
                  <a:cubicBezTo>
                    <a:pt x="26218" y="7629"/>
                    <a:pt x="23059" y="4557"/>
                    <a:pt x="19521" y="1985"/>
                  </a:cubicBezTo>
                  <a:cubicBezTo>
                    <a:pt x="18140" y="984"/>
                    <a:pt x="16587" y="18"/>
                    <a:pt x="14878" y="1"/>
                  </a:cubicBezTo>
                  <a:cubicBezTo>
                    <a:pt x="14863" y="0"/>
                    <a:pt x="14848" y="0"/>
                    <a:pt x="148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3"/>
            <p:cNvSpPr/>
            <p:nvPr/>
          </p:nvSpPr>
          <p:spPr>
            <a:xfrm>
              <a:off x="2156925" y="4547300"/>
              <a:ext cx="841875" cy="255350"/>
            </a:xfrm>
            <a:custGeom>
              <a:avLst/>
              <a:gdLst/>
              <a:ahLst/>
              <a:cxnLst/>
              <a:rect l="l" t="t" r="r" b="b"/>
              <a:pathLst>
                <a:path w="33675" h="10214" extrusionOk="0">
                  <a:moveTo>
                    <a:pt x="17710" y="679"/>
                  </a:moveTo>
                  <a:cubicBezTo>
                    <a:pt x="19804" y="679"/>
                    <a:pt x="21820" y="1825"/>
                    <a:pt x="23733" y="2715"/>
                  </a:cubicBezTo>
                  <a:cubicBezTo>
                    <a:pt x="26166" y="3837"/>
                    <a:pt x="28531" y="5097"/>
                    <a:pt x="30827" y="6478"/>
                  </a:cubicBezTo>
                  <a:cubicBezTo>
                    <a:pt x="31327" y="6771"/>
                    <a:pt x="31828" y="7082"/>
                    <a:pt x="32328" y="7410"/>
                  </a:cubicBezTo>
                  <a:cubicBezTo>
                    <a:pt x="33243" y="7980"/>
                    <a:pt x="32622" y="8739"/>
                    <a:pt x="31845" y="8963"/>
                  </a:cubicBezTo>
                  <a:cubicBezTo>
                    <a:pt x="30516" y="9326"/>
                    <a:pt x="28859" y="9188"/>
                    <a:pt x="27495" y="9257"/>
                  </a:cubicBezTo>
                  <a:cubicBezTo>
                    <a:pt x="24596" y="9395"/>
                    <a:pt x="21696" y="9481"/>
                    <a:pt x="18779" y="9516"/>
                  </a:cubicBezTo>
                  <a:cubicBezTo>
                    <a:pt x="18093" y="9520"/>
                    <a:pt x="17407" y="9522"/>
                    <a:pt x="16721" y="9522"/>
                  </a:cubicBezTo>
                  <a:cubicBezTo>
                    <a:pt x="14663" y="9522"/>
                    <a:pt x="12605" y="9503"/>
                    <a:pt x="10547" y="9464"/>
                  </a:cubicBezTo>
                  <a:cubicBezTo>
                    <a:pt x="9097" y="9429"/>
                    <a:pt x="7647" y="9378"/>
                    <a:pt x="6197" y="9326"/>
                  </a:cubicBezTo>
                  <a:cubicBezTo>
                    <a:pt x="6076" y="9321"/>
                    <a:pt x="5948" y="9319"/>
                    <a:pt x="5814" y="9319"/>
                  </a:cubicBezTo>
                  <a:cubicBezTo>
                    <a:pt x="5467" y="9319"/>
                    <a:pt x="5083" y="9331"/>
                    <a:pt x="4688" y="9331"/>
                  </a:cubicBezTo>
                  <a:cubicBezTo>
                    <a:pt x="3677" y="9331"/>
                    <a:pt x="2603" y="9253"/>
                    <a:pt x="1949" y="8695"/>
                  </a:cubicBezTo>
                  <a:lnTo>
                    <a:pt x="1949" y="8695"/>
                  </a:lnTo>
                  <a:cubicBezTo>
                    <a:pt x="1995" y="7851"/>
                    <a:pt x="4599" y="6320"/>
                    <a:pt x="4954" y="6098"/>
                  </a:cubicBezTo>
                  <a:cubicBezTo>
                    <a:pt x="6059" y="5408"/>
                    <a:pt x="7198" y="4821"/>
                    <a:pt x="8355" y="4234"/>
                  </a:cubicBezTo>
                  <a:cubicBezTo>
                    <a:pt x="10788" y="3043"/>
                    <a:pt x="13274" y="1973"/>
                    <a:pt x="15811" y="1024"/>
                  </a:cubicBezTo>
                  <a:cubicBezTo>
                    <a:pt x="16450" y="782"/>
                    <a:pt x="17083" y="679"/>
                    <a:pt x="17710" y="679"/>
                  </a:cubicBezTo>
                  <a:close/>
                  <a:moveTo>
                    <a:pt x="17981" y="1"/>
                  </a:moveTo>
                  <a:cubicBezTo>
                    <a:pt x="16435" y="1"/>
                    <a:pt x="15051" y="655"/>
                    <a:pt x="13636" y="1231"/>
                  </a:cubicBezTo>
                  <a:cubicBezTo>
                    <a:pt x="10685" y="2439"/>
                    <a:pt x="7802" y="3785"/>
                    <a:pt x="5075" y="5460"/>
                  </a:cubicBezTo>
                  <a:cubicBezTo>
                    <a:pt x="4532" y="5799"/>
                    <a:pt x="1" y="8325"/>
                    <a:pt x="1933" y="9246"/>
                  </a:cubicBezTo>
                  <a:lnTo>
                    <a:pt x="1933" y="9246"/>
                  </a:lnTo>
                  <a:cubicBezTo>
                    <a:pt x="2611" y="9705"/>
                    <a:pt x="3416" y="9751"/>
                    <a:pt x="4247" y="9809"/>
                  </a:cubicBezTo>
                  <a:cubicBezTo>
                    <a:pt x="6180" y="9964"/>
                    <a:pt x="8130" y="10034"/>
                    <a:pt x="10063" y="10103"/>
                  </a:cubicBezTo>
                  <a:cubicBezTo>
                    <a:pt x="12222" y="10180"/>
                    <a:pt x="14387" y="10214"/>
                    <a:pt x="16551" y="10214"/>
                  </a:cubicBezTo>
                  <a:cubicBezTo>
                    <a:pt x="18262" y="10214"/>
                    <a:pt x="19972" y="10192"/>
                    <a:pt x="21679" y="10154"/>
                  </a:cubicBezTo>
                  <a:cubicBezTo>
                    <a:pt x="23457" y="10103"/>
                    <a:pt x="25234" y="10034"/>
                    <a:pt x="27012" y="9930"/>
                  </a:cubicBezTo>
                  <a:cubicBezTo>
                    <a:pt x="28652" y="9844"/>
                    <a:pt x="30395" y="9878"/>
                    <a:pt x="32017" y="9567"/>
                  </a:cubicBezTo>
                  <a:cubicBezTo>
                    <a:pt x="32587" y="9447"/>
                    <a:pt x="33674" y="8946"/>
                    <a:pt x="33588" y="8187"/>
                  </a:cubicBezTo>
                  <a:cubicBezTo>
                    <a:pt x="33467" y="7099"/>
                    <a:pt x="32345" y="6668"/>
                    <a:pt x="31500" y="6167"/>
                  </a:cubicBezTo>
                  <a:cubicBezTo>
                    <a:pt x="28583" y="4390"/>
                    <a:pt x="25545" y="2819"/>
                    <a:pt x="22404" y="1455"/>
                  </a:cubicBezTo>
                  <a:cubicBezTo>
                    <a:pt x="21109" y="886"/>
                    <a:pt x="19642" y="75"/>
                    <a:pt x="18210" y="6"/>
                  </a:cubicBezTo>
                  <a:cubicBezTo>
                    <a:pt x="18133" y="2"/>
                    <a:pt x="18057" y="1"/>
                    <a:pt x="1798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3"/>
            <p:cNvSpPr/>
            <p:nvPr/>
          </p:nvSpPr>
          <p:spPr>
            <a:xfrm>
              <a:off x="2680100" y="4406600"/>
              <a:ext cx="308775" cy="353575"/>
            </a:xfrm>
            <a:custGeom>
              <a:avLst/>
              <a:gdLst/>
              <a:ahLst/>
              <a:cxnLst/>
              <a:rect l="l" t="t" r="r" b="b"/>
              <a:pathLst>
                <a:path w="12351" h="14143" extrusionOk="0">
                  <a:moveTo>
                    <a:pt x="9526" y="0"/>
                  </a:moveTo>
                  <a:cubicBezTo>
                    <a:pt x="8336" y="0"/>
                    <a:pt x="7005" y="862"/>
                    <a:pt x="6206" y="1509"/>
                  </a:cubicBezTo>
                  <a:cubicBezTo>
                    <a:pt x="4118" y="3131"/>
                    <a:pt x="2029" y="4891"/>
                    <a:pt x="113" y="6721"/>
                  </a:cubicBezTo>
                  <a:cubicBezTo>
                    <a:pt x="0" y="6820"/>
                    <a:pt x="96" y="6989"/>
                    <a:pt x="220" y="6989"/>
                  </a:cubicBezTo>
                  <a:cubicBezTo>
                    <a:pt x="247" y="6989"/>
                    <a:pt x="275" y="6981"/>
                    <a:pt x="303" y="6963"/>
                  </a:cubicBezTo>
                  <a:cubicBezTo>
                    <a:pt x="1770" y="5910"/>
                    <a:pt x="3151" y="4719"/>
                    <a:pt x="4549" y="3580"/>
                  </a:cubicBezTo>
                  <a:cubicBezTo>
                    <a:pt x="5350" y="2926"/>
                    <a:pt x="7791" y="600"/>
                    <a:pt x="9456" y="600"/>
                  </a:cubicBezTo>
                  <a:cubicBezTo>
                    <a:pt x="9944" y="600"/>
                    <a:pt x="10365" y="800"/>
                    <a:pt x="10659" y="1301"/>
                  </a:cubicBezTo>
                  <a:cubicBezTo>
                    <a:pt x="11660" y="3010"/>
                    <a:pt x="11436" y="5720"/>
                    <a:pt x="11505" y="7636"/>
                  </a:cubicBezTo>
                  <a:cubicBezTo>
                    <a:pt x="11591" y="9741"/>
                    <a:pt x="11505" y="11830"/>
                    <a:pt x="11591" y="13936"/>
                  </a:cubicBezTo>
                  <a:cubicBezTo>
                    <a:pt x="11608" y="14074"/>
                    <a:pt x="11716" y="14143"/>
                    <a:pt x="11824" y="14143"/>
                  </a:cubicBezTo>
                  <a:cubicBezTo>
                    <a:pt x="11932" y="14143"/>
                    <a:pt x="12040" y="14074"/>
                    <a:pt x="12057" y="13936"/>
                  </a:cubicBezTo>
                  <a:cubicBezTo>
                    <a:pt x="12350" y="11208"/>
                    <a:pt x="12195" y="8412"/>
                    <a:pt x="12023" y="5703"/>
                  </a:cubicBezTo>
                  <a:cubicBezTo>
                    <a:pt x="11936" y="4270"/>
                    <a:pt x="12074" y="1388"/>
                    <a:pt x="10728" y="387"/>
                  </a:cubicBezTo>
                  <a:cubicBezTo>
                    <a:pt x="10367" y="112"/>
                    <a:pt x="9956" y="0"/>
                    <a:pt x="95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3"/>
            <p:cNvSpPr/>
            <p:nvPr/>
          </p:nvSpPr>
          <p:spPr>
            <a:xfrm>
              <a:off x="2164275" y="4386675"/>
              <a:ext cx="333075" cy="383200"/>
            </a:xfrm>
            <a:custGeom>
              <a:avLst/>
              <a:gdLst/>
              <a:ahLst/>
              <a:cxnLst/>
              <a:rect l="l" t="t" r="r" b="b"/>
              <a:pathLst>
                <a:path w="13323" h="15328" extrusionOk="0">
                  <a:moveTo>
                    <a:pt x="1771" y="1"/>
                  </a:moveTo>
                  <a:cubicBezTo>
                    <a:pt x="1535" y="1"/>
                    <a:pt x="1294" y="83"/>
                    <a:pt x="1036" y="286"/>
                  </a:cubicBezTo>
                  <a:cubicBezTo>
                    <a:pt x="466" y="735"/>
                    <a:pt x="242" y="2064"/>
                    <a:pt x="156" y="2720"/>
                  </a:cubicBezTo>
                  <a:cubicBezTo>
                    <a:pt x="0" y="4032"/>
                    <a:pt x="69" y="5343"/>
                    <a:pt x="138" y="6672"/>
                  </a:cubicBezTo>
                  <a:cubicBezTo>
                    <a:pt x="276" y="9486"/>
                    <a:pt x="466" y="12368"/>
                    <a:pt x="932" y="15164"/>
                  </a:cubicBezTo>
                  <a:cubicBezTo>
                    <a:pt x="947" y="15277"/>
                    <a:pt x="1037" y="15327"/>
                    <a:pt x="1133" y="15327"/>
                  </a:cubicBezTo>
                  <a:cubicBezTo>
                    <a:pt x="1257" y="15327"/>
                    <a:pt x="1391" y="15241"/>
                    <a:pt x="1381" y="15095"/>
                  </a:cubicBezTo>
                  <a:cubicBezTo>
                    <a:pt x="1243" y="12920"/>
                    <a:pt x="950" y="10728"/>
                    <a:pt x="794" y="8536"/>
                  </a:cubicBezTo>
                  <a:cubicBezTo>
                    <a:pt x="622" y="6275"/>
                    <a:pt x="311" y="3790"/>
                    <a:pt x="984" y="1581"/>
                  </a:cubicBezTo>
                  <a:cubicBezTo>
                    <a:pt x="1167" y="1000"/>
                    <a:pt x="1484" y="788"/>
                    <a:pt x="1861" y="788"/>
                  </a:cubicBezTo>
                  <a:cubicBezTo>
                    <a:pt x="2659" y="788"/>
                    <a:pt x="3723" y="1740"/>
                    <a:pt x="4332" y="2150"/>
                  </a:cubicBezTo>
                  <a:cubicBezTo>
                    <a:pt x="5230" y="2754"/>
                    <a:pt x="6162" y="3410"/>
                    <a:pt x="7094" y="4014"/>
                  </a:cubicBezTo>
                  <a:cubicBezTo>
                    <a:pt x="9062" y="5326"/>
                    <a:pt x="10995" y="6776"/>
                    <a:pt x="13083" y="7915"/>
                  </a:cubicBezTo>
                  <a:cubicBezTo>
                    <a:pt x="13100" y="7926"/>
                    <a:pt x="13118" y="7931"/>
                    <a:pt x="13136" y="7931"/>
                  </a:cubicBezTo>
                  <a:cubicBezTo>
                    <a:pt x="13229" y="7931"/>
                    <a:pt x="13323" y="7798"/>
                    <a:pt x="13221" y="7725"/>
                  </a:cubicBezTo>
                  <a:cubicBezTo>
                    <a:pt x="11167" y="5999"/>
                    <a:pt x="8803" y="4532"/>
                    <a:pt x="6593" y="3013"/>
                  </a:cubicBezTo>
                  <a:cubicBezTo>
                    <a:pt x="5403" y="2202"/>
                    <a:pt x="4229" y="1374"/>
                    <a:pt x="3055" y="580"/>
                  </a:cubicBezTo>
                  <a:cubicBezTo>
                    <a:pt x="2600" y="269"/>
                    <a:pt x="2195" y="1"/>
                    <a:pt x="177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3"/>
            <p:cNvSpPr/>
            <p:nvPr/>
          </p:nvSpPr>
          <p:spPr>
            <a:xfrm>
              <a:off x="2175975" y="4104375"/>
              <a:ext cx="762750" cy="320850"/>
            </a:xfrm>
            <a:custGeom>
              <a:avLst/>
              <a:gdLst/>
              <a:ahLst/>
              <a:cxnLst/>
              <a:rect l="l" t="t" r="r" b="b"/>
              <a:pathLst>
                <a:path w="30510" h="12834" extrusionOk="0">
                  <a:moveTo>
                    <a:pt x="16453" y="1"/>
                  </a:moveTo>
                  <a:cubicBezTo>
                    <a:pt x="15325" y="1"/>
                    <a:pt x="14220" y="820"/>
                    <a:pt x="13340" y="1378"/>
                  </a:cubicBezTo>
                  <a:cubicBezTo>
                    <a:pt x="11718" y="2413"/>
                    <a:pt x="10130" y="3483"/>
                    <a:pt x="8576" y="4623"/>
                  </a:cubicBezTo>
                  <a:cubicBezTo>
                    <a:pt x="5573" y="6797"/>
                    <a:pt x="2725" y="9179"/>
                    <a:pt x="67" y="11768"/>
                  </a:cubicBezTo>
                  <a:cubicBezTo>
                    <a:pt x="0" y="11835"/>
                    <a:pt x="58" y="11933"/>
                    <a:pt x="128" y="11933"/>
                  </a:cubicBezTo>
                  <a:cubicBezTo>
                    <a:pt x="148" y="11933"/>
                    <a:pt x="169" y="11925"/>
                    <a:pt x="188" y="11906"/>
                  </a:cubicBezTo>
                  <a:cubicBezTo>
                    <a:pt x="2674" y="9835"/>
                    <a:pt x="5193" y="7816"/>
                    <a:pt x="7817" y="5917"/>
                  </a:cubicBezTo>
                  <a:cubicBezTo>
                    <a:pt x="9008" y="5054"/>
                    <a:pt x="10233" y="4226"/>
                    <a:pt x="11459" y="3414"/>
                  </a:cubicBezTo>
                  <a:cubicBezTo>
                    <a:pt x="12839" y="2500"/>
                    <a:pt x="14289" y="1378"/>
                    <a:pt x="15860" y="808"/>
                  </a:cubicBezTo>
                  <a:cubicBezTo>
                    <a:pt x="16057" y="740"/>
                    <a:pt x="16256" y="709"/>
                    <a:pt x="16457" y="709"/>
                  </a:cubicBezTo>
                  <a:cubicBezTo>
                    <a:pt x="17824" y="709"/>
                    <a:pt x="19248" y="2140"/>
                    <a:pt x="20227" y="2862"/>
                  </a:cubicBezTo>
                  <a:cubicBezTo>
                    <a:pt x="21573" y="3846"/>
                    <a:pt x="22919" y="4830"/>
                    <a:pt x="24231" y="5865"/>
                  </a:cubicBezTo>
                  <a:cubicBezTo>
                    <a:pt x="26561" y="7677"/>
                    <a:pt x="28736" y="9783"/>
                    <a:pt x="29771" y="12596"/>
                  </a:cubicBezTo>
                  <a:cubicBezTo>
                    <a:pt x="29833" y="12762"/>
                    <a:pt x="29973" y="12834"/>
                    <a:pt x="30109" y="12834"/>
                  </a:cubicBezTo>
                  <a:cubicBezTo>
                    <a:pt x="30313" y="12834"/>
                    <a:pt x="30510" y="12672"/>
                    <a:pt x="30427" y="12424"/>
                  </a:cubicBezTo>
                  <a:cubicBezTo>
                    <a:pt x="29391" y="9593"/>
                    <a:pt x="27320" y="7488"/>
                    <a:pt x="25025" y="5606"/>
                  </a:cubicBezTo>
                  <a:cubicBezTo>
                    <a:pt x="23817" y="4640"/>
                    <a:pt x="22557" y="3742"/>
                    <a:pt x="21331" y="2827"/>
                  </a:cubicBezTo>
                  <a:cubicBezTo>
                    <a:pt x="20002" y="1844"/>
                    <a:pt x="18673" y="515"/>
                    <a:pt x="17051" y="83"/>
                  </a:cubicBezTo>
                  <a:cubicBezTo>
                    <a:pt x="16852" y="26"/>
                    <a:pt x="16652" y="1"/>
                    <a:pt x="16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3"/>
            <p:cNvSpPr/>
            <p:nvPr/>
          </p:nvSpPr>
          <p:spPr>
            <a:xfrm>
              <a:off x="2480975" y="4310100"/>
              <a:ext cx="26350" cy="128400"/>
            </a:xfrm>
            <a:custGeom>
              <a:avLst/>
              <a:gdLst/>
              <a:ahLst/>
              <a:cxnLst/>
              <a:rect l="l" t="t" r="r" b="b"/>
              <a:pathLst>
                <a:path w="1054" h="5136" extrusionOk="0">
                  <a:moveTo>
                    <a:pt x="510" y="1"/>
                  </a:moveTo>
                  <a:cubicBezTo>
                    <a:pt x="368" y="1"/>
                    <a:pt x="225" y="87"/>
                    <a:pt x="173" y="260"/>
                  </a:cubicBezTo>
                  <a:cubicBezTo>
                    <a:pt x="1" y="985"/>
                    <a:pt x="104" y="1744"/>
                    <a:pt x="139" y="2486"/>
                  </a:cubicBezTo>
                  <a:cubicBezTo>
                    <a:pt x="173" y="3315"/>
                    <a:pt x="122" y="4229"/>
                    <a:pt x="415" y="5006"/>
                  </a:cubicBezTo>
                  <a:cubicBezTo>
                    <a:pt x="441" y="5092"/>
                    <a:pt x="514" y="5136"/>
                    <a:pt x="588" y="5136"/>
                  </a:cubicBezTo>
                  <a:cubicBezTo>
                    <a:pt x="661" y="5136"/>
                    <a:pt x="734" y="5092"/>
                    <a:pt x="760" y="5006"/>
                  </a:cubicBezTo>
                  <a:cubicBezTo>
                    <a:pt x="985" y="4316"/>
                    <a:pt x="916" y="3556"/>
                    <a:pt x="933" y="2831"/>
                  </a:cubicBezTo>
                  <a:cubicBezTo>
                    <a:pt x="933" y="1986"/>
                    <a:pt x="1054" y="1088"/>
                    <a:pt x="847" y="260"/>
                  </a:cubicBezTo>
                  <a:cubicBezTo>
                    <a:pt x="795" y="87"/>
                    <a:pt x="652" y="1"/>
                    <a:pt x="51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3"/>
            <p:cNvSpPr/>
            <p:nvPr/>
          </p:nvSpPr>
          <p:spPr>
            <a:xfrm>
              <a:off x="2425425" y="4293225"/>
              <a:ext cx="132475" cy="80100"/>
            </a:xfrm>
            <a:custGeom>
              <a:avLst/>
              <a:gdLst/>
              <a:ahLst/>
              <a:cxnLst/>
              <a:rect l="l" t="t" r="r" b="b"/>
              <a:pathLst>
                <a:path w="5299" h="3204" extrusionOk="0">
                  <a:moveTo>
                    <a:pt x="2922" y="0"/>
                  </a:moveTo>
                  <a:cubicBezTo>
                    <a:pt x="2878" y="0"/>
                    <a:pt x="2835" y="6"/>
                    <a:pt x="2792" y="20"/>
                  </a:cubicBezTo>
                  <a:cubicBezTo>
                    <a:pt x="2223" y="210"/>
                    <a:pt x="1878" y="676"/>
                    <a:pt x="1481" y="1090"/>
                  </a:cubicBezTo>
                  <a:cubicBezTo>
                    <a:pt x="946" y="1660"/>
                    <a:pt x="462" y="2281"/>
                    <a:pt x="65" y="2937"/>
                  </a:cubicBezTo>
                  <a:cubicBezTo>
                    <a:pt x="0" y="3080"/>
                    <a:pt x="112" y="3204"/>
                    <a:pt x="238" y="3204"/>
                  </a:cubicBezTo>
                  <a:cubicBezTo>
                    <a:pt x="279" y="3204"/>
                    <a:pt x="321" y="3191"/>
                    <a:pt x="359" y="3161"/>
                  </a:cubicBezTo>
                  <a:cubicBezTo>
                    <a:pt x="1049" y="2471"/>
                    <a:pt x="1671" y="1746"/>
                    <a:pt x="2395" y="1090"/>
                  </a:cubicBezTo>
                  <a:cubicBezTo>
                    <a:pt x="2564" y="937"/>
                    <a:pt x="2709" y="876"/>
                    <a:pt x="2840" y="876"/>
                  </a:cubicBezTo>
                  <a:cubicBezTo>
                    <a:pt x="3166" y="876"/>
                    <a:pt x="3402" y="1255"/>
                    <a:pt x="3673" y="1539"/>
                  </a:cubicBezTo>
                  <a:cubicBezTo>
                    <a:pt x="4035" y="1918"/>
                    <a:pt x="4346" y="2367"/>
                    <a:pt x="4726" y="2747"/>
                  </a:cubicBezTo>
                  <a:cubicBezTo>
                    <a:pt x="4792" y="2813"/>
                    <a:pt x="4863" y="2841"/>
                    <a:pt x="4931" y="2841"/>
                  </a:cubicBezTo>
                  <a:cubicBezTo>
                    <a:pt x="5130" y="2841"/>
                    <a:pt x="5299" y="2603"/>
                    <a:pt x="5209" y="2384"/>
                  </a:cubicBezTo>
                  <a:cubicBezTo>
                    <a:pt x="4898" y="1763"/>
                    <a:pt x="4484" y="1211"/>
                    <a:pt x="3983" y="745"/>
                  </a:cubicBezTo>
                  <a:cubicBezTo>
                    <a:pt x="3781" y="527"/>
                    <a:pt x="3326" y="0"/>
                    <a:pt x="29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3"/>
            <p:cNvSpPr/>
            <p:nvPr/>
          </p:nvSpPr>
          <p:spPr>
            <a:xfrm>
              <a:off x="2627250" y="4310225"/>
              <a:ext cx="24625" cy="127300"/>
            </a:xfrm>
            <a:custGeom>
              <a:avLst/>
              <a:gdLst/>
              <a:ahLst/>
              <a:cxnLst/>
              <a:rect l="l" t="t" r="r" b="b"/>
              <a:pathLst>
                <a:path w="985" h="5092" extrusionOk="0">
                  <a:moveTo>
                    <a:pt x="484" y="0"/>
                  </a:moveTo>
                  <a:cubicBezTo>
                    <a:pt x="372" y="0"/>
                    <a:pt x="260" y="73"/>
                    <a:pt x="260" y="220"/>
                  </a:cubicBezTo>
                  <a:cubicBezTo>
                    <a:pt x="87" y="1704"/>
                    <a:pt x="1" y="3430"/>
                    <a:pt x="225" y="4898"/>
                  </a:cubicBezTo>
                  <a:cubicBezTo>
                    <a:pt x="260" y="5027"/>
                    <a:pt x="372" y="5092"/>
                    <a:pt x="484" y="5092"/>
                  </a:cubicBezTo>
                  <a:cubicBezTo>
                    <a:pt x="596" y="5092"/>
                    <a:pt x="709" y="5027"/>
                    <a:pt x="743" y="4898"/>
                  </a:cubicBezTo>
                  <a:cubicBezTo>
                    <a:pt x="985" y="3430"/>
                    <a:pt x="881" y="1704"/>
                    <a:pt x="709" y="220"/>
                  </a:cubicBezTo>
                  <a:cubicBezTo>
                    <a:pt x="709" y="73"/>
                    <a:pt x="596" y="0"/>
                    <a:pt x="48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3"/>
            <p:cNvSpPr/>
            <p:nvPr/>
          </p:nvSpPr>
          <p:spPr>
            <a:xfrm>
              <a:off x="2598350" y="4384175"/>
              <a:ext cx="93525" cy="60325"/>
            </a:xfrm>
            <a:custGeom>
              <a:avLst/>
              <a:gdLst/>
              <a:ahLst/>
              <a:cxnLst/>
              <a:rect l="l" t="t" r="r" b="b"/>
              <a:pathLst>
                <a:path w="3741" h="2413" extrusionOk="0">
                  <a:moveTo>
                    <a:pt x="3492" y="0"/>
                  </a:moveTo>
                  <a:cubicBezTo>
                    <a:pt x="3458" y="0"/>
                    <a:pt x="3421" y="13"/>
                    <a:pt x="3383" y="41"/>
                  </a:cubicBezTo>
                  <a:cubicBezTo>
                    <a:pt x="2800" y="490"/>
                    <a:pt x="2281" y="1030"/>
                    <a:pt x="1861" y="1627"/>
                  </a:cubicBezTo>
                  <a:lnTo>
                    <a:pt x="1861" y="1627"/>
                  </a:lnTo>
                  <a:cubicBezTo>
                    <a:pt x="1621" y="1496"/>
                    <a:pt x="1380" y="1368"/>
                    <a:pt x="1157" y="1232"/>
                  </a:cubicBezTo>
                  <a:cubicBezTo>
                    <a:pt x="829" y="1025"/>
                    <a:pt x="553" y="731"/>
                    <a:pt x="156" y="680"/>
                  </a:cubicBezTo>
                  <a:cubicBezTo>
                    <a:pt x="87" y="680"/>
                    <a:pt x="0" y="714"/>
                    <a:pt x="35" y="800"/>
                  </a:cubicBezTo>
                  <a:cubicBezTo>
                    <a:pt x="242" y="1456"/>
                    <a:pt x="1226" y="1991"/>
                    <a:pt x="1795" y="2371"/>
                  </a:cubicBezTo>
                  <a:cubicBezTo>
                    <a:pt x="1846" y="2399"/>
                    <a:pt x="1902" y="2413"/>
                    <a:pt x="1958" y="2413"/>
                  </a:cubicBezTo>
                  <a:cubicBezTo>
                    <a:pt x="2075" y="2413"/>
                    <a:pt x="2192" y="2355"/>
                    <a:pt x="2261" y="2250"/>
                  </a:cubicBezTo>
                  <a:cubicBezTo>
                    <a:pt x="2693" y="1594"/>
                    <a:pt x="3159" y="990"/>
                    <a:pt x="3642" y="386"/>
                  </a:cubicBezTo>
                  <a:cubicBezTo>
                    <a:pt x="3741" y="245"/>
                    <a:pt x="3644" y="0"/>
                    <a:pt x="34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3"/>
            <p:cNvSpPr/>
            <p:nvPr/>
          </p:nvSpPr>
          <p:spPr>
            <a:xfrm>
              <a:off x="2464200" y="4528150"/>
              <a:ext cx="32075" cy="23300"/>
            </a:xfrm>
            <a:custGeom>
              <a:avLst/>
              <a:gdLst/>
              <a:ahLst/>
              <a:cxnLst/>
              <a:rect l="l" t="t" r="r" b="b"/>
              <a:pathLst>
                <a:path w="1283" h="932" extrusionOk="0">
                  <a:moveTo>
                    <a:pt x="1143" y="1"/>
                  </a:moveTo>
                  <a:cubicBezTo>
                    <a:pt x="1130" y="1"/>
                    <a:pt x="1116" y="4"/>
                    <a:pt x="1103" y="12"/>
                  </a:cubicBezTo>
                  <a:cubicBezTo>
                    <a:pt x="758" y="237"/>
                    <a:pt x="413" y="478"/>
                    <a:pt x="85" y="737"/>
                  </a:cubicBezTo>
                  <a:cubicBezTo>
                    <a:pt x="0" y="794"/>
                    <a:pt x="55" y="932"/>
                    <a:pt x="144" y="932"/>
                  </a:cubicBezTo>
                  <a:cubicBezTo>
                    <a:pt x="163" y="932"/>
                    <a:pt x="184" y="925"/>
                    <a:pt x="206" y="910"/>
                  </a:cubicBezTo>
                  <a:cubicBezTo>
                    <a:pt x="551" y="685"/>
                    <a:pt x="896" y="444"/>
                    <a:pt x="1224" y="168"/>
                  </a:cubicBezTo>
                  <a:cubicBezTo>
                    <a:pt x="1283" y="109"/>
                    <a:pt x="1217" y="1"/>
                    <a:pt x="114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3"/>
            <p:cNvSpPr/>
            <p:nvPr/>
          </p:nvSpPr>
          <p:spPr>
            <a:xfrm>
              <a:off x="2480575" y="4483450"/>
              <a:ext cx="98725" cy="76625"/>
            </a:xfrm>
            <a:custGeom>
              <a:avLst/>
              <a:gdLst/>
              <a:ahLst/>
              <a:cxnLst/>
              <a:rect l="l" t="t" r="r" b="b"/>
              <a:pathLst>
                <a:path w="3949" h="3065" extrusionOk="0">
                  <a:moveTo>
                    <a:pt x="3748" y="1"/>
                  </a:moveTo>
                  <a:cubicBezTo>
                    <a:pt x="3725" y="1"/>
                    <a:pt x="3700" y="7"/>
                    <a:pt x="3676" y="22"/>
                  </a:cubicBezTo>
                  <a:cubicBezTo>
                    <a:pt x="2399" y="851"/>
                    <a:pt x="1260" y="1904"/>
                    <a:pt x="86" y="2853"/>
                  </a:cubicBezTo>
                  <a:cubicBezTo>
                    <a:pt x="1" y="2924"/>
                    <a:pt x="79" y="3065"/>
                    <a:pt x="177" y="3065"/>
                  </a:cubicBezTo>
                  <a:cubicBezTo>
                    <a:pt x="198" y="3065"/>
                    <a:pt x="220" y="3058"/>
                    <a:pt x="241" y="3043"/>
                  </a:cubicBezTo>
                  <a:cubicBezTo>
                    <a:pt x="1449" y="2145"/>
                    <a:pt x="2744" y="1282"/>
                    <a:pt x="3849" y="264"/>
                  </a:cubicBezTo>
                  <a:cubicBezTo>
                    <a:pt x="3948" y="150"/>
                    <a:pt x="3860" y="1"/>
                    <a:pt x="374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3"/>
            <p:cNvSpPr/>
            <p:nvPr/>
          </p:nvSpPr>
          <p:spPr>
            <a:xfrm>
              <a:off x="2573700" y="4465100"/>
              <a:ext cx="110925" cy="73175"/>
            </a:xfrm>
            <a:custGeom>
              <a:avLst/>
              <a:gdLst/>
              <a:ahLst/>
              <a:cxnLst/>
              <a:rect l="l" t="t" r="r" b="b"/>
              <a:pathLst>
                <a:path w="4437" h="2927" extrusionOk="0">
                  <a:moveTo>
                    <a:pt x="4241" y="0"/>
                  </a:moveTo>
                  <a:cubicBezTo>
                    <a:pt x="4222" y="0"/>
                    <a:pt x="4201" y="5"/>
                    <a:pt x="4180" y="14"/>
                  </a:cubicBezTo>
                  <a:cubicBezTo>
                    <a:pt x="2730" y="739"/>
                    <a:pt x="1314" y="1775"/>
                    <a:pt x="72" y="2793"/>
                  </a:cubicBezTo>
                  <a:cubicBezTo>
                    <a:pt x="0" y="2836"/>
                    <a:pt x="59" y="2927"/>
                    <a:pt x="121" y="2927"/>
                  </a:cubicBezTo>
                  <a:cubicBezTo>
                    <a:pt x="134" y="2927"/>
                    <a:pt x="146" y="2923"/>
                    <a:pt x="158" y="2914"/>
                  </a:cubicBezTo>
                  <a:cubicBezTo>
                    <a:pt x="1556" y="2085"/>
                    <a:pt x="3023" y="1240"/>
                    <a:pt x="4318" y="256"/>
                  </a:cubicBezTo>
                  <a:cubicBezTo>
                    <a:pt x="4437" y="167"/>
                    <a:pt x="4363" y="0"/>
                    <a:pt x="424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3"/>
            <p:cNvSpPr/>
            <p:nvPr/>
          </p:nvSpPr>
          <p:spPr>
            <a:xfrm>
              <a:off x="2639675" y="4467500"/>
              <a:ext cx="85450" cy="63400"/>
            </a:xfrm>
            <a:custGeom>
              <a:avLst/>
              <a:gdLst/>
              <a:ahLst/>
              <a:cxnLst/>
              <a:rect l="l" t="t" r="r" b="b"/>
              <a:pathLst>
                <a:path w="3418" h="2536" extrusionOk="0">
                  <a:moveTo>
                    <a:pt x="3212" y="0"/>
                  </a:moveTo>
                  <a:cubicBezTo>
                    <a:pt x="3190" y="0"/>
                    <a:pt x="3167" y="7"/>
                    <a:pt x="3146" y="22"/>
                  </a:cubicBezTo>
                  <a:cubicBezTo>
                    <a:pt x="2058" y="712"/>
                    <a:pt x="1075" y="1575"/>
                    <a:pt x="73" y="2369"/>
                  </a:cubicBezTo>
                  <a:cubicBezTo>
                    <a:pt x="0" y="2428"/>
                    <a:pt x="64" y="2536"/>
                    <a:pt x="137" y="2536"/>
                  </a:cubicBezTo>
                  <a:cubicBezTo>
                    <a:pt x="150" y="2536"/>
                    <a:pt x="164" y="2532"/>
                    <a:pt x="177" y="2524"/>
                  </a:cubicBezTo>
                  <a:lnTo>
                    <a:pt x="177" y="2507"/>
                  </a:lnTo>
                  <a:cubicBezTo>
                    <a:pt x="1230" y="1782"/>
                    <a:pt x="2334" y="1075"/>
                    <a:pt x="3318" y="246"/>
                  </a:cubicBezTo>
                  <a:cubicBezTo>
                    <a:pt x="3418" y="147"/>
                    <a:pt x="3318" y="0"/>
                    <a:pt x="32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3"/>
            <p:cNvSpPr/>
            <p:nvPr/>
          </p:nvSpPr>
          <p:spPr>
            <a:xfrm>
              <a:off x="2678350" y="4525000"/>
              <a:ext cx="30175" cy="23950"/>
            </a:xfrm>
            <a:custGeom>
              <a:avLst/>
              <a:gdLst/>
              <a:ahLst/>
              <a:cxnLst/>
              <a:rect l="l" t="t" r="r" b="b"/>
              <a:pathLst>
                <a:path w="1207" h="958" extrusionOk="0">
                  <a:moveTo>
                    <a:pt x="1065" y="0"/>
                  </a:moveTo>
                  <a:cubicBezTo>
                    <a:pt x="1048" y="0"/>
                    <a:pt x="1030" y="5"/>
                    <a:pt x="1012" y="17"/>
                  </a:cubicBezTo>
                  <a:cubicBezTo>
                    <a:pt x="684" y="242"/>
                    <a:pt x="373" y="483"/>
                    <a:pt x="97" y="760"/>
                  </a:cubicBezTo>
                  <a:cubicBezTo>
                    <a:pt x="1" y="842"/>
                    <a:pt x="91" y="957"/>
                    <a:pt x="192" y="957"/>
                  </a:cubicBezTo>
                  <a:cubicBezTo>
                    <a:pt x="218" y="957"/>
                    <a:pt x="245" y="950"/>
                    <a:pt x="270" y="932"/>
                  </a:cubicBezTo>
                  <a:cubicBezTo>
                    <a:pt x="580" y="708"/>
                    <a:pt x="874" y="449"/>
                    <a:pt x="1150" y="190"/>
                  </a:cubicBezTo>
                  <a:cubicBezTo>
                    <a:pt x="1207" y="119"/>
                    <a:pt x="1146" y="0"/>
                    <a:pt x="106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3"/>
            <p:cNvSpPr/>
            <p:nvPr/>
          </p:nvSpPr>
          <p:spPr>
            <a:xfrm>
              <a:off x="2294450" y="4245775"/>
              <a:ext cx="145400" cy="103950"/>
            </a:xfrm>
            <a:custGeom>
              <a:avLst/>
              <a:gdLst/>
              <a:ahLst/>
              <a:cxnLst/>
              <a:rect l="l" t="t" r="r" b="b"/>
              <a:pathLst>
                <a:path w="5816" h="4158" extrusionOk="0">
                  <a:moveTo>
                    <a:pt x="5557" y="0"/>
                  </a:moveTo>
                  <a:cubicBezTo>
                    <a:pt x="5531" y="0"/>
                    <a:pt x="5504" y="6"/>
                    <a:pt x="5477" y="19"/>
                  </a:cubicBezTo>
                  <a:cubicBezTo>
                    <a:pt x="3544" y="1176"/>
                    <a:pt x="1732" y="2522"/>
                    <a:pt x="57" y="4024"/>
                  </a:cubicBezTo>
                  <a:cubicBezTo>
                    <a:pt x="0" y="4067"/>
                    <a:pt x="50" y="4157"/>
                    <a:pt x="108" y="4157"/>
                  </a:cubicBezTo>
                  <a:cubicBezTo>
                    <a:pt x="120" y="4157"/>
                    <a:pt x="132" y="4153"/>
                    <a:pt x="144" y="4144"/>
                  </a:cubicBezTo>
                  <a:lnTo>
                    <a:pt x="161" y="4144"/>
                  </a:lnTo>
                  <a:cubicBezTo>
                    <a:pt x="2111" y="3040"/>
                    <a:pt x="3975" y="1745"/>
                    <a:pt x="5684" y="296"/>
                  </a:cubicBezTo>
                  <a:cubicBezTo>
                    <a:pt x="5816" y="179"/>
                    <a:pt x="5700" y="0"/>
                    <a:pt x="555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3"/>
            <p:cNvSpPr/>
            <p:nvPr/>
          </p:nvSpPr>
          <p:spPr>
            <a:xfrm>
              <a:off x="2466575" y="4216000"/>
              <a:ext cx="21525" cy="19150"/>
            </a:xfrm>
            <a:custGeom>
              <a:avLst/>
              <a:gdLst/>
              <a:ahLst/>
              <a:cxnLst/>
              <a:rect l="l" t="t" r="r" b="b"/>
              <a:pathLst>
                <a:path w="861" h="766" extrusionOk="0">
                  <a:moveTo>
                    <a:pt x="679" y="1"/>
                  </a:moveTo>
                  <a:cubicBezTo>
                    <a:pt x="657" y="1"/>
                    <a:pt x="634" y="7"/>
                    <a:pt x="611" y="19"/>
                  </a:cubicBezTo>
                  <a:cubicBezTo>
                    <a:pt x="422" y="158"/>
                    <a:pt x="232" y="330"/>
                    <a:pt x="94" y="537"/>
                  </a:cubicBezTo>
                  <a:cubicBezTo>
                    <a:pt x="0" y="631"/>
                    <a:pt x="93" y="766"/>
                    <a:pt x="196" y="766"/>
                  </a:cubicBezTo>
                  <a:cubicBezTo>
                    <a:pt x="225" y="766"/>
                    <a:pt x="256" y="754"/>
                    <a:pt x="283" y="727"/>
                  </a:cubicBezTo>
                  <a:cubicBezTo>
                    <a:pt x="491" y="589"/>
                    <a:pt x="663" y="399"/>
                    <a:pt x="819" y="209"/>
                  </a:cubicBezTo>
                  <a:cubicBezTo>
                    <a:pt x="861" y="111"/>
                    <a:pt x="777" y="1"/>
                    <a:pt x="67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3"/>
            <p:cNvSpPr/>
            <p:nvPr/>
          </p:nvSpPr>
          <p:spPr>
            <a:xfrm>
              <a:off x="2748500" y="4736400"/>
              <a:ext cx="86325" cy="15050"/>
            </a:xfrm>
            <a:custGeom>
              <a:avLst/>
              <a:gdLst/>
              <a:ahLst/>
              <a:cxnLst/>
              <a:rect l="l" t="t" r="r" b="b"/>
              <a:pathLst>
                <a:path w="3453" h="602" extrusionOk="0">
                  <a:moveTo>
                    <a:pt x="3264" y="1"/>
                  </a:moveTo>
                  <a:cubicBezTo>
                    <a:pt x="3258" y="1"/>
                    <a:pt x="3252" y="1"/>
                    <a:pt x="3246" y="1"/>
                  </a:cubicBezTo>
                  <a:cubicBezTo>
                    <a:pt x="2247" y="100"/>
                    <a:pt x="1295" y="244"/>
                    <a:pt x="287" y="244"/>
                  </a:cubicBezTo>
                  <a:cubicBezTo>
                    <a:pt x="232" y="244"/>
                    <a:pt x="177" y="244"/>
                    <a:pt x="122" y="243"/>
                  </a:cubicBezTo>
                  <a:cubicBezTo>
                    <a:pt x="18" y="243"/>
                    <a:pt x="1" y="398"/>
                    <a:pt x="104" y="433"/>
                  </a:cubicBezTo>
                  <a:cubicBezTo>
                    <a:pt x="583" y="538"/>
                    <a:pt x="1097" y="602"/>
                    <a:pt x="1610" y="602"/>
                  </a:cubicBezTo>
                  <a:cubicBezTo>
                    <a:pt x="2188" y="602"/>
                    <a:pt x="2767" y="521"/>
                    <a:pt x="3297" y="329"/>
                  </a:cubicBezTo>
                  <a:cubicBezTo>
                    <a:pt x="3448" y="262"/>
                    <a:pt x="3453" y="1"/>
                    <a:pt x="326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3"/>
            <p:cNvSpPr/>
            <p:nvPr/>
          </p:nvSpPr>
          <p:spPr>
            <a:xfrm>
              <a:off x="2858375" y="4734950"/>
              <a:ext cx="24600" cy="9925"/>
            </a:xfrm>
            <a:custGeom>
              <a:avLst/>
              <a:gdLst/>
              <a:ahLst/>
              <a:cxnLst/>
              <a:rect l="l" t="t" r="r" b="b"/>
              <a:pathLst>
                <a:path w="984" h="397" extrusionOk="0">
                  <a:moveTo>
                    <a:pt x="219" y="1"/>
                  </a:moveTo>
                  <a:cubicBezTo>
                    <a:pt x="86" y="1"/>
                    <a:pt x="0" y="197"/>
                    <a:pt x="145" y="284"/>
                  </a:cubicBezTo>
                  <a:cubicBezTo>
                    <a:pt x="264" y="357"/>
                    <a:pt x="403" y="396"/>
                    <a:pt x="543" y="396"/>
                  </a:cubicBezTo>
                  <a:cubicBezTo>
                    <a:pt x="667" y="396"/>
                    <a:pt x="791" y="366"/>
                    <a:pt x="905" y="301"/>
                  </a:cubicBezTo>
                  <a:cubicBezTo>
                    <a:pt x="984" y="253"/>
                    <a:pt x="961" y="90"/>
                    <a:pt x="864" y="90"/>
                  </a:cubicBezTo>
                  <a:cubicBezTo>
                    <a:pt x="855" y="90"/>
                    <a:pt x="845" y="91"/>
                    <a:pt x="835" y="94"/>
                  </a:cubicBezTo>
                  <a:cubicBezTo>
                    <a:pt x="789" y="103"/>
                    <a:pt x="742" y="107"/>
                    <a:pt x="694" y="107"/>
                  </a:cubicBezTo>
                  <a:cubicBezTo>
                    <a:pt x="562" y="107"/>
                    <a:pt x="427" y="75"/>
                    <a:pt x="300" y="25"/>
                  </a:cubicBezTo>
                  <a:cubicBezTo>
                    <a:pt x="273" y="8"/>
                    <a:pt x="245" y="1"/>
                    <a:pt x="21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 name="Google Shape;1254;p43"/>
          <p:cNvGrpSpPr/>
          <p:nvPr/>
        </p:nvGrpSpPr>
        <p:grpSpPr>
          <a:xfrm rot="2452624">
            <a:off x="7369330" y="707782"/>
            <a:ext cx="1235037" cy="548944"/>
            <a:chOff x="2602675" y="4986175"/>
            <a:chExt cx="973450" cy="432675"/>
          </a:xfrm>
        </p:grpSpPr>
        <p:sp>
          <p:nvSpPr>
            <p:cNvPr id="1255" name="Google Shape;1255;p43"/>
            <p:cNvSpPr/>
            <p:nvPr/>
          </p:nvSpPr>
          <p:spPr>
            <a:xfrm>
              <a:off x="3160150" y="5011075"/>
              <a:ext cx="392250" cy="390975"/>
            </a:xfrm>
            <a:custGeom>
              <a:avLst/>
              <a:gdLst/>
              <a:ahLst/>
              <a:cxnLst/>
              <a:rect l="l" t="t" r="r" b="b"/>
              <a:pathLst>
                <a:path w="15690" h="15639" extrusionOk="0">
                  <a:moveTo>
                    <a:pt x="8013" y="3271"/>
                  </a:moveTo>
                  <a:cubicBezTo>
                    <a:pt x="8563" y="3271"/>
                    <a:pt x="9118" y="3373"/>
                    <a:pt x="9649" y="3582"/>
                  </a:cubicBezTo>
                  <a:cubicBezTo>
                    <a:pt x="11237" y="4272"/>
                    <a:pt x="12289" y="5808"/>
                    <a:pt x="12393" y="7534"/>
                  </a:cubicBezTo>
                  <a:cubicBezTo>
                    <a:pt x="12427" y="9277"/>
                    <a:pt x="11513" y="10900"/>
                    <a:pt x="10011" y="11763"/>
                  </a:cubicBezTo>
                  <a:cubicBezTo>
                    <a:pt x="9271" y="12166"/>
                    <a:pt x="8453" y="12369"/>
                    <a:pt x="7635" y="12369"/>
                  </a:cubicBezTo>
                  <a:cubicBezTo>
                    <a:pt x="6774" y="12369"/>
                    <a:pt x="5914" y="12145"/>
                    <a:pt x="5144" y="11694"/>
                  </a:cubicBezTo>
                  <a:cubicBezTo>
                    <a:pt x="4471" y="11314"/>
                    <a:pt x="3918" y="10727"/>
                    <a:pt x="3608" y="10002"/>
                  </a:cubicBezTo>
                  <a:cubicBezTo>
                    <a:pt x="3297" y="9243"/>
                    <a:pt x="3332" y="8380"/>
                    <a:pt x="3487" y="7586"/>
                  </a:cubicBezTo>
                  <a:cubicBezTo>
                    <a:pt x="3694" y="6447"/>
                    <a:pt x="4126" y="5342"/>
                    <a:pt x="4937" y="4514"/>
                  </a:cubicBezTo>
                  <a:cubicBezTo>
                    <a:pt x="5773" y="3701"/>
                    <a:pt x="6882" y="3271"/>
                    <a:pt x="8013" y="3271"/>
                  </a:cubicBezTo>
                  <a:close/>
                  <a:moveTo>
                    <a:pt x="8130" y="1"/>
                  </a:moveTo>
                  <a:cubicBezTo>
                    <a:pt x="6168" y="1"/>
                    <a:pt x="4197" y="754"/>
                    <a:pt x="2814" y="2149"/>
                  </a:cubicBezTo>
                  <a:cubicBezTo>
                    <a:pt x="1433" y="3547"/>
                    <a:pt x="674" y="5463"/>
                    <a:pt x="311" y="7413"/>
                  </a:cubicBezTo>
                  <a:cubicBezTo>
                    <a:pt x="52" y="8794"/>
                    <a:pt x="1" y="10278"/>
                    <a:pt x="536" y="11590"/>
                  </a:cubicBezTo>
                  <a:cubicBezTo>
                    <a:pt x="1036" y="12815"/>
                    <a:pt x="2037" y="13799"/>
                    <a:pt x="3194" y="14490"/>
                  </a:cubicBezTo>
                  <a:cubicBezTo>
                    <a:pt x="4518" y="15254"/>
                    <a:pt x="5997" y="15638"/>
                    <a:pt x="7479" y="15638"/>
                  </a:cubicBezTo>
                  <a:cubicBezTo>
                    <a:pt x="8876" y="15638"/>
                    <a:pt x="10275" y="15297"/>
                    <a:pt x="11547" y="14610"/>
                  </a:cubicBezTo>
                  <a:cubicBezTo>
                    <a:pt x="14119" y="13109"/>
                    <a:pt x="15690" y="10330"/>
                    <a:pt x="15620" y="7361"/>
                  </a:cubicBezTo>
                  <a:cubicBezTo>
                    <a:pt x="15517" y="4445"/>
                    <a:pt x="13601" y="1648"/>
                    <a:pt x="10909" y="544"/>
                  </a:cubicBezTo>
                  <a:cubicBezTo>
                    <a:pt x="10030" y="178"/>
                    <a:pt x="9081" y="1"/>
                    <a:pt x="813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3"/>
            <p:cNvSpPr/>
            <p:nvPr/>
          </p:nvSpPr>
          <p:spPr>
            <a:xfrm>
              <a:off x="2605250" y="5066525"/>
              <a:ext cx="142850" cy="133500"/>
            </a:xfrm>
            <a:custGeom>
              <a:avLst/>
              <a:gdLst/>
              <a:ahLst/>
              <a:cxnLst/>
              <a:rect l="l" t="t" r="r" b="b"/>
              <a:pathLst>
                <a:path w="5714" h="5340" extrusionOk="0">
                  <a:moveTo>
                    <a:pt x="1675" y="0"/>
                  </a:moveTo>
                  <a:cubicBezTo>
                    <a:pt x="1261" y="949"/>
                    <a:pt x="846" y="1881"/>
                    <a:pt x="432" y="2831"/>
                  </a:cubicBezTo>
                  <a:cubicBezTo>
                    <a:pt x="225" y="3331"/>
                    <a:pt x="1" y="3935"/>
                    <a:pt x="294" y="4384"/>
                  </a:cubicBezTo>
                  <a:cubicBezTo>
                    <a:pt x="536" y="4781"/>
                    <a:pt x="1053" y="4902"/>
                    <a:pt x="1519" y="4988"/>
                  </a:cubicBezTo>
                  <a:lnTo>
                    <a:pt x="3021" y="5264"/>
                  </a:lnTo>
                  <a:cubicBezTo>
                    <a:pt x="3222" y="5306"/>
                    <a:pt x="3431" y="5340"/>
                    <a:pt x="3635" y="5340"/>
                  </a:cubicBezTo>
                  <a:cubicBezTo>
                    <a:pt x="3850" y="5340"/>
                    <a:pt x="4060" y="5302"/>
                    <a:pt x="4247" y="5195"/>
                  </a:cubicBezTo>
                  <a:cubicBezTo>
                    <a:pt x="4609" y="4971"/>
                    <a:pt x="4747" y="4539"/>
                    <a:pt x="4868" y="4125"/>
                  </a:cubicBezTo>
                  <a:cubicBezTo>
                    <a:pt x="5058" y="3452"/>
                    <a:pt x="5248" y="2762"/>
                    <a:pt x="5455" y="2088"/>
                  </a:cubicBezTo>
                  <a:cubicBezTo>
                    <a:pt x="5714" y="1674"/>
                    <a:pt x="5437" y="1122"/>
                    <a:pt x="4954" y="1087"/>
                  </a:cubicBezTo>
                  <a:lnTo>
                    <a:pt x="2141" y="138"/>
                  </a:lnTo>
                  <a:lnTo>
                    <a:pt x="1675" y="0"/>
                  </a:ln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3"/>
            <p:cNvSpPr/>
            <p:nvPr/>
          </p:nvSpPr>
          <p:spPr>
            <a:xfrm>
              <a:off x="2780000" y="5122600"/>
              <a:ext cx="80725" cy="67975"/>
            </a:xfrm>
            <a:custGeom>
              <a:avLst/>
              <a:gdLst/>
              <a:ahLst/>
              <a:cxnLst/>
              <a:rect l="l" t="t" r="r" b="b"/>
              <a:pathLst>
                <a:path w="3229" h="2719" extrusionOk="0">
                  <a:moveTo>
                    <a:pt x="570" y="1"/>
                  </a:moveTo>
                  <a:cubicBezTo>
                    <a:pt x="277" y="691"/>
                    <a:pt x="1" y="1537"/>
                    <a:pt x="432" y="2158"/>
                  </a:cubicBezTo>
                  <a:cubicBezTo>
                    <a:pt x="605" y="2400"/>
                    <a:pt x="864" y="2572"/>
                    <a:pt x="1157" y="2659"/>
                  </a:cubicBezTo>
                  <a:cubicBezTo>
                    <a:pt x="1299" y="2699"/>
                    <a:pt x="1444" y="2718"/>
                    <a:pt x="1587" y="2718"/>
                  </a:cubicBezTo>
                  <a:cubicBezTo>
                    <a:pt x="2000" y="2718"/>
                    <a:pt x="2403" y="2557"/>
                    <a:pt x="2711" y="2262"/>
                  </a:cubicBezTo>
                  <a:cubicBezTo>
                    <a:pt x="3108" y="1830"/>
                    <a:pt x="3228" y="1243"/>
                    <a:pt x="3038" y="691"/>
                  </a:cubicBezTo>
                  <a:lnTo>
                    <a:pt x="570" y="1"/>
                  </a:ln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3"/>
            <p:cNvSpPr/>
            <p:nvPr/>
          </p:nvSpPr>
          <p:spPr>
            <a:xfrm>
              <a:off x="3160150" y="5011075"/>
              <a:ext cx="392250" cy="390975"/>
            </a:xfrm>
            <a:custGeom>
              <a:avLst/>
              <a:gdLst/>
              <a:ahLst/>
              <a:cxnLst/>
              <a:rect l="l" t="t" r="r" b="b"/>
              <a:pathLst>
                <a:path w="15690" h="15639" extrusionOk="0">
                  <a:moveTo>
                    <a:pt x="8017" y="3420"/>
                  </a:moveTo>
                  <a:cubicBezTo>
                    <a:pt x="8544" y="3420"/>
                    <a:pt x="9075" y="3518"/>
                    <a:pt x="9580" y="3720"/>
                  </a:cubicBezTo>
                  <a:cubicBezTo>
                    <a:pt x="11116" y="4393"/>
                    <a:pt x="12134" y="5877"/>
                    <a:pt x="12220" y="7551"/>
                  </a:cubicBezTo>
                  <a:cubicBezTo>
                    <a:pt x="12255" y="9225"/>
                    <a:pt x="11375" y="10779"/>
                    <a:pt x="9925" y="11625"/>
                  </a:cubicBezTo>
                  <a:cubicBezTo>
                    <a:pt x="9211" y="12011"/>
                    <a:pt x="8423" y="12205"/>
                    <a:pt x="7637" y="12205"/>
                  </a:cubicBezTo>
                  <a:cubicBezTo>
                    <a:pt x="6809" y="12205"/>
                    <a:pt x="5983" y="11990"/>
                    <a:pt x="5247" y="11556"/>
                  </a:cubicBezTo>
                  <a:cubicBezTo>
                    <a:pt x="4574" y="11193"/>
                    <a:pt x="4057" y="10624"/>
                    <a:pt x="3763" y="9933"/>
                  </a:cubicBezTo>
                  <a:cubicBezTo>
                    <a:pt x="3452" y="9191"/>
                    <a:pt x="3487" y="8362"/>
                    <a:pt x="3642" y="7586"/>
                  </a:cubicBezTo>
                  <a:cubicBezTo>
                    <a:pt x="3832" y="6516"/>
                    <a:pt x="4264" y="5428"/>
                    <a:pt x="5040" y="4634"/>
                  </a:cubicBezTo>
                  <a:cubicBezTo>
                    <a:pt x="5844" y="3842"/>
                    <a:pt x="6923" y="3420"/>
                    <a:pt x="8017" y="3420"/>
                  </a:cubicBezTo>
                  <a:close/>
                  <a:moveTo>
                    <a:pt x="8130" y="1"/>
                  </a:moveTo>
                  <a:cubicBezTo>
                    <a:pt x="6168" y="1"/>
                    <a:pt x="4197" y="754"/>
                    <a:pt x="2814" y="2149"/>
                  </a:cubicBezTo>
                  <a:cubicBezTo>
                    <a:pt x="1433" y="3547"/>
                    <a:pt x="674" y="5463"/>
                    <a:pt x="311" y="7413"/>
                  </a:cubicBezTo>
                  <a:cubicBezTo>
                    <a:pt x="52" y="8794"/>
                    <a:pt x="1" y="10278"/>
                    <a:pt x="536" y="11590"/>
                  </a:cubicBezTo>
                  <a:cubicBezTo>
                    <a:pt x="1036" y="12815"/>
                    <a:pt x="2037" y="13799"/>
                    <a:pt x="3194" y="14490"/>
                  </a:cubicBezTo>
                  <a:cubicBezTo>
                    <a:pt x="4518" y="15254"/>
                    <a:pt x="5997" y="15638"/>
                    <a:pt x="7479" y="15638"/>
                  </a:cubicBezTo>
                  <a:cubicBezTo>
                    <a:pt x="8876" y="15638"/>
                    <a:pt x="10275" y="15297"/>
                    <a:pt x="11547" y="14610"/>
                  </a:cubicBezTo>
                  <a:cubicBezTo>
                    <a:pt x="14119" y="13109"/>
                    <a:pt x="15690" y="10330"/>
                    <a:pt x="15620" y="7361"/>
                  </a:cubicBezTo>
                  <a:cubicBezTo>
                    <a:pt x="15517" y="4445"/>
                    <a:pt x="13601" y="1648"/>
                    <a:pt x="10909" y="544"/>
                  </a:cubicBezTo>
                  <a:cubicBezTo>
                    <a:pt x="10030" y="178"/>
                    <a:pt x="9081" y="1"/>
                    <a:pt x="813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3"/>
            <p:cNvSpPr/>
            <p:nvPr/>
          </p:nvSpPr>
          <p:spPr>
            <a:xfrm>
              <a:off x="3153900" y="5004575"/>
              <a:ext cx="422225" cy="414275"/>
            </a:xfrm>
            <a:custGeom>
              <a:avLst/>
              <a:gdLst/>
              <a:ahLst/>
              <a:cxnLst/>
              <a:rect l="l" t="t" r="r" b="b"/>
              <a:pathLst>
                <a:path w="16889" h="16571" extrusionOk="0">
                  <a:moveTo>
                    <a:pt x="8615" y="512"/>
                  </a:moveTo>
                  <a:cubicBezTo>
                    <a:pt x="9760" y="512"/>
                    <a:pt x="10905" y="780"/>
                    <a:pt x="11953" y="1304"/>
                  </a:cubicBezTo>
                  <a:cubicBezTo>
                    <a:pt x="13955" y="2288"/>
                    <a:pt x="14938" y="4342"/>
                    <a:pt x="15456" y="6413"/>
                  </a:cubicBezTo>
                  <a:cubicBezTo>
                    <a:pt x="16647" y="10987"/>
                    <a:pt x="13558" y="15078"/>
                    <a:pt x="9070" y="15906"/>
                  </a:cubicBezTo>
                  <a:cubicBezTo>
                    <a:pt x="8642" y="15984"/>
                    <a:pt x="8217" y="16021"/>
                    <a:pt x="7798" y="16021"/>
                  </a:cubicBezTo>
                  <a:cubicBezTo>
                    <a:pt x="4222" y="16021"/>
                    <a:pt x="1079" y="13299"/>
                    <a:pt x="448" y="9758"/>
                  </a:cubicBezTo>
                  <a:lnTo>
                    <a:pt x="448" y="9758"/>
                  </a:lnTo>
                  <a:cubicBezTo>
                    <a:pt x="460" y="9760"/>
                    <a:pt x="472" y="9762"/>
                    <a:pt x="484" y="9762"/>
                  </a:cubicBezTo>
                  <a:cubicBezTo>
                    <a:pt x="561" y="9762"/>
                    <a:pt x="639" y="9710"/>
                    <a:pt x="647" y="9606"/>
                  </a:cubicBezTo>
                  <a:cubicBezTo>
                    <a:pt x="717" y="5809"/>
                    <a:pt x="2805" y="1926"/>
                    <a:pt x="6637" y="787"/>
                  </a:cubicBezTo>
                  <a:cubicBezTo>
                    <a:pt x="7284" y="603"/>
                    <a:pt x="7949" y="512"/>
                    <a:pt x="8615" y="512"/>
                  </a:cubicBezTo>
                  <a:close/>
                  <a:moveTo>
                    <a:pt x="8702" y="0"/>
                  </a:moveTo>
                  <a:cubicBezTo>
                    <a:pt x="8296" y="0"/>
                    <a:pt x="7889" y="32"/>
                    <a:pt x="7482" y="96"/>
                  </a:cubicBezTo>
                  <a:cubicBezTo>
                    <a:pt x="3118" y="843"/>
                    <a:pt x="445" y="4875"/>
                    <a:pt x="322" y="9096"/>
                  </a:cubicBezTo>
                  <a:lnTo>
                    <a:pt x="322" y="9096"/>
                  </a:lnTo>
                  <a:cubicBezTo>
                    <a:pt x="283" y="9056"/>
                    <a:pt x="226" y="9035"/>
                    <a:pt x="172" y="9035"/>
                  </a:cubicBezTo>
                  <a:cubicBezTo>
                    <a:pt x="83" y="9035"/>
                    <a:pt x="0" y="9091"/>
                    <a:pt x="9" y="9209"/>
                  </a:cubicBezTo>
                  <a:lnTo>
                    <a:pt x="9" y="9227"/>
                  </a:lnTo>
                  <a:cubicBezTo>
                    <a:pt x="227" y="13501"/>
                    <a:pt x="3879" y="16570"/>
                    <a:pt x="8041" y="16570"/>
                  </a:cubicBezTo>
                  <a:cubicBezTo>
                    <a:pt x="8165" y="16570"/>
                    <a:pt x="8290" y="16567"/>
                    <a:pt x="8414" y="16562"/>
                  </a:cubicBezTo>
                  <a:cubicBezTo>
                    <a:pt x="13023" y="16338"/>
                    <a:pt x="16889" y="12161"/>
                    <a:pt x="16250" y="7501"/>
                  </a:cubicBezTo>
                  <a:cubicBezTo>
                    <a:pt x="15957" y="5343"/>
                    <a:pt x="15128" y="2927"/>
                    <a:pt x="13333" y="1546"/>
                  </a:cubicBezTo>
                  <a:cubicBezTo>
                    <a:pt x="11988" y="533"/>
                    <a:pt x="10363" y="0"/>
                    <a:pt x="870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3"/>
            <p:cNvSpPr/>
            <p:nvPr/>
          </p:nvSpPr>
          <p:spPr>
            <a:xfrm>
              <a:off x="3243200" y="5091525"/>
              <a:ext cx="244050" cy="240400"/>
            </a:xfrm>
            <a:custGeom>
              <a:avLst/>
              <a:gdLst/>
              <a:ahLst/>
              <a:cxnLst/>
              <a:rect l="l" t="t" r="r" b="b"/>
              <a:pathLst>
                <a:path w="9762" h="9616" extrusionOk="0">
                  <a:moveTo>
                    <a:pt x="5006" y="491"/>
                  </a:moveTo>
                  <a:cubicBezTo>
                    <a:pt x="6840" y="491"/>
                    <a:pt x="8201" y="1948"/>
                    <a:pt x="8708" y="3746"/>
                  </a:cubicBezTo>
                  <a:cubicBezTo>
                    <a:pt x="9451" y="6456"/>
                    <a:pt x="7397" y="8786"/>
                    <a:pt x="4756" y="9045"/>
                  </a:cubicBezTo>
                  <a:cubicBezTo>
                    <a:pt x="4629" y="9058"/>
                    <a:pt x="4503" y="9064"/>
                    <a:pt x="4378" y="9064"/>
                  </a:cubicBezTo>
                  <a:cubicBezTo>
                    <a:pt x="2418" y="9064"/>
                    <a:pt x="865" y="7542"/>
                    <a:pt x="444" y="5694"/>
                  </a:cubicBezTo>
                  <a:lnTo>
                    <a:pt x="444" y="5694"/>
                  </a:lnTo>
                  <a:cubicBezTo>
                    <a:pt x="488" y="5670"/>
                    <a:pt x="522" y="5625"/>
                    <a:pt x="527" y="5559"/>
                  </a:cubicBezTo>
                  <a:cubicBezTo>
                    <a:pt x="631" y="3401"/>
                    <a:pt x="1753" y="1313"/>
                    <a:pt x="3910" y="657"/>
                  </a:cubicBezTo>
                  <a:cubicBezTo>
                    <a:pt x="4291" y="544"/>
                    <a:pt x="4657" y="491"/>
                    <a:pt x="5006" y="491"/>
                  </a:cubicBezTo>
                  <a:close/>
                  <a:moveTo>
                    <a:pt x="5126" y="0"/>
                  </a:moveTo>
                  <a:cubicBezTo>
                    <a:pt x="4906" y="0"/>
                    <a:pt x="4679" y="17"/>
                    <a:pt x="4445" y="53"/>
                  </a:cubicBezTo>
                  <a:cubicBezTo>
                    <a:pt x="1871" y="446"/>
                    <a:pt x="293" y="2694"/>
                    <a:pt x="202" y="5168"/>
                  </a:cubicBezTo>
                  <a:lnTo>
                    <a:pt x="202" y="5168"/>
                  </a:lnTo>
                  <a:cubicBezTo>
                    <a:pt x="103" y="5169"/>
                    <a:pt x="0" y="5236"/>
                    <a:pt x="10" y="5352"/>
                  </a:cubicBezTo>
                  <a:cubicBezTo>
                    <a:pt x="129" y="7864"/>
                    <a:pt x="2213" y="9615"/>
                    <a:pt x="4684" y="9615"/>
                  </a:cubicBezTo>
                  <a:cubicBezTo>
                    <a:pt x="4708" y="9615"/>
                    <a:pt x="4732" y="9615"/>
                    <a:pt x="4756" y="9615"/>
                  </a:cubicBezTo>
                  <a:cubicBezTo>
                    <a:pt x="7397" y="9597"/>
                    <a:pt x="9761" y="7129"/>
                    <a:pt x="9399" y="4454"/>
                  </a:cubicBezTo>
                  <a:cubicBezTo>
                    <a:pt x="9082" y="2111"/>
                    <a:pt x="7560" y="0"/>
                    <a:pt x="51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3"/>
            <p:cNvSpPr/>
            <p:nvPr/>
          </p:nvSpPr>
          <p:spPr>
            <a:xfrm>
              <a:off x="2602675" y="4986175"/>
              <a:ext cx="585600" cy="229025"/>
            </a:xfrm>
            <a:custGeom>
              <a:avLst/>
              <a:gdLst/>
              <a:ahLst/>
              <a:cxnLst/>
              <a:rect l="l" t="t" r="r" b="b"/>
              <a:pathLst>
                <a:path w="23424" h="9161" extrusionOk="0">
                  <a:moveTo>
                    <a:pt x="2880" y="1"/>
                  </a:moveTo>
                  <a:cubicBezTo>
                    <a:pt x="2071" y="1"/>
                    <a:pt x="1060" y="171"/>
                    <a:pt x="690" y="867"/>
                  </a:cubicBezTo>
                  <a:cubicBezTo>
                    <a:pt x="138" y="1885"/>
                    <a:pt x="690" y="2817"/>
                    <a:pt x="1553" y="3404"/>
                  </a:cubicBezTo>
                  <a:cubicBezTo>
                    <a:pt x="2244" y="3870"/>
                    <a:pt x="3141" y="4060"/>
                    <a:pt x="3918" y="4284"/>
                  </a:cubicBezTo>
                  <a:cubicBezTo>
                    <a:pt x="5143" y="4629"/>
                    <a:pt x="6369" y="4975"/>
                    <a:pt x="7594" y="5320"/>
                  </a:cubicBezTo>
                  <a:cubicBezTo>
                    <a:pt x="10045" y="5993"/>
                    <a:pt x="12479" y="6666"/>
                    <a:pt x="14930" y="7305"/>
                  </a:cubicBezTo>
                  <a:cubicBezTo>
                    <a:pt x="17363" y="7960"/>
                    <a:pt x="19831" y="8754"/>
                    <a:pt x="22300" y="9151"/>
                  </a:cubicBezTo>
                  <a:cubicBezTo>
                    <a:pt x="22320" y="9157"/>
                    <a:pt x="22340" y="9160"/>
                    <a:pt x="22359" y="9160"/>
                  </a:cubicBezTo>
                  <a:cubicBezTo>
                    <a:pt x="22554" y="9160"/>
                    <a:pt x="22608" y="8853"/>
                    <a:pt x="22403" y="8806"/>
                  </a:cubicBezTo>
                  <a:cubicBezTo>
                    <a:pt x="20608" y="8202"/>
                    <a:pt x="18710" y="7857"/>
                    <a:pt x="16880" y="7391"/>
                  </a:cubicBezTo>
                  <a:cubicBezTo>
                    <a:pt x="14878" y="6873"/>
                    <a:pt x="12893" y="6338"/>
                    <a:pt x="10908" y="5820"/>
                  </a:cubicBezTo>
                  <a:cubicBezTo>
                    <a:pt x="8923" y="5268"/>
                    <a:pt x="6938" y="4733"/>
                    <a:pt x="4954" y="4163"/>
                  </a:cubicBezTo>
                  <a:cubicBezTo>
                    <a:pt x="4160" y="3939"/>
                    <a:pt x="3348" y="3732"/>
                    <a:pt x="2572" y="3456"/>
                  </a:cubicBezTo>
                  <a:cubicBezTo>
                    <a:pt x="1536" y="3093"/>
                    <a:pt x="0" y="1695"/>
                    <a:pt x="1415" y="763"/>
                  </a:cubicBezTo>
                  <a:cubicBezTo>
                    <a:pt x="1820" y="498"/>
                    <a:pt x="2320" y="403"/>
                    <a:pt x="2844" y="403"/>
                  </a:cubicBezTo>
                  <a:cubicBezTo>
                    <a:pt x="3683" y="403"/>
                    <a:pt x="4585" y="645"/>
                    <a:pt x="5264" y="815"/>
                  </a:cubicBezTo>
                  <a:cubicBezTo>
                    <a:pt x="7266" y="1281"/>
                    <a:pt x="9268" y="1799"/>
                    <a:pt x="11271" y="2351"/>
                  </a:cubicBezTo>
                  <a:cubicBezTo>
                    <a:pt x="15240" y="3421"/>
                    <a:pt x="19176" y="4819"/>
                    <a:pt x="23180" y="5803"/>
                  </a:cubicBezTo>
                  <a:cubicBezTo>
                    <a:pt x="23196" y="5807"/>
                    <a:pt x="23211" y="5809"/>
                    <a:pt x="23225" y="5809"/>
                  </a:cubicBezTo>
                  <a:cubicBezTo>
                    <a:pt x="23380" y="5809"/>
                    <a:pt x="23424" y="5574"/>
                    <a:pt x="23266" y="5527"/>
                  </a:cubicBezTo>
                  <a:lnTo>
                    <a:pt x="23266" y="5510"/>
                  </a:lnTo>
                  <a:cubicBezTo>
                    <a:pt x="18761" y="3628"/>
                    <a:pt x="13825" y="2455"/>
                    <a:pt x="9096" y="1281"/>
                  </a:cubicBezTo>
                  <a:cubicBezTo>
                    <a:pt x="7232" y="815"/>
                    <a:pt x="5282" y="159"/>
                    <a:pt x="3366" y="21"/>
                  </a:cubicBezTo>
                  <a:cubicBezTo>
                    <a:pt x="3219" y="9"/>
                    <a:pt x="3054" y="1"/>
                    <a:pt x="288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3"/>
            <p:cNvSpPr/>
            <p:nvPr/>
          </p:nvSpPr>
          <p:spPr>
            <a:xfrm>
              <a:off x="2610000" y="5063800"/>
              <a:ext cx="139675" cy="146500"/>
            </a:xfrm>
            <a:custGeom>
              <a:avLst/>
              <a:gdLst/>
              <a:ahLst/>
              <a:cxnLst/>
              <a:rect l="l" t="t" r="r" b="b"/>
              <a:pathLst>
                <a:path w="5587" h="5860" extrusionOk="0">
                  <a:moveTo>
                    <a:pt x="1308" y="0"/>
                  </a:moveTo>
                  <a:cubicBezTo>
                    <a:pt x="1284" y="0"/>
                    <a:pt x="1260" y="12"/>
                    <a:pt x="1243" y="40"/>
                  </a:cubicBezTo>
                  <a:cubicBezTo>
                    <a:pt x="863" y="972"/>
                    <a:pt x="536" y="1904"/>
                    <a:pt x="259" y="2871"/>
                  </a:cubicBezTo>
                  <a:cubicBezTo>
                    <a:pt x="35" y="3509"/>
                    <a:pt x="0" y="4027"/>
                    <a:pt x="397" y="4597"/>
                  </a:cubicBezTo>
                  <a:cubicBezTo>
                    <a:pt x="1039" y="5492"/>
                    <a:pt x="2198" y="5860"/>
                    <a:pt x="3290" y="5860"/>
                  </a:cubicBezTo>
                  <a:cubicBezTo>
                    <a:pt x="3608" y="5860"/>
                    <a:pt x="3920" y="5829"/>
                    <a:pt x="4212" y="5770"/>
                  </a:cubicBezTo>
                  <a:cubicBezTo>
                    <a:pt x="4281" y="5753"/>
                    <a:pt x="4350" y="5684"/>
                    <a:pt x="4367" y="5615"/>
                  </a:cubicBezTo>
                  <a:cubicBezTo>
                    <a:pt x="4781" y="4320"/>
                    <a:pt x="5385" y="2974"/>
                    <a:pt x="5575" y="1628"/>
                  </a:cubicBezTo>
                  <a:cubicBezTo>
                    <a:pt x="5587" y="1524"/>
                    <a:pt x="5490" y="1427"/>
                    <a:pt x="5398" y="1427"/>
                  </a:cubicBezTo>
                  <a:cubicBezTo>
                    <a:pt x="5354" y="1427"/>
                    <a:pt x="5310" y="1450"/>
                    <a:pt x="5282" y="1507"/>
                  </a:cubicBezTo>
                  <a:cubicBezTo>
                    <a:pt x="4989" y="2146"/>
                    <a:pt x="4747" y="2819"/>
                    <a:pt x="4557" y="3509"/>
                  </a:cubicBezTo>
                  <a:lnTo>
                    <a:pt x="4177" y="4700"/>
                  </a:lnTo>
                  <a:cubicBezTo>
                    <a:pt x="3994" y="5262"/>
                    <a:pt x="3638" y="5418"/>
                    <a:pt x="3182" y="5418"/>
                  </a:cubicBezTo>
                  <a:cubicBezTo>
                    <a:pt x="2994" y="5418"/>
                    <a:pt x="2789" y="5391"/>
                    <a:pt x="2572" y="5356"/>
                  </a:cubicBezTo>
                  <a:cubicBezTo>
                    <a:pt x="1347" y="5149"/>
                    <a:pt x="277" y="4303"/>
                    <a:pt x="622" y="2974"/>
                  </a:cubicBezTo>
                  <a:cubicBezTo>
                    <a:pt x="881" y="2025"/>
                    <a:pt x="1226" y="1093"/>
                    <a:pt x="1399" y="109"/>
                  </a:cubicBezTo>
                  <a:cubicBezTo>
                    <a:pt x="1410" y="51"/>
                    <a:pt x="1359" y="0"/>
                    <a:pt x="130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3"/>
            <p:cNvSpPr/>
            <p:nvPr/>
          </p:nvSpPr>
          <p:spPr>
            <a:xfrm>
              <a:off x="2774400" y="5119625"/>
              <a:ext cx="87625" cy="77225"/>
            </a:xfrm>
            <a:custGeom>
              <a:avLst/>
              <a:gdLst/>
              <a:ahLst/>
              <a:cxnLst/>
              <a:rect l="l" t="t" r="r" b="b"/>
              <a:pathLst>
                <a:path w="3505" h="3089" extrusionOk="0">
                  <a:moveTo>
                    <a:pt x="793" y="0"/>
                  </a:moveTo>
                  <a:cubicBezTo>
                    <a:pt x="758" y="0"/>
                    <a:pt x="720" y="15"/>
                    <a:pt x="691" y="51"/>
                  </a:cubicBezTo>
                  <a:cubicBezTo>
                    <a:pt x="35" y="1121"/>
                    <a:pt x="0" y="2398"/>
                    <a:pt x="1295" y="2916"/>
                  </a:cubicBezTo>
                  <a:cubicBezTo>
                    <a:pt x="1578" y="3018"/>
                    <a:pt x="1844" y="3088"/>
                    <a:pt x="2096" y="3088"/>
                  </a:cubicBezTo>
                  <a:cubicBezTo>
                    <a:pt x="2397" y="3088"/>
                    <a:pt x="2680" y="2989"/>
                    <a:pt x="2952" y="2726"/>
                  </a:cubicBezTo>
                  <a:cubicBezTo>
                    <a:pt x="3366" y="2277"/>
                    <a:pt x="3504" y="1621"/>
                    <a:pt x="3332" y="1035"/>
                  </a:cubicBezTo>
                  <a:cubicBezTo>
                    <a:pt x="3311" y="963"/>
                    <a:pt x="3237" y="910"/>
                    <a:pt x="3165" y="910"/>
                  </a:cubicBezTo>
                  <a:cubicBezTo>
                    <a:pt x="3115" y="910"/>
                    <a:pt x="3066" y="936"/>
                    <a:pt x="3038" y="1000"/>
                  </a:cubicBezTo>
                  <a:cubicBezTo>
                    <a:pt x="2900" y="1293"/>
                    <a:pt x="2935" y="1604"/>
                    <a:pt x="2866" y="1932"/>
                  </a:cubicBezTo>
                  <a:cubicBezTo>
                    <a:pt x="2764" y="2428"/>
                    <a:pt x="2437" y="2624"/>
                    <a:pt x="2031" y="2624"/>
                  </a:cubicBezTo>
                  <a:cubicBezTo>
                    <a:pt x="1886" y="2624"/>
                    <a:pt x="1730" y="2599"/>
                    <a:pt x="1571" y="2553"/>
                  </a:cubicBezTo>
                  <a:cubicBezTo>
                    <a:pt x="259" y="2156"/>
                    <a:pt x="604" y="1155"/>
                    <a:pt x="915" y="137"/>
                  </a:cubicBezTo>
                  <a:cubicBezTo>
                    <a:pt x="927" y="57"/>
                    <a:pt x="863" y="0"/>
                    <a:pt x="79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3"/>
            <p:cNvSpPr/>
            <p:nvPr/>
          </p:nvSpPr>
          <p:spPr>
            <a:xfrm>
              <a:off x="3074525" y="5133825"/>
              <a:ext cx="35175" cy="17400"/>
            </a:xfrm>
            <a:custGeom>
              <a:avLst/>
              <a:gdLst/>
              <a:ahLst/>
              <a:cxnLst/>
              <a:rect l="l" t="t" r="r" b="b"/>
              <a:pathLst>
                <a:path w="1407" h="696" extrusionOk="0">
                  <a:moveTo>
                    <a:pt x="1268" y="1"/>
                  </a:moveTo>
                  <a:cubicBezTo>
                    <a:pt x="1095" y="18"/>
                    <a:pt x="923" y="87"/>
                    <a:pt x="768" y="173"/>
                  </a:cubicBezTo>
                  <a:cubicBezTo>
                    <a:pt x="543" y="277"/>
                    <a:pt x="319" y="363"/>
                    <a:pt x="94" y="501"/>
                  </a:cubicBezTo>
                  <a:cubicBezTo>
                    <a:pt x="1" y="563"/>
                    <a:pt x="48" y="696"/>
                    <a:pt x="147" y="696"/>
                  </a:cubicBezTo>
                  <a:cubicBezTo>
                    <a:pt x="158" y="696"/>
                    <a:pt x="169" y="694"/>
                    <a:pt x="181" y="691"/>
                  </a:cubicBezTo>
                  <a:cubicBezTo>
                    <a:pt x="388" y="622"/>
                    <a:pt x="595" y="553"/>
                    <a:pt x="785" y="467"/>
                  </a:cubicBezTo>
                  <a:cubicBezTo>
                    <a:pt x="992" y="398"/>
                    <a:pt x="1182" y="294"/>
                    <a:pt x="1337" y="173"/>
                  </a:cubicBezTo>
                  <a:cubicBezTo>
                    <a:pt x="1406" y="104"/>
                    <a:pt x="1354" y="1"/>
                    <a:pt x="126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3"/>
            <p:cNvSpPr/>
            <p:nvPr/>
          </p:nvSpPr>
          <p:spPr>
            <a:xfrm>
              <a:off x="3089225" y="5147125"/>
              <a:ext cx="54275" cy="25275"/>
            </a:xfrm>
            <a:custGeom>
              <a:avLst/>
              <a:gdLst/>
              <a:ahLst/>
              <a:cxnLst/>
              <a:rect l="l" t="t" r="r" b="b"/>
              <a:pathLst>
                <a:path w="2171" h="1011" extrusionOk="0">
                  <a:moveTo>
                    <a:pt x="1973" y="0"/>
                  </a:moveTo>
                  <a:cubicBezTo>
                    <a:pt x="1962" y="0"/>
                    <a:pt x="1951" y="1"/>
                    <a:pt x="1940" y="4"/>
                  </a:cubicBezTo>
                  <a:cubicBezTo>
                    <a:pt x="1267" y="124"/>
                    <a:pt x="611" y="418"/>
                    <a:pt x="76" y="849"/>
                  </a:cubicBezTo>
                  <a:cubicBezTo>
                    <a:pt x="0" y="910"/>
                    <a:pt x="84" y="1011"/>
                    <a:pt x="164" y="1011"/>
                  </a:cubicBezTo>
                  <a:cubicBezTo>
                    <a:pt x="175" y="1011"/>
                    <a:pt x="186" y="1009"/>
                    <a:pt x="197" y="1005"/>
                  </a:cubicBezTo>
                  <a:cubicBezTo>
                    <a:pt x="801" y="729"/>
                    <a:pt x="1388" y="504"/>
                    <a:pt x="2009" y="280"/>
                  </a:cubicBezTo>
                  <a:cubicBezTo>
                    <a:pt x="2170" y="215"/>
                    <a:pt x="2121" y="0"/>
                    <a:pt x="197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3"/>
            <p:cNvSpPr/>
            <p:nvPr/>
          </p:nvSpPr>
          <p:spPr>
            <a:xfrm>
              <a:off x="3125975" y="5166475"/>
              <a:ext cx="20125" cy="12500"/>
            </a:xfrm>
            <a:custGeom>
              <a:avLst/>
              <a:gdLst/>
              <a:ahLst/>
              <a:cxnLst/>
              <a:rect l="l" t="t" r="r" b="b"/>
              <a:pathLst>
                <a:path w="805" h="500" extrusionOk="0">
                  <a:moveTo>
                    <a:pt x="641" y="0"/>
                  </a:moveTo>
                  <a:cubicBezTo>
                    <a:pt x="630" y="0"/>
                    <a:pt x="619" y="2"/>
                    <a:pt x="608" y="6"/>
                  </a:cubicBezTo>
                  <a:cubicBezTo>
                    <a:pt x="435" y="93"/>
                    <a:pt x="246" y="196"/>
                    <a:pt x="90" y="300"/>
                  </a:cubicBezTo>
                  <a:cubicBezTo>
                    <a:pt x="1" y="374"/>
                    <a:pt x="53" y="500"/>
                    <a:pt x="146" y="500"/>
                  </a:cubicBezTo>
                  <a:cubicBezTo>
                    <a:pt x="161" y="500"/>
                    <a:pt x="177" y="497"/>
                    <a:pt x="194" y="490"/>
                  </a:cubicBezTo>
                  <a:cubicBezTo>
                    <a:pt x="384" y="386"/>
                    <a:pt x="556" y="282"/>
                    <a:pt x="729" y="144"/>
                  </a:cubicBezTo>
                  <a:cubicBezTo>
                    <a:pt x="805" y="99"/>
                    <a:pt x="721" y="0"/>
                    <a:pt x="64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3"/>
            <p:cNvSpPr/>
            <p:nvPr/>
          </p:nvSpPr>
          <p:spPr>
            <a:xfrm>
              <a:off x="3289575" y="5341400"/>
              <a:ext cx="166475" cy="31875"/>
            </a:xfrm>
            <a:custGeom>
              <a:avLst/>
              <a:gdLst/>
              <a:ahLst/>
              <a:cxnLst/>
              <a:rect l="l" t="t" r="r" b="b"/>
              <a:pathLst>
                <a:path w="6659" h="1275" extrusionOk="0">
                  <a:moveTo>
                    <a:pt x="6397" y="0"/>
                  </a:moveTo>
                  <a:cubicBezTo>
                    <a:pt x="6372" y="0"/>
                    <a:pt x="6346" y="5"/>
                    <a:pt x="6318" y="17"/>
                  </a:cubicBezTo>
                  <a:cubicBezTo>
                    <a:pt x="5156" y="529"/>
                    <a:pt x="4011" y="833"/>
                    <a:pt x="2853" y="833"/>
                  </a:cubicBezTo>
                  <a:cubicBezTo>
                    <a:pt x="1983" y="833"/>
                    <a:pt x="1105" y="661"/>
                    <a:pt x="209" y="276"/>
                  </a:cubicBezTo>
                  <a:cubicBezTo>
                    <a:pt x="192" y="268"/>
                    <a:pt x="175" y="265"/>
                    <a:pt x="160" y="265"/>
                  </a:cubicBezTo>
                  <a:cubicBezTo>
                    <a:pt x="63" y="265"/>
                    <a:pt x="1" y="389"/>
                    <a:pt x="105" y="448"/>
                  </a:cubicBezTo>
                  <a:cubicBezTo>
                    <a:pt x="1084" y="977"/>
                    <a:pt x="2219" y="1275"/>
                    <a:pt x="3345" y="1275"/>
                  </a:cubicBezTo>
                  <a:cubicBezTo>
                    <a:pt x="4463" y="1275"/>
                    <a:pt x="5571" y="981"/>
                    <a:pt x="6508" y="327"/>
                  </a:cubicBezTo>
                  <a:cubicBezTo>
                    <a:pt x="6658" y="222"/>
                    <a:pt x="6561" y="0"/>
                    <a:pt x="639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3"/>
            <p:cNvSpPr/>
            <p:nvPr/>
          </p:nvSpPr>
          <p:spPr>
            <a:xfrm>
              <a:off x="3468500" y="5297125"/>
              <a:ext cx="24250" cy="22425"/>
            </a:xfrm>
            <a:custGeom>
              <a:avLst/>
              <a:gdLst/>
              <a:ahLst/>
              <a:cxnLst/>
              <a:rect l="l" t="t" r="r" b="b"/>
              <a:pathLst>
                <a:path w="970" h="897" extrusionOk="0">
                  <a:moveTo>
                    <a:pt x="802" y="1"/>
                  </a:moveTo>
                  <a:cubicBezTo>
                    <a:pt x="763" y="1"/>
                    <a:pt x="724" y="19"/>
                    <a:pt x="698" y="62"/>
                  </a:cubicBezTo>
                  <a:cubicBezTo>
                    <a:pt x="542" y="269"/>
                    <a:pt x="352" y="459"/>
                    <a:pt x="145" y="614"/>
                  </a:cubicBezTo>
                  <a:cubicBezTo>
                    <a:pt x="0" y="701"/>
                    <a:pt x="86" y="897"/>
                    <a:pt x="220" y="897"/>
                  </a:cubicBezTo>
                  <a:cubicBezTo>
                    <a:pt x="245" y="897"/>
                    <a:pt x="273" y="890"/>
                    <a:pt x="301" y="873"/>
                  </a:cubicBezTo>
                  <a:cubicBezTo>
                    <a:pt x="577" y="718"/>
                    <a:pt x="784" y="476"/>
                    <a:pt x="922" y="183"/>
                  </a:cubicBezTo>
                  <a:cubicBezTo>
                    <a:pt x="969" y="88"/>
                    <a:pt x="886" y="1"/>
                    <a:pt x="80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3"/>
            <p:cNvSpPr/>
            <p:nvPr/>
          </p:nvSpPr>
          <p:spPr>
            <a:xfrm>
              <a:off x="2667500" y="5118275"/>
              <a:ext cx="30000" cy="8700"/>
            </a:xfrm>
            <a:custGeom>
              <a:avLst/>
              <a:gdLst/>
              <a:ahLst/>
              <a:cxnLst/>
              <a:rect l="l" t="t" r="r" b="b"/>
              <a:pathLst>
                <a:path w="1200" h="348" extrusionOk="0">
                  <a:moveTo>
                    <a:pt x="1081" y="0"/>
                  </a:moveTo>
                  <a:cubicBezTo>
                    <a:pt x="1076" y="0"/>
                    <a:pt x="1071" y="0"/>
                    <a:pt x="1066" y="1"/>
                  </a:cubicBezTo>
                  <a:cubicBezTo>
                    <a:pt x="738" y="18"/>
                    <a:pt x="410" y="70"/>
                    <a:pt x="100" y="174"/>
                  </a:cubicBezTo>
                  <a:cubicBezTo>
                    <a:pt x="1" y="190"/>
                    <a:pt x="12" y="348"/>
                    <a:pt x="103" y="348"/>
                  </a:cubicBezTo>
                  <a:cubicBezTo>
                    <a:pt x="107" y="348"/>
                    <a:pt x="112" y="347"/>
                    <a:pt x="117" y="346"/>
                  </a:cubicBezTo>
                  <a:cubicBezTo>
                    <a:pt x="445" y="329"/>
                    <a:pt x="773" y="277"/>
                    <a:pt x="1101" y="191"/>
                  </a:cubicBezTo>
                  <a:cubicBezTo>
                    <a:pt x="1200" y="175"/>
                    <a:pt x="1188" y="0"/>
                    <a:pt x="108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3"/>
            <p:cNvSpPr/>
            <p:nvPr/>
          </p:nvSpPr>
          <p:spPr>
            <a:xfrm>
              <a:off x="2673850" y="5136375"/>
              <a:ext cx="15875" cy="7600"/>
            </a:xfrm>
            <a:custGeom>
              <a:avLst/>
              <a:gdLst/>
              <a:ahLst/>
              <a:cxnLst/>
              <a:rect l="l" t="t" r="r" b="b"/>
              <a:pathLst>
                <a:path w="635" h="304" extrusionOk="0">
                  <a:moveTo>
                    <a:pt x="518" y="0"/>
                  </a:moveTo>
                  <a:cubicBezTo>
                    <a:pt x="513" y="0"/>
                    <a:pt x="507" y="1"/>
                    <a:pt x="501" y="2"/>
                  </a:cubicBezTo>
                  <a:lnTo>
                    <a:pt x="139" y="106"/>
                  </a:lnTo>
                  <a:cubicBezTo>
                    <a:pt x="1" y="136"/>
                    <a:pt x="54" y="304"/>
                    <a:pt x="165" y="304"/>
                  </a:cubicBezTo>
                  <a:cubicBezTo>
                    <a:pt x="178" y="304"/>
                    <a:pt x="193" y="301"/>
                    <a:pt x="208" y="296"/>
                  </a:cubicBezTo>
                  <a:lnTo>
                    <a:pt x="570" y="140"/>
                  </a:lnTo>
                  <a:cubicBezTo>
                    <a:pt x="635" y="108"/>
                    <a:pt x="594" y="0"/>
                    <a:pt x="51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 name="Google Shape;1271;p43"/>
          <p:cNvGrpSpPr/>
          <p:nvPr/>
        </p:nvGrpSpPr>
        <p:grpSpPr>
          <a:xfrm>
            <a:off x="-109184" y="293943"/>
            <a:ext cx="3953584" cy="1023141"/>
            <a:chOff x="1919675" y="525525"/>
            <a:chExt cx="1763025" cy="456250"/>
          </a:xfrm>
        </p:grpSpPr>
        <p:sp>
          <p:nvSpPr>
            <p:cNvPr id="1272" name="Google Shape;1272;p43"/>
            <p:cNvSpPr/>
            <p:nvPr/>
          </p:nvSpPr>
          <p:spPr>
            <a:xfrm>
              <a:off x="3137325" y="525525"/>
              <a:ext cx="464825" cy="307675"/>
            </a:xfrm>
            <a:custGeom>
              <a:avLst/>
              <a:gdLst/>
              <a:ahLst/>
              <a:cxnLst/>
              <a:rect l="l" t="t" r="r" b="b"/>
              <a:pathLst>
                <a:path w="18593" h="12307" extrusionOk="0">
                  <a:moveTo>
                    <a:pt x="8460" y="4676"/>
                  </a:moveTo>
                  <a:cubicBezTo>
                    <a:pt x="8423" y="4722"/>
                    <a:pt x="8394" y="4768"/>
                    <a:pt x="8367" y="4823"/>
                  </a:cubicBezTo>
                  <a:lnTo>
                    <a:pt x="8367" y="4823"/>
                  </a:lnTo>
                  <a:cubicBezTo>
                    <a:pt x="8321" y="4788"/>
                    <a:pt x="8275" y="4760"/>
                    <a:pt x="8230" y="4723"/>
                  </a:cubicBezTo>
                  <a:lnTo>
                    <a:pt x="8460" y="4676"/>
                  </a:lnTo>
                  <a:close/>
                  <a:moveTo>
                    <a:pt x="9964" y="7473"/>
                  </a:moveTo>
                  <a:cubicBezTo>
                    <a:pt x="10050" y="7617"/>
                    <a:pt x="10127" y="7770"/>
                    <a:pt x="10194" y="7914"/>
                  </a:cubicBezTo>
                  <a:lnTo>
                    <a:pt x="9945" y="7856"/>
                  </a:lnTo>
                  <a:cubicBezTo>
                    <a:pt x="9983" y="7732"/>
                    <a:pt x="9993" y="7598"/>
                    <a:pt x="9964" y="7473"/>
                  </a:cubicBezTo>
                  <a:close/>
                  <a:moveTo>
                    <a:pt x="12704" y="8594"/>
                  </a:moveTo>
                  <a:cubicBezTo>
                    <a:pt x="12704" y="8623"/>
                    <a:pt x="12713" y="8651"/>
                    <a:pt x="12733" y="8671"/>
                  </a:cubicBezTo>
                  <a:lnTo>
                    <a:pt x="12589" y="8623"/>
                  </a:lnTo>
                  <a:cubicBezTo>
                    <a:pt x="12618" y="8613"/>
                    <a:pt x="12656" y="8603"/>
                    <a:pt x="12694" y="8594"/>
                  </a:cubicBezTo>
                  <a:close/>
                  <a:moveTo>
                    <a:pt x="13796" y="8853"/>
                  </a:moveTo>
                  <a:lnTo>
                    <a:pt x="13901" y="9111"/>
                  </a:lnTo>
                  <a:lnTo>
                    <a:pt x="13547" y="8968"/>
                  </a:lnTo>
                  <a:cubicBezTo>
                    <a:pt x="13633" y="8939"/>
                    <a:pt x="13710" y="8900"/>
                    <a:pt x="13786" y="8853"/>
                  </a:cubicBezTo>
                  <a:close/>
                  <a:moveTo>
                    <a:pt x="17233" y="1"/>
                  </a:moveTo>
                  <a:cubicBezTo>
                    <a:pt x="17120" y="1"/>
                    <a:pt x="17004" y="27"/>
                    <a:pt x="16890" y="87"/>
                  </a:cubicBezTo>
                  <a:cubicBezTo>
                    <a:pt x="13700" y="1734"/>
                    <a:pt x="10280" y="2913"/>
                    <a:pt x="6745" y="3574"/>
                  </a:cubicBezTo>
                  <a:cubicBezTo>
                    <a:pt x="5892" y="3727"/>
                    <a:pt x="5030" y="3861"/>
                    <a:pt x="4168" y="3957"/>
                  </a:cubicBezTo>
                  <a:cubicBezTo>
                    <a:pt x="3363" y="4043"/>
                    <a:pt x="2405" y="3957"/>
                    <a:pt x="1629" y="4235"/>
                  </a:cubicBezTo>
                  <a:cubicBezTo>
                    <a:pt x="0" y="4810"/>
                    <a:pt x="431" y="7310"/>
                    <a:pt x="1045" y="8469"/>
                  </a:cubicBezTo>
                  <a:cubicBezTo>
                    <a:pt x="1053" y="8739"/>
                    <a:pt x="1276" y="8941"/>
                    <a:pt x="1524" y="8941"/>
                  </a:cubicBezTo>
                  <a:cubicBezTo>
                    <a:pt x="1559" y="8941"/>
                    <a:pt x="1594" y="8937"/>
                    <a:pt x="1629" y="8929"/>
                  </a:cubicBezTo>
                  <a:cubicBezTo>
                    <a:pt x="2703" y="8704"/>
                    <a:pt x="3777" y="8602"/>
                    <a:pt x="4848" y="8602"/>
                  </a:cubicBezTo>
                  <a:cubicBezTo>
                    <a:pt x="9203" y="8602"/>
                    <a:pt x="13486" y="10289"/>
                    <a:pt x="17331" y="12234"/>
                  </a:cubicBezTo>
                  <a:cubicBezTo>
                    <a:pt x="17427" y="12283"/>
                    <a:pt x="17537" y="12306"/>
                    <a:pt x="17648" y="12306"/>
                  </a:cubicBezTo>
                  <a:cubicBezTo>
                    <a:pt x="18102" y="12306"/>
                    <a:pt x="18593" y="11930"/>
                    <a:pt x="18385" y="11430"/>
                  </a:cubicBezTo>
                  <a:cubicBezTo>
                    <a:pt x="17024" y="8182"/>
                    <a:pt x="15990" y="4331"/>
                    <a:pt x="17868" y="1064"/>
                  </a:cubicBezTo>
                  <a:cubicBezTo>
                    <a:pt x="18173" y="539"/>
                    <a:pt x="17742" y="1"/>
                    <a:pt x="17233"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3"/>
            <p:cNvSpPr/>
            <p:nvPr/>
          </p:nvSpPr>
          <p:spPr>
            <a:xfrm>
              <a:off x="1919675" y="528750"/>
              <a:ext cx="1763025" cy="453025"/>
            </a:xfrm>
            <a:custGeom>
              <a:avLst/>
              <a:gdLst/>
              <a:ahLst/>
              <a:cxnLst/>
              <a:rect l="l" t="t" r="r" b="b"/>
              <a:pathLst>
                <a:path w="70521" h="18121" extrusionOk="0">
                  <a:moveTo>
                    <a:pt x="67809" y="4949"/>
                  </a:moveTo>
                  <a:lnTo>
                    <a:pt x="67809" y="4949"/>
                  </a:lnTo>
                  <a:cubicBezTo>
                    <a:pt x="68260" y="6041"/>
                    <a:pt x="68126" y="7172"/>
                    <a:pt x="67589" y="8235"/>
                  </a:cubicBezTo>
                  <a:cubicBezTo>
                    <a:pt x="67579" y="8225"/>
                    <a:pt x="67579" y="8225"/>
                    <a:pt x="67570" y="8225"/>
                  </a:cubicBezTo>
                  <a:lnTo>
                    <a:pt x="67512" y="8206"/>
                  </a:lnTo>
                  <a:cubicBezTo>
                    <a:pt x="67350" y="7037"/>
                    <a:pt x="67244" y="6051"/>
                    <a:pt x="67809" y="4949"/>
                  </a:cubicBezTo>
                  <a:close/>
                  <a:moveTo>
                    <a:pt x="66411" y="4489"/>
                  </a:moveTo>
                  <a:cubicBezTo>
                    <a:pt x="66535" y="4642"/>
                    <a:pt x="66717" y="4757"/>
                    <a:pt x="66918" y="4815"/>
                  </a:cubicBezTo>
                  <a:cubicBezTo>
                    <a:pt x="67027" y="4840"/>
                    <a:pt x="67136" y="4857"/>
                    <a:pt x="67244" y="4857"/>
                  </a:cubicBezTo>
                  <a:cubicBezTo>
                    <a:pt x="67298" y="4857"/>
                    <a:pt x="67353" y="4853"/>
                    <a:pt x="67407" y="4844"/>
                  </a:cubicBezTo>
                  <a:lnTo>
                    <a:pt x="67407" y="4844"/>
                  </a:lnTo>
                  <a:cubicBezTo>
                    <a:pt x="66938" y="5840"/>
                    <a:pt x="66708" y="7152"/>
                    <a:pt x="67168" y="8168"/>
                  </a:cubicBezTo>
                  <a:cubicBezTo>
                    <a:pt x="66899" y="8168"/>
                    <a:pt x="66641" y="8235"/>
                    <a:pt x="66401" y="8360"/>
                  </a:cubicBezTo>
                  <a:cubicBezTo>
                    <a:pt x="66334" y="7737"/>
                    <a:pt x="66305" y="7104"/>
                    <a:pt x="66305" y="6472"/>
                  </a:cubicBezTo>
                  <a:cubicBezTo>
                    <a:pt x="66305" y="5802"/>
                    <a:pt x="66344" y="5150"/>
                    <a:pt x="66411" y="4489"/>
                  </a:cubicBezTo>
                  <a:close/>
                  <a:moveTo>
                    <a:pt x="48419" y="5447"/>
                  </a:moveTo>
                  <a:lnTo>
                    <a:pt x="48419" y="5447"/>
                  </a:lnTo>
                  <a:cubicBezTo>
                    <a:pt x="48753" y="5519"/>
                    <a:pt x="49094" y="5557"/>
                    <a:pt x="49431" y="5557"/>
                  </a:cubicBezTo>
                  <a:cubicBezTo>
                    <a:pt x="49499" y="5557"/>
                    <a:pt x="49568" y="5556"/>
                    <a:pt x="49636" y="5552"/>
                  </a:cubicBezTo>
                  <a:lnTo>
                    <a:pt x="49636" y="5552"/>
                  </a:lnTo>
                  <a:cubicBezTo>
                    <a:pt x="49233" y="6376"/>
                    <a:pt x="49195" y="7612"/>
                    <a:pt x="49664" y="8427"/>
                  </a:cubicBezTo>
                  <a:cubicBezTo>
                    <a:pt x="49281" y="8388"/>
                    <a:pt x="48898" y="8379"/>
                    <a:pt x="48534" y="8360"/>
                  </a:cubicBezTo>
                  <a:cubicBezTo>
                    <a:pt x="48208" y="7459"/>
                    <a:pt x="48170" y="6472"/>
                    <a:pt x="48419" y="5543"/>
                  </a:cubicBezTo>
                  <a:cubicBezTo>
                    <a:pt x="48429" y="5514"/>
                    <a:pt x="48429" y="5476"/>
                    <a:pt x="48419" y="5447"/>
                  </a:cubicBezTo>
                  <a:close/>
                  <a:moveTo>
                    <a:pt x="53770" y="9015"/>
                  </a:moveTo>
                  <a:cubicBezTo>
                    <a:pt x="53908" y="9015"/>
                    <a:pt x="54047" y="9017"/>
                    <a:pt x="54186" y="9021"/>
                  </a:cubicBezTo>
                  <a:lnTo>
                    <a:pt x="54244" y="9021"/>
                  </a:lnTo>
                  <a:cubicBezTo>
                    <a:pt x="54071" y="9864"/>
                    <a:pt x="53995" y="10716"/>
                    <a:pt x="54023" y="11578"/>
                  </a:cubicBezTo>
                  <a:cubicBezTo>
                    <a:pt x="53849" y="11530"/>
                    <a:pt x="53671" y="11509"/>
                    <a:pt x="53491" y="11509"/>
                  </a:cubicBezTo>
                  <a:cubicBezTo>
                    <a:pt x="53385" y="11509"/>
                    <a:pt x="53278" y="11516"/>
                    <a:pt x="53171" y="11531"/>
                  </a:cubicBezTo>
                  <a:lnTo>
                    <a:pt x="53171" y="11521"/>
                  </a:lnTo>
                  <a:cubicBezTo>
                    <a:pt x="53281" y="11030"/>
                    <a:pt x="52889" y="10516"/>
                    <a:pt x="52440" y="10516"/>
                  </a:cubicBezTo>
                  <a:cubicBezTo>
                    <a:pt x="52383" y="10516"/>
                    <a:pt x="52325" y="10524"/>
                    <a:pt x="52267" y="10542"/>
                  </a:cubicBezTo>
                  <a:lnTo>
                    <a:pt x="52267" y="10542"/>
                  </a:lnTo>
                  <a:cubicBezTo>
                    <a:pt x="52249" y="10533"/>
                    <a:pt x="52231" y="10525"/>
                    <a:pt x="52222" y="10525"/>
                  </a:cubicBezTo>
                  <a:cubicBezTo>
                    <a:pt x="52098" y="10506"/>
                    <a:pt x="51983" y="10486"/>
                    <a:pt x="51849" y="10467"/>
                  </a:cubicBezTo>
                  <a:cubicBezTo>
                    <a:pt x="51906" y="10007"/>
                    <a:pt x="51925" y="9538"/>
                    <a:pt x="51906" y="9078"/>
                  </a:cubicBezTo>
                  <a:cubicBezTo>
                    <a:pt x="52532" y="9047"/>
                    <a:pt x="53151" y="9015"/>
                    <a:pt x="53770" y="9015"/>
                  </a:cubicBezTo>
                  <a:close/>
                  <a:moveTo>
                    <a:pt x="66621" y="705"/>
                  </a:moveTo>
                  <a:cubicBezTo>
                    <a:pt x="65616" y="4317"/>
                    <a:pt x="65386" y="8503"/>
                    <a:pt x="66583" y="12096"/>
                  </a:cubicBezTo>
                  <a:cubicBezTo>
                    <a:pt x="64111" y="10649"/>
                    <a:pt x="61419" y="9615"/>
                    <a:pt x="58622" y="9040"/>
                  </a:cubicBezTo>
                  <a:cubicBezTo>
                    <a:pt x="57271" y="8762"/>
                    <a:pt x="55901" y="8589"/>
                    <a:pt x="54522" y="8522"/>
                  </a:cubicBezTo>
                  <a:cubicBezTo>
                    <a:pt x="54004" y="8497"/>
                    <a:pt x="53468" y="8474"/>
                    <a:pt x="52930" y="8474"/>
                  </a:cubicBezTo>
                  <a:cubicBezTo>
                    <a:pt x="52025" y="8474"/>
                    <a:pt x="51112" y="8541"/>
                    <a:pt x="50258" y="8781"/>
                  </a:cubicBezTo>
                  <a:cubicBezTo>
                    <a:pt x="50124" y="8206"/>
                    <a:pt x="49875" y="7708"/>
                    <a:pt x="49856" y="7104"/>
                  </a:cubicBezTo>
                  <a:cubicBezTo>
                    <a:pt x="49827" y="6491"/>
                    <a:pt x="50019" y="5964"/>
                    <a:pt x="50220" y="5380"/>
                  </a:cubicBezTo>
                  <a:cubicBezTo>
                    <a:pt x="50230" y="5370"/>
                    <a:pt x="50230" y="5351"/>
                    <a:pt x="50230" y="5332"/>
                  </a:cubicBezTo>
                  <a:cubicBezTo>
                    <a:pt x="50364" y="5336"/>
                    <a:pt x="50498" y="5338"/>
                    <a:pt x="50633" y="5338"/>
                  </a:cubicBezTo>
                  <a:cubicBezTo>
                    <a:pt x="53366" y="5338"/>
                    <a:pt x="56211" y="4615"/>
                    <a:pt x="58804" y="3857"/>
                  </a:cubicBezTo>
                  <a:cubicBezTo>
                    <a:pt x="61486" y="3081"/>
                    <a:pt x="64159" y="2046"/>
                    <a:pt x="66621" y="705"/>
                  </a:cubicBezTo>
                  <a:close/>
                  <a:moveTo>
                    <a:pt x="67129" y="609"/>
                  </a:moveTo>
                  <a:lnTo>
                    <a:pt x="67129" y="609"/>
                  </a:lnTo>
                  <a:cubicBezTo>
                    <a:pt x="69933" y="4141"/>
                    <a:pt x="69611" y="8724"/>
                    <a:pt x="66993" y="12229"/>
                  </a:cubicBezTo>
                  <a:lnTo>
                    <a:pt x="66993" y="12229"/>
                  </a:lnTo>
                  <a:cubicBezTo>
                    <a:pt x="66773" y="11045"/>
                    <a:pt x="66564" y="9870"/>
                    <a:pt x="66439" y="8685"/>
                  </a:cubicBezTo>
                  <a:cubicBezTo>
                    <a:pt x="66664" y="8623"/>
                    <a:pt x="66897" y="8593"/>
                    <a:pt x="67133" y="8593"/>
                  </a:cubicBezTo>
                  <a:cubicBezTo>
                    <a:pt x="67259" y="8593"/>
                    <a:pt x="67386" y="8601"/>
                    <a:pt x="67512" y="8618"/>
                  </a:cubicBezTo>
                  <a:cubicBezTo>
                    <a:pt x="67519" y="8619"/>
                    <a:pt x="67526" y="8619"/>
                    <a:pt x="67533" y="8619"/>
                  </a:cubicBezTo>
                  <a:cubicBezTo>
                    <a:pt x="67619" y="8619"/>
                    <a:pt x="67686" y="8563"/>
                    <a:pt x="67704" y="8474"/>
                  </a:cubicBezTo>
                  <a:cubicBezTo>
                    <a:pt x="67742" y="8474"/>
                    <a:pt x="67771" y="8446"/>
                    <a:pt x="67800" y="8417"/>
                  </a:cubicBezTo>
                  <a:cubicBezTo>
                    <a:pt x="68624" y="7267"/>
                    <a:pt x="68614" y="5763"/>
                    <a:pt x="68001" y="4518"/>
                  </a:cubicBezTo>
                  <a:cubicBezTo>
                    <a:pt x="67971" y="4464"/>
                    <a:pt x="67916" y="4433"/>
                    <a:pt x="67859" y="4433"/>
                  </a:cubicBezTo>
                  <a:cubicBezTo>
                    <a:pt x="67825" y="4433"/>
                    <a:pt x="67791" y="4445"/>
                    <a:pt x="67761" y="4470"/>
                  </a:cubicBezTo>
                  <a:cubicBezTo>
                    <a:pt x="67726" y="4428"/>
                    <a:pt x="67671" y="4401"/>
                    <a:pt x="67617" y="4401"/>
                  </a:cubicBezTo>
                  <a:cubicBezTo>
                    <a:pt x="67598" y="4401"/>
                    <a:pt x="67578" y="4405"/>
                    <a:pt x="67560" y="4412"/>
                  </a:cubicBezTo>
                  <a:cubicBezTo>
                    <a:pt x="67430" y="4449"/>
                    <a:pt x="67297" y="4467"/>
                    <a:pt x="67164" y="4467"/>
                  </a:cubicBezTo>
                  <a:cubicBezTo>
                    <a:pt x="66915" y="4467"/>
                    <a:pt x="66668" y="4403"/>
                    <a:pt x="66449" y="4278"/>
                  </a:cubicBezTo>
                  <a:lnTo>
                    <a:pt x="66439" y="4278"/>
                  </a:lnTo>
                  <a:cubicBezTo>
                    <a:pt x="66574" y="3042"/>
                    <a:pt x="66803" y="1816"/>
                    <a:pt x="67129" y="609"/>
                  </a:cubicBezTo>
                  <a:close/>
                  <a:moveTo>
                    <a:pt x="53075" y="11808"/>
                  </a:moveTo>
                  <a:cubicBezTo>
                    <a:pt x="53104" y="11856"/>
                    <a:pt x="53152" y="11895"/>
                    <a:pt x="53209" y="11895"/>
                  </a:cubicBezTo>
                  <a:cubicBezTo>
                    <a:pt x="53458" y="11923"/>
                    <a:pt x="53755" y="11895"/>
                    <a:pt x="53985" y="12019"/>
                  </a:cubicBezTo>
                  <a:cubicBezTo>
                    <a:pt x="54790" y="12422"/>
                    <a:pt x="53937" y="12996"/>
                    <a:pt x="53496" y="13121"/>
                  </a:cubicBezTo>
                  <a:cubicBezTo>
                    <a:pt x="53171" y="13207"/>
                    <a:pt x="52835" y="13265"/>
                    <a:pt x="52500" y="13293"/>
                  </a:cubicBezTo>
                  <a:cubicBezTo>
                    <a:pt x="52376" y="13313"/>
                    <a:pt x="52251" y="13313"/>
                    <a:pt x="52126" y="13313"/>
                  </a:cubicBezTo>
                  <a:cubicBezTo>
                    <a:pt x="51877" y="13293"/>
                    <a:pt x="51140" y="12891"/>
                    <a:pt x="51513" y="12546"/>
                  </a:cubicBezTo>
                  <a:cubicBezTo>
                    <a:pt x="52136" y="12546"/>
                    <a:pt x="52788" y="12345"/>
                    <a:pt x="53075" y="11808"/>
                  </a:cubicBezTo>
                  <a:close/>
                  <a:moveTo>
                    <a:pt x="54158" y="13322"/>
                  </a:moveTo>
                  <a:cubicBezTo>
                    <a:pt x="54665" y="14069"/>
                    <a:pt x="53602" y="14520"/>
                    <a:pt x="52989" y="14568"/>
                  </a:cubicBezTo>
                  <a:cubicBezTo>
                    <a:pt x="52872" y="14576"/>
                    <a:pt x="52754" y="14581"/>
                    <a:pt x="52636" y="14581"/>
                  </a:cubicBezTo>
                  <a:cubicBezTo>
                    <a:pt x="52491" y="14581"/>
                    <a:pt x="52346" y="14574"/>
                    <a:pt x="52203" y="14558"/>
                  </a:cubicBezTo>
                  <a:cubicBezTo>
                    <a:pt x="52012" y="14558"/>
                    <a:pt x="51839" y="14500"/>
                    <a:pt x="51676" y="14414"/>
                  </a:cubicBezTo>
                  <a:cubicBezTo>
                    <a:pt x="51456" y="14251"/>
                    <a:pt x="51283" y="13830"/>
                    <a:pt x="51561" y="13610"/>
                  </a:cubicBezTo>
                  <a:lnTo>
                    <a:pt x="51561" y="13610"/>
                  </a:lnTo>
                  <a:cubicBezTo>
                    <a:pt x="51784" y="13721"/>
                    <a:pt x="52049" y="13763"/>
                    <a:pt x="52325" y="13763"/>
                  </a:cubicBezTo>
                  <a:cubicBezTo>
                    <a:pt x="52835" y="13763"/>
                    <a:pt x="53383" y="13619"/>
                    <a:pt x="53774" y="13495"/>
                  </a:cubicBezTo>
                  <a:cubicBezTo>
                    <a:pt x="53908" y="13447"/>
                    <a:pt x="54033" y="13389"/>
                    <a:pt x="54158" y="13322"/>
                  </a:cubicBezTo>
                  <a:close/>
                  <a:moveTo>
                    <a:pt x="51552" y="14845"/>
                  </a:moveTo>
                  <a:cubicBezTo>
                    <a:pt x="51877" y="15008"/>
                    <a:pt x="52299" y="15027"/>
                    <a:pt x="52653" y="15027"/>
                  </a:cubicBezTo>
                  <a:cubicBezTo>
                    <a:pt x="52686" y="15028"/>
                    <a:pt x="52718" y="15029"/>
                    <a:pt x="52750" y="15029"/>
                  </a:cubicBezTo>
                  <a:cubicBezTo>
                    <a:pt x="53111" y="15029"/>
                    <a:pt x="53470" y="14979"/>
                    <a:pt x="53813" y="14865"/>
                  </a:cubicBezTo>
                  <a:lnTo>
                    <a:pt x="53813" y="14865"/>
                  </a:lnTo>
                  <a:cubicBezTo>
                    <a:pt x="54282" y="15564"/>
                    <a:pt x="53535" y="16129"/>
                    <a:pt x="52797" y="16158"/>
                  </a:cubicBezTo>
                  <a:cubicBezTo>
                    <a:pt x="52785" y="16158"/>
                    <a:pt x="52772" y="16158"/>
                    <a:pt x="52760" y="16158"/>
                  </a:cubicBezTo>
                  <a:cubicBezTo>
                    <a:pt x="52117" y="16158"/>
                    <a:pt x="50922" y="15682"/>
                    <a:pt x="51542" y="14855"/>
                  </a:cubicBezTo>
                  <a:cubicBezTo>
                    <a:pt x="51542" y="14855"/>
                    <a:pt x="51552" y="14845"/>
                    <a:pt x="51552" y="14845"/>
                  </a:cubicBezTo>
                  <a:close/>
                  <a:moveTo>
                    <a:pt x="51571" y="16369"/>
                  </a:moveTo>
                  <a:cubicBezTo>
                    <a:pt x="51896" y="16576"/>
                    <a:pt x="52307" y="16657"/>
                    <a:pt x="52693" y="16657"/>
                  </a:cubicBezTo>
                  <a:cubicBezTo>
                    <a:pt x="52808" y="16657"/>
                    <a:pt x="52920" y="16650"/>
                    <a:pt x="53027" y="16637"/>
                  </a:cubicBezTo>
                  <a:cubicBezTo>
                    <a:pt x="53238" y="16618"/>
                    <a:pt x="53449" y="16560"/>
                    <a:pt x="53640" y="16484"/>
                  </a:cubicBezTo>
                  <a:lnTo>
                    <a:pt x="53640" y="16484"/>
                  </a:lnTo>
                  <a:cubicBezTo>
                    <a:pt x="53925" y="17208"/>
                    <a:pt x="53392" y="17511"/>
                    <a:pt x="52783" y="17511"/>
                  </a:cubicBezTo>
                  <a:cubicBezTo>
                    <a:pt x="52040" y="17511"/>
                    <a:pt x="51182" y="17059"/>
                    <a:pt x="51561" y="16369"/>
                  </a:cubicBezTo>
                  <a:close/>
                  <a:moveTo>
                    <a:pt x="67215" y="0"/>
                  </a:moveTo>
                  <a:cubicBezTo>
                    <a:pt x="67124" y="0"/>
                    <a:pt x="67038" y="62"/>
                    <a:pt x="66985" y="149"/>
                  </a:cubicBezTo>
                  <a:lnTo>
                    <a:pt x="66938" y="149"/>
                  </a:lnTo>
                  <a:cubicBezTo>
                    <a:pt x="66890" y="89"/>
                    <a:pt x="66819" y="59"/>
                    <a:pt x="66745" y="59"/>
                  </a:cubicBezTo>
                  <a:cubicBezTo>
                    <a:pt x="66701" y="59"/>
                    <a:pt x="66655" y="70"/>
                    <a:pt x="66612" y="92"/>
                  </a:cubicBezTo>
                  <a:cubicBezTo>
                    <a:pt x="63977" y="1385"/>
                    <a:pt x="61314" y="2544"/>
                    <a:pt x="58478" y="3368"/>
                  </a:cubicBezTo>
                  <a:cubicBezTo>
                    <a:pt x="55738" y="4173"/>
                    <a:pt x="52950" y="4460"/>
                    <a:pt x="50172" y="5045"/>
                  </a:cubicBezTo>
                  <a:cubicBezTo>
                    <a:pt x="50124" y="5054"/>
                    <a:pt x="50086" y="5093"/>
                    <a:pt x="50067" y="5141"/>
                  </a:cubicBezTo>
                  <a:cubicBezTo>
                    <a:pt x="50052" y="5136"/>
                    <a:pt x="50038" y="5135"/>
                    <a:pt x="50023" y="5135"/>
                  </a:cubicBezTo>
                  <a:cubicBezTo>
                    <a:pt x="49968" y="5135"/>
                    <a:pt x="49911" y="5160"/>
                    <a:pt x="49866" y="5198"/>
                  </a:cubicBezTo>
                  <a:cubicBezTo>
                    <a:pt x="49584" y="5151"/>
                    <a:pt x="49265" y="5118"/>
                    <a:pt x="48950" y="5118"/>
                  </a:cubicBezTo>
                  <a:cubicBezTo>
                    <a:pt x="48686" y="5118"/>
                    <a:pt x="48425" y="5141"/>
                    <a:pt x="48189" y="5198"/>
                  </a:cubicBezTo>
                  <a:cubicBezTo>
                    <a:pt x="48132" y="5208"/>
                    <a:pt x="48103" y="5275"/>
                    <a:pt x="48122" y="5323"/>
                  </a:cubicBezTo>
                  <a:cubicBezTo>
                    <a:pt x="48074" y="5351"/>
                    <a:pt x="48036" y="5390"/>
                    <a:pt x="48026" y="5447"/>
                  </a:cubicBezTo>
                  <a:cubicBezTo>
                    <a:pt x="47691" y="6501"/>
                    <a:pt x="47739" y="7631"/>
                    <a:pt x="48141" y="8657"/>
                  </a:cubicBezTo>
                  <a:cubicBezTo>
                    <a:pt x="48170" y="8752"/>
                    <a:pt x="48256" y="8810"/>
                    <a:pt x="48361" y="8819"/>
                  </a:cubicBezTo>
                  <a:cubicBezTo>
                    <a:pt x="48446" y="8821"/>
                    <a:pt x="48531" y="8822"/>
                    <a:pt x="48616" y="8822"/>
                  </a:cubicBezTo>
                  <a:cubicBezTo>
                    <a:pt x="49041" y="8822"/>
                    <a:pt x="49471" y="8802"/>
                    <a:pt x="49894" y="8762"/>
                  </a:cubicBezTo>
                  <a:cubicBezTo>
                    <a:pt x="49933" y="8810"/>
                    <a:pt x="49981" y="8848"/>
                    <a:pt x="50019" y="8896"/>
                  </a:cubicBezTo>
                  <a:cubicBezTo>
                    <a:pt x="49981" y="8973"/>
                    <a:pt x="50038" y="9078"/>
                    <a:pt x="50124" y="9078"/>
                  </a:cubicBezTo>
                  <a:cubicBezTo>
                    <a:pt x="50416" y="9096"/>
                    <a:pt x="50703" y="9103"/>
                    <a:pt x="50992" y="9103"/>
                  </a:cubicBezTo>
                  <a:cubicBezTo>
                    <a:pt x="51159" y="9103"/>
                    <a:pt x="51326" y="9101"/>
                    <a:pt x="51494" y="9097"/>
                  </a:cubicBezTo>
                  <a:lnTo>
                    <a:pt x="51494" y="9097"/>
                  </a:lnTo>
                  <a:cubicBezTo>
                    <a:pt x="51485" y="9547"/>
                    <a:pt x="51504" y="9998"/>
                    <a:pt x="51552" y="10448"/>
                  </a:cubicBezTo>
                  <a:cubicBezTo>
                    <a:pt x="51316" y="10427"/>
                    <a:pt x="51078" y="10415"/>
                    <a:pt x="50840" y="10415"/>
                  </a:cubicBezTo>
                  <a:cubicBezTo>
                    <a:pt x="50120" y="10415"/>
                    <a:pt x="49400" y="10524"/>
                    <a:pt x="48745" y="10812"/>
                  </a:cubicBezTo>
                  <a:cubicBezTo>
                    <a:pt x="48361" y="10975"/>
                    <a:pt x="48017" y="11205"/>
                    <a:pt x="47729" y="11502"/>
                  </a:cubicBezTo>
                  <a:cubicBezTo>
                    <a:pt x="47202" y="12048"/>
                    <a:pt x="46953" y="12843"/>
                    <a:pt x="46187" y="13073"/>
                  </a:cubicBezTo>
                  <a:cubicBezTo>
                    <a:pt x="46139" y="13035"/>
                    <a:pt x="46081" y="13016"/>
                    <a:pt x="46024" y="13016"/>
                  </a:cubicBezTo>
                  <a:cubicBezTo>
                    <a:pt x="40639" y="13218"/>
                    <a:pt x="35259" y="13316"/>
                    <a:pt x="29873" y="13316"/>
                  </a:cubicBezTo>
                  <a:cubicBezTo>
                    <a:pt x="27613" y="13316"/>
                    <a:pt x="25352" y="13299"/>
                    <a:pt x="23089" y="13265"/>
                  </a:cubicBezTo>
                  <a:cubicBezTo>
                    <a:pt x="19266" y="13207"/>
                    <a:pt x="15444" y="13140"/>
                    <a:pt x="11631" y="13073"/>
                  </a:cubicBezTo>
                  <a:cubicBezTo>
                    <a:pt x="9791" y="13035"/>
                    <a:pt x="7952" y="13006"/>
                    <a:pt x="6112" y="12977"/>
                  </a:cubicBezTo>
                  <a:cubicBezTo>
                    <a:pt x="4758" y="12957"/>
                    <a:pt x="3385" y="12878"/>
                    <a:pt x="2022" y="12878"/>
                  </a:cubicBezTo>
                  <a:cubicBezTo>
                    <a:pt x="1409" y="12878"/>
                    <a:pt x="798" y="12894"/>
                    <a:pt x="192" y="12939"/>
                  </a:cubicBezTo>
                  <a:cubicBezTo>
                    <a:pt x="0" y="12948"/>
                    <a:pt x="0" y="13236"/>
                    <a:pt x="192" y="13245"/>
                  </a:cubicBezTo>
                  <a:cubicBezTo>
                    <a:pt x="2146" y="13456"/>
                    <a:pt x="4149" y="13380"/>
                    <a:pt x="6112" y="13418"/>
                  </a:cubicBezTo>
                  <a:cubicBezTo>
                    <a:pt x="7952" y="13456"/>
                    <a:pt x="9791" y="13485"/>
                    <a:pt x="11631" y="13523"/>
                  </a:cubicBezTo>
                  <a:cubicBezTo>
                    <a:pt x="15453" y="13590"/>
                    <a:pt x="19266" y="13667"/>
                    <a:pt x="23089" y="13724"/>
                  </a:cubicBezTo>
                  <a:cubicBezTo>
                    <a:pt x="26544" y="13777"/>
                    <a:pt x="30008" y="13831"/>
                    <a:pt x="33472" y="13831"/>
                  </a:cubicBezTo>
                  <a:cubicBezTo>
                    <a:pt x="37661" y="13831"/>
                    <a:pt x="41849" y="13752"/>
                    <a:pt x="46024" y="13495"/>
                  </a:cubicBezTo>
                  <a:cubicBezTo>
                    <a:pt x="46072" y="13495"/>
                    <a:pt x="46120" y="13475"/>
                    <a:pt x="46158" y="13447"/>
                  </a:cubicBezTo>
                  <a:cubicBezTo>
                    <a:pt x="46972" y="13399"/>
                    <a:pt x="47375" y="12680"/>
                    <a:pt x="47863" y="12067"/>
                  </a:cubicBezTo>
                  <a:cubicBezTo>
                    <a:pt x="48965" y="10668"/>
                    <a:pt x="50565" y="10870"/>
                    <a:pt x="52174" y="10812"/>
                  </a:cubicBezTo>
                  <a:cubicBezTo>
                    <a:pt x="52213" y="10812"/>
                    <a:pt x="52241" y="10793"/>
                    <a:pt x="52261" y="10774"/>
                  </a:cubicBezTo>
                  <a:cubicBezTo>
                    <a:pt x="52481" y="10783"/>
                    <a:pt x="52673" y="10908"/>
                    <a:pt x="52768" y="11099"/>
                  </a:cubicBezTo>
                  <a:cubicBezTo>
                    <a:pt x="52922" y="11406"/>
                    <a:pt x="52701" y="11751"/>
                    <a:pt x="52443" y="11914"/>
                  </a:cubicBezTo>
                  <a:cubicBezTo>
                    <a:pt x="52217" y="12058"/>
                    <a:pt x="51977" y="12096"/>
                    <a:pt x="51731" y="12096"/>
                  </a:cubicBezTo>
                  <a:cubicBezTo>
                    <a:pt x="51454" y="12096"/>
                    <a:pt x="51170" y="12048"/>
                    <a:pt x="50891" y="12048"/>
                  </a:cubicBezTo>
                  <a:cubicBezTo>
                    <a:pt x="50651" y="12058"/>
                    <a:pt x="50603" y="12383"/>
                    <a:pt x="50833" y="12460"/>
                  </a:cubicBezTo>
                  <a:cubicBezTo>
                    <a:pt x="50939" y="12489"/>
                    <a:pt x="51053" y="12508"/>
                    <a:pt x="51168" y="12527"/>
                  </a:cubicBezTo>
                  <a:cubicBezTo>
                    <a:pt x="50996" y="12814"/>
                    <a:pt x="51044" y="13188"/>
                    <a:pt x="51283" y="13427"/>
                  </a:cubicBezTo>
                  <a:cubicBezTo>
                    <a:pt x="50986" y="13667"/>
                    <a:pt x="50910" y="14079"/>
                    <a:pt x="51101" y="14414"/>
                  </a:cubicBezTo>
                  <a:cubicBezTo>
                    <a:pt x="51149" y="14520"/>
                    <a:pt x="51226" y="14615"/>
                    <a:pt x="51322" y="14692"/>
                  </a:cubicBezTo>
                  <a:cubicBezTo>
                    <a:pt x="50871" y="15056"/>
                    <a:pt x="50871" y="15688"/>
                    <a:pt x="51236" y="16110"/>
                  </a:cubicBezTo>
                  <a:cubicBezTo>
                    <a:pt x="51264" y="16139"/>
                    <a:pt x="51293" y="16158"/>
                    <a:pt x="51312" y="16187"/>
                  </a:cubicBezTo>
                  <a:cubicBezTo>
                    <a:pt x="51053" y="16493"/>
                    <a:pt x="51015" y="16934"/>
                    <a:pt x="51216" y="17288"/>
                  </a:cubicBezTo>
                  <a:cubicBezTo>
                    <a:pt x="51274" y="17375"/>
                    <a:pt x="51331" y="17451"/>
                    <a:pt x="51408" y="17528"/>
                  </a:cubicBezTo>
                  <a:cubicBezTo>
                    <a:pt x="51019" y="17587"/>
                    <a:pt x="50628" y="17616"/>
                    <a:pt x="50237" y="17616"/>
                  </a:cubicBezTo>
                  <a:cubicBezTo>
                    <a:pt x="49801" y="17616"/>
                    <a:pt x="49366" y="17579"/>
                    <a:pt x="48936" y="17509"/>
                  </a:cubicBezTo>
                  <a:cubicBezTo>
                    <a:pt x="48132" y="17375"/>
                    <a:pt x="47413" y="17030"/>
                    <a:pt x="46637" y="16809"/>
                  </a:cubicBezTo>
                  <a:cubicBezTo>
                    <a:pt x="46069" y="16645"/>
                    <a:pt x="45462" y="16594"/>
                    <a:pt x="44844" y="16594"/>
                  </a:cubicBezTo>
                  <a:cubicBezTo>
                    <a:pt x="43950" y="16594"/>
                    <a:pt x="43036" y="16700"/>
                    <a:pt x="42192" y="16723"/>
                  </a:cubicBezTo>
                  <a:cubicBezTo>
                    <a:pt x="38762" y="16809"/>
                    <a:pt x="35332" y="16867"/>
                    <a:pt x="31912" y="16905"/>
                  </a:cubicBezTo>
                  <a:cubicBezTo>
                    <a:pt x="30661" y="16914"/>
                    <a:pt x="29410" y="16918"/>
                    <a:pt x="28160" y="16918"/>
                  </a:cubicBezTo>
                  <a:cubicBezTo>
                    <a:pt x="22737" y="16918"/>
                    <a:pt x="17319" y="16838"/>
                    <a:pt x="11909" y="16714"/>
                  </a:cubicBezTo>
                  <a:cubicBezTo>
                    <a:pt x="8834" y="16645"/>
                    <a:pt x="5735" y="16457"/>
                    <a:pt x="2655" y="16457"/>
                  </a:cubicBezTo>
                  <a:cubicBezTo>
                    <a:pt x="1839" y="16457"/>
                    <a:pt x="1024" y="16471"/>
                    <a:pt x="211" y="16503"/>
                  </a:cubicBezTo>
                  <a:cubicBezTo>
                    <a:pt x="0" y="16532"/>
                    <a:pt x="0" y="16829"/>
                    <a:pt x="211" y="16857"/>
                  </a:cubicBezTo>
                  <a:cubicBezTo>
                    <a:pt x="3622" y="17164"/>
                    <a:pt x="7099" y="17097"/>
                    <a:pt x="10519" y="17183"/>
                  </a:cubicBezTo>
                  <a:cubicBezTo>
                    <a:pt x="13892" y="17269"/>
                    <a:pt x="17264" y="17355"/>
                    <a:pt x="20636" y="17403"/>
                  </a:cubicBezTo>
                  <a:cubicBezTo>
                    <a:pt x="23157" y="17435"/>
                    <a:pt x="25677" y="17451"/>
                    <a:pt x="28196" y="17451"/>
                  </a:cubicBezTo>
                  <a:cubicBezTo>
                    <a:pt x="32598" y="17451"/>
                    <a:pt x="36997" y="17402"/>
                    <a:pt x="41397" y="17298"/>
                  </a:cubicBezTo>
                  <a:cubicBezTo>
                    <a:pt x="42368" y="17278"/>
                    <a:pt x="43384" y="17184"/>
                    <a:pt x="44386" y="17184"/>
                  </a:cubicBezTo>
                  <a:cubicBezTo>
                    <a:pt x="45320" y="17184"/>
                    <a:pt x="46242" y="17266"/>
                    <a:pt x="47106" y="17566"/>
                  </a:cubicBezTo>
                  <a:cubicBezTo>
                    <a:pt x="48126" y="17932"/>
                    <a:pt x="49200" y="18120"/>
                    <a:pt x="50279" y="18120"/>
                  </a:cubicBezTo>
                  <a:cubicBezTo>
                    <a:pt x="50780" y="18120"/>
                    <a:pt x="51283" y="18079"/>
                    <a:pt x="51782" y="17997"/>
                  </a:cubicBezTo>
                  <a:cubicBezTo>
                    <a:pt x="51858" y="17988"/>
                    <a:pt x="51925" y="17949"/>
                    <a:pt x="51954" y="17882"/>
                  </a:cubicBezTo>
                  <a:cubicBezTo>
                    <a:pt x="52174" y="17969"/>
                    <a:pt x="52414" y="18016"/>
                    <a:pt x="52653" y="18026"/>
                  </a:cubicBezTo>
                  <a:cubicBezTo>
                    <a:pt x="52676" y="18027"/>
                    <a:pt x="52699" y="18027"/>
                    <a:pt x="52722" y="18027"/>
                  </a:cubicBezTo>
                  <a:cubicBezTo>
                    <a:pt x="53229" y="18027"/>
                    <a:pt x="53758" y="17823"/>
                    <a:pt x="54023" y="17365"/>
                  </a:cubicBezTo>
                  <a:cubicBezTo>
                    <a:pt x="54205" y="17030"/>
                    <a:pt x="54253" y="16560"/>
                    <a:pt x="54033" y="16235"/>
                  </a:cubicBezTo>
                  <a:cubicBezTo>
                    <a:pt x="54196" y="16091"/>
                    <a:pt x="54320" y="15909"/>
                    <a:pt x="54387" y="15708"/>
                  </a:cubicBezTo>
                  <a:cubicBezTo>
                    <a:pt x="54512" y="15353"/>
                    <a:pt x="54464" y="14922"/>
                    <a:pt x="54234" y="14644"/>
                  </a:cubicBezTo>
                  <a:cubicBezTo>
                    <a:pt x="54311" y="14577"/>
                    <a:pt x="54387" y="14510"/>
                    <a:pt x="54454" y="14433"/>
                  </a:cubicBezTo>
                  <a:cubicBezTo>
                    <a:pt x="54761" y="14031"/>
                    <a:pt x="54819" y="13456"/>
                    <a:pt x="54483" y="13073"/>
                  </a:cubicBezTo>
                  <a:cubicBezTo>
                    <a:pt x="54732" y="12814"/>
                    <a:pt x="54857" y="12479"/>
                    <a:pt x="54675" y="12086"/>
                  </a:cubicBezTo>
                  <a:cubicBezTo>
                    <a:pt x="54598" y="11914"/>
                    <a:pt x="54454" y="11780"/>
                    <a:pt x="54292" y="11693"/>
                  </a:cubicBezTo>
                  <a:cubicBezTo>
                    <a:pt x="54522" y="10831"/>
                    <a:pt x="54646" y="9940"/>
                    <a:pt x="54665" y="9049"/>
                  </a:cubicBezTo>
                  <a:cubicBezTo>
                    <a:pt x="56006" y="9116"/>
                    <a:pt x="57338" y="9298"/>
                    <a:pt x="58651" y="9576"/>
                  </a:cubicBezTo>
                  <a:cubicBezTo>
                    <a:pt x="61458" y="10170"/>
                    <a:pt x="64140" y="11214"/>
                    <a:pt x="66612" y="12671"/>
                  </a:cubicBezTo>
                  <a:cubicBezTo>
                    <a:pt x="66641" y="12680"/>
                    <a:pt x="66660" y="12690"/>
                    <a:pt x="66688" y="12699"/>
                  </a:cubicBezTo>
                  <a:cubicBezTo>
                    <a:pt x="66682" y="12797"/>
                    <a:pt x="66759" y="12863"/>
                    <a:pt x="66842" y="12863"/>
                  </a:cubicBezTo>
                  <a:cubicBezTo>
                    <a:pt x="66882" y="12863"/>
                    <a:pt x="66923" y="12848"/>
                    <a:pt x="66957" y="12814"/>
                  </a:cubicBezTo>
                  <a:cubicBezTo>
                    <a:pt x="70521" y="9452"/>
                    <a:pt x="70386" y="3751"/>
                    <a:pt x="67388" y="92"/>
                  </a:cubicBezTo>
                  <a:cubicBezTo>
                    <a:pt x="67335" y="27"/>
                    <a:pt x="67274" y="0"/>
                    <a:pt x="672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43"/>
          <p:cNvGrpSpPr/>
          <p:nvPr/>
        </p:nvGrpSpPr>
        <p:grpSpPr>
          <a:xfrm>
            <a:off x="622953" y="2601828"/>
            <a:ext cx="494919" cy="649316"/>
            <a:chOff x="4668975" y="1138375"/>
            <a:chExt cx="281925" cy="369875"/>
          </a:xfrm>
        </p:grpSpPr>
        <p:sp>
          <p:nvSpPr>
            <p:cNvPr id="1275" name="Google Shape;1275;p43"/>
            <p:cNvSpPr/>
            <p:nvPr/>
          </p:nvSpPr>
          <p:spPr>
            <a:xfrm>
              <a:off x="4707275" y="1138375"/>
              <a:ext cx="186125" cy="209800"/>
            </a:xfrm>
            <a:custGeom>
              <a:avLst/>
              <a:gdLst/>
              <a:ahLst/>
              <a:cxnLst/>
              <a:rect l="l" t="t" r="r" b="b"/>
              <a:pathLst>
                <a:path w="7445" h="8392" extrusionOk="0">
                  <a:moveTo>
                    <a:pt x="2195" y="5214"/>
                  </a:moveTo>
                  <a:cubicBezTo>
                    <a:pt x="2185" y="5281"/>
                    <a:pt x="2195" y="5358"/>
                    <a:pt x="2204" y="5425"/>
                  </a:cubicBezTo>
                  <a:lnTo>
                    <a:pt x="2061" y="5425"/>
                  </a:lnTo>
                  <a:lnTo>
                    <a:pt x="2195" y="5214"/>
                  </a:lnTo>
                  <a:close/>
                  <a:moveTo>
                    <a:pt x="3634" y="0"/>
                  </a:moveTo>
                  <a:cubicBezTo>
                    <a:pt x="3375" y="0"/>
                    <a:pt x="3109" y="144"/>
                    <a:pt x="2971" y="357"/>
                  </a:cubicBezTo>
                  <a:cubicBezTo>
                    <a:pt x="1879" y="2024"/>
                    <a:pt x="1026" y="3825"/>
                    <a:pt x="183" y="5626"/>
                  </a:cubicBezTo>
                  <a:cubicBezTo>
                    <a:pt x="116" y="5760"/>
                    <a:pt x="87" y="5913"/>
                    <a:pt x="106" y="6057"/>
                  </a:cubicBezTo>
                  <a:cubicBezTo>
                    <a:pt x="1" y="6412"/>
                    <a:pt x="221" y="6785"/>
                    <a:pt x="585" y="6871"/>
                  </a:cubicBezTo>
                  <a:cubicBezTo>
                    <a:pt x="1131" y="7025"/>
                    <a:pt x="1697" y="7121"/>
                    <a:pt x="2262" y="7178"/>
                  </a:cubicBezTo>
                  <a:cubicBezTo>
                    <a:pt x="2262" y="7245"/>
                    <a:pt x="2262" y="7322"/>
                    <a:pt x="2262" y="7398"/>
                  </a:cubicBezTo>
                  <a:cubicBezTo>
                    <a:pt x="2281" y="7600"/>
                    <a:pt x="2329" y="7791"/>
                    <a:pt x="2425" y="7973"/>
                  </a:cubicBezTo>
                  <a:cubicBezTo>
                    <a:pt x="2486" y="8102"/>
                    <a:pt x="2614" y="8173"/>
                    <a:pt x="2745" y="8173"/>
                  </a:cubicBezTo>
                  <a:cubicBezTo>
                    <a:pt x="2799" y="8173"/>
                    <a:pt x="2853" y="8161"/>
                    <a:pt x="2904" y="8136"/>
                  </a:cubicBezTo>
                  <a:cubicBezTo>
                    <a:pt x="2938" y="8145"/>
                    <a:pt x="2974" y="8149"/>
                    <a:pt x="3009" y="8149"/>
                  </a:cubicBezTo>
                  <a:cubicBezTo>
                    <a:pt x="3092" y="8149"/>
                    <a:pt x="3175" y="8126"/>
                    <a:pt x="3249" y="8079"/>
                  </a:cubicBezTo>
                  <a:cubicBezTo>
                    <a:pt x="3426" y="7982"/>
                    <a:pt x="3621" y="7934"/>
                    <a:pt x="3816" y="7934"/>
                  </a:cubicBezTo>
                  <a:cubicBezTo>
                    <a:pt x="4086" y="7934"/>
                    <a:pt x="4354" y="8025"/>
                    <a:pt x="4571" y="8203"/>
                  </a:cubicBezTo>
                  <a:cubicBezTo>
                    <a:pt x="4704" y="8334"/>
                    <a:pt x="4863" y="8391"/>
                    <a:pt x="5018" y="8391"/>
                  </a:cubicBezTo>
                  <a:cubicBezTo>
                    <a:pt x="5407" y="8391"/>
                    <a:pt x="5773" y="8030"/>
                    <a:pt x="5663" y="7571"/>
                  </a:cubicBezTo>
                  <a:cubicBezTo>
                    <a:pt x="5605" y="7303"/>
                    <a:pt x="5577" y="7025"/>
                    <a:pt x="5577" y="6747"/>
                  </a:cubicBezTo>
                  <a:cubicBezTo>
                    <a:pt x="5835" y="6737"/>
                    <a:pt x="6104" y="6728"/>
                    <a:pt x="6362" y="6709"/>
                  </a:cubicBezTo>
                  <a:cubicBezTo>
                    <a:pt x="6851" y="6670"/>
                    <a:pt x="7282" y="6431"/>
                    <a:pt x="7359" y="5904"/>
                  </a:cubicBezTo>
                  <a:cubicBezTo>
                    <a:pt x="7445" y="5396"/>
                    <a:pt x="7119" y="4888"/>
                    <a:pt x="6908" y="4467"/>
                  </a:cubicBezTo>
                  <a:cubicBezTo>
                    <a:pt x="6659" y="3969"/>
                    <a:pt x="6391" y="3480"/>
                    <a:pt x="6104" y="3001"/>
                  </a:cubicBezTo>
                  <a:cubicBezTo>
                    <a:pt x="5510" y="2014"/>
                    <a:pt x="4839" y="1085"/>
                    <a:pt x="4101" y="213"/>
                  </a:cubicBezTo>
                  <a:cubicBezTo>
                    <a:pt x="3975" y="64"/>
                    <a:pt x="3806" y="0"/>
                    <a:pt x="3634"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3"/>
            <p:cNvSpPr/>
            <p:nvPr/>
          </p:nvSpPr>
          <p:spPr>
            <a:xfrm>
              <a:off x="4668975" y="1142625"/>
              <a:ext cx="281925" cy="365625"/>
            </a:xfrm>
            <a:custGeom>
              <a:avLst/>
              <a:gdLst/>
              <a:ahLst/>
              <a:cxnLst/>
              <a:rect l="l" t="t" r="r" b="b"/>
              <a:pathLst>
                <a:path w="11277" h="14625" extrusionOk="0">
                  <a:moveTo>
                    <a:pt x="5269" y="704"/>
                  </a:moveTo>
                  <a:cubicBezTo>
                    <a:pt x="6534" y="2333"/>
                    <a:pt x="7569" y="4124"/>
                    <a:pt x="8354" y="6040"/>
                  </a:cubicBezTo>
                  <a:cubicBezTo>
                    <a:pt x="8079" y="6015"/>
                    <a:pt x="7809" y="6002"/>
                    <a:pt x="7540" y="6002"/>
                  </a:cubicBezTo>
                  <a:cubicBezTo>
                    <a:pt x="7406" y="6002"/>
                    <a:pt x="7272" y="6005"/>
                    <a:pt x="7137" y="6012"/>
                  </a:cubicBezTo>
                  <a:cubicBezTo>
                    <a:pt x="7032" y="6012"/>
                    <a:pt x="6936" y="6088"/>
                    <a:pt x="6907" y="6184"/>
                  </a:cubicBezTo>
                  <a:cubicBezTo>
                    <a:pt x="6885" y="6175"/>
                    <a:pt x="6863" y="6171"/>
                    <a:pt x="6840" y="6171"/>
                  </a:cubicBezTo>
                  <a:cubicBezTo>
                    <a:pt x="6746" y="6171"/>
                    <a:pt x="6658" y="6246"/>
                    <a:pt x="6658" y="6347"/>
                  </a:cubicBezTo>
                  <a:cubicBezTo>
                    <a:pt x="6668" y="6855"/>
                    <a:pt x="6678" y="7362"/>
                    <a:pt x="6706" y="7870"/>
                  </a:cubicBezTo>
                  <a:cubicBezTo>
                    <a:pt x="6316" y="7645"/>
                    <a:pt x="5849" y="7538"/>
                    <a:pt x="5372" y="7538"/>
                  </a:cubicBezTo>
                  <a:cubicBezTo>
                    <a:pt x="5077" y="7538"/>
                    <a:pt x="4779" y="7579"/>
                    <a:pt x="4493" y="7659"/>
                  </a:cubicBezTo>
                  <a:cubicBezTo>
                    <a:pt x="4292" y="7727"/>
                    <a:pt x="4091" y="7813"/>
                    <a:pt x="3909" y="7928"/>
                  </a:cubicBezTo>
                  <a:cubicBezTo>
                    <a:pt x="3966" y="7468"/>
                    <a:pt x="3966" y="7008"/>
                    <a:pt x="3928" y="6548"/>
                  </a:cubicBezTo>
                  <a:cubicBezTo>
                    <a:pt x="3928" y="6500"/>
                    <a:pt x="3899" y="6462"/>
                    <a:pt x="3871" y="6424"/>
                  </a:cubicBezTo>
                  <a:cubicBezTo>
                    <a:pt x="3890" y="6366"/>
                    <a:pt x="3851" y="6299"/>
                    <a:pt x="3794" y="6280"/>
                  </a:cubicBezTo>
                  <a:cubicBezTo>
                    <a:pt x="3286" y="6146"/>
                    <a:pt x="2778" y="6040"/>
                    <a:pt x="2271" y="5973"/>
                  </a:cubicBezTo>
                  <a:cubicBezTo>
                    <a:pt x="3334" y="4258"/>
                    <a:pt x="4350" y="2505"/>
                    <a:pt x="5269" y="704"/>
                  </a:cubicBezTo>
                  <a:close/>
                  <a:moveTo>
                    <a:pt x="5459" y="8008"/>
                  </a:moveTo>
                  <a:cubicBezTo>
                    <a:pt x="6319" y="8008"/>
                    <a:pt x="7130" y="8432"/>
                    <a:pt x="7233" y="9432"/>
                  </a:cubicBezTo>
                  <a:cubicBezTo>
                    <a:pt x="7243" y="9470"/>
                    <a:pt x="7252" y="9508"/>
                    <a:pt x="7272" y="9537"/>
                  </a:cubicBezTo>
                  <a:cubicBezTo>
                    <a:pt x="7125" y="9707"/>
                    <a:pt x="7270" y="9938"/>
                    <a:pt x="7456" y="9938"/>
                  </a:cubicBezTo>
                  <a:cubicBezTo>
                    <a:pt x="7502" y="9938"/>
                    <a:pt x="7550" y="9924"/>
                    <a:pt x="7597" y="9892"/>
                  </a:cubicBezTo>
                  <a:cubicBezTo>
                    <a:pt x="7945" y="9713"/>
                    <a:pt x="8295" y="9632"/>
                    <a:pt x="8627" y="9632"/>
                  </a:cubicBezTo>
                  <a:cubicBezTo>
                    <a:pt x="9898" y="9632"/>
                    <a:pt x="10921" y="10815"/>
                    <a:pt x="10663" y="12258"/>
                  </a:cubicBezTo>
                  <a:lnTo>
                    <a:pt x="10653" y="12258"/>
                  </a:lnTo>
                  <a:cubicBezTo>
                    <a:pt x="10443" y="13484"/>
                    <a:pt x="9743" y="14030"/>
                    <a:pt x="8536" y="14088"/>
                  </a:cubicBezTo>
                  <a:cubicBezTo>
                    <a:pt x="8359" y="14099"/>
                    <a:pt x="8180" y="14103"/>
                    <a:pt x="8000" y="14103"/>
                  </a:cubicBezTo>
                  <a:cubicBezTo>
                    <a:pt x="7404" y="14103"/>
                    <a:pt x="6799" y="14055"/>
                    <a:pt x="6218" y="14040"/>
                  </a:cubicBezTo>
                  <a:lnTo>
                    <a:pt x="3899" y="13992"/>
                  </a:lnTo>
                  <a:cubicBezTo>
                    <a:pt x="3805" y="13990"/>
                    <a:pt x="3709" y="13989"/>
                    <a:pt x="3611" y="13989"/>
                  </a:cubicBezTo>
                  <a:cubicBezTo>
                    <a:pt x="3485" y="13989"/>
                    <a:pt x="3356" y="13990"/>
                    <a:pt x="3226" y="13990"/>
                  </a:cubicBezTo>
                  <a:cubicBezTo>
                    <a:pt x="2613" y="13990"/>
                    <a:pt x="1971" y="13966"/>
                    <a:pt x="1456" y="13695"/>
                  </a:cubicBezTo>
                  <a:cubicBezTo>
                    <a:pt x="680" y="13283"/>
                    <a:pt x="412" y="12229"/>
                    <a:pt x="853" y="11472"/>
                  </a:cubicBezTo>
                  <a:cubicBezTo>
                    <a:pt x="1196" y="10889"/>
                    <a:pt x="1843" y="10648"/>
                    <a:pt x="2492" y="10648"/>
                  </a:cubicBezTo>
                  <a:cubicBezTo>
                    <a:pt x="2802" y="10648"/>
                    <a:pt x="3113" y="10703"/>
                    <a:pt x="3392" y="10802"/>
                  </a:cubicBezTo>
                  <a:cubicBezTo>
                    <a:pt x="3402" y="10807"/>
                    <a:pt x="3412" y="10809"/>
                    <a:pt x="3421" y="10809"/>
                  </a:cubicBezTo>
                  <a:cubicBezTo>
                    <a:pt x="3486" y="10809"/>
                    <a:pt x="3508" y="10700"/>
                    <a:pt x="3449" y="10658"/>
                  </a:cubicBezTo>
                  <a:cubicBezTo>
                    <a:pt x="3420" y="10639"/>
                    <a:pt x="3392" y="10620"/>
                    <a:pt x="3353" y="10601"/>
                  </a:cubicBezTo>
                  <a:cubicBezTo>
                    <a:pt x="3468" y="10591"/>
                    <a:pt x="3535" y="10467"/>
                    <a:pt x="3487" y="10361"/>
                  </a:cubicBezTo>
                  <a:cubicBezTo>
                    <a:pt x="2769" y="8964"/>
                    <a:pt x="4169" y="8008"/>
                    <a:pt x="5459" y="8008"/>
                  </a:cubicBezTo>
                  <a:close/>
                  <a:moveTo>
                    <a:pt x="5239" y="0"/>
                  </a:moveTo>
                  <a:cubicBezTo>
                    <a:pt x="5154" y="0"/>
                    <a:pt x="5070" y="43"/>
                    <a:pt x="5020" y="120"/>
                  </a:cubicBezTo>
                  <a:cubicBezTo>
                    <a:pt x="3966" y="2132"/>
                    <a:pt x="2845" y="4105"/>
                    <a:pt x="1629" y="6031"/>
                  </a:cubicBezTo>
                  <a:cubicBezTo>
                    <a:pt x="1533" y="6194"/>
                    <a:pt x="1658" y="6404"/>
                    <a:pt x="1849" y="6414"/>
                  </a:cubicBezTo>
                  <a:cubicBezTo>
                    <a:pt x="2434" y="6472"/>
                    <a:pt x="3008" y="6510"/>
                    <a:pt x="3593" y="6510"/>
                  </a:cubicBezTo>
                  <a:cubicBezTo>
                    <a:pt x="3593" y="6519"/>
                    <a:pt x="3593" y="6529"/>
                    <a:pt x="3583" y="6539"/>
                  </a:cubicBezTo>
                  <a:cubicBezTo>
                    <a:pt x="3545" y="7037"/>
                    <a:pt x="3554" y="7535"/>
                    <a:pt x="3612" y="8033"/>
                  </a:cubicBezTo>
                  <a:cubicBezTo>
                    <a:pt x="3612" y="8062"/>
                    <a:pt x="3621" y="8091"/>
                    <a:pt x="3641" y="8110"/>
                  </a:cubicBezTo>
                  <a:cubicBezTo>
                    <a:pt x="2893" y="8704"/>
                    <a:pt x="2472" y="9681"/>
                    <a:pt x="3200" y="10495"/>
                  </a:cubicBezTo>
                  <a:cubicBezTo>
                    <a:pt x="2884" y="10331"/>
                    <a:pt x="2550" y="10255"/>
                    <a:pt x="2224" y="10255"/>
                  </a:cubicBezTo>
                  <a:cubicBezTo>
                    <a:pt x="1065" y="10255"/>
                    <a:pt x="1" y="11212"/>
                    <a:pt x="173" y="12565"/>
                  </a:cubicBezTo>
                  <a:cubicBezTo>
                    <a:pt x="297" y="13503"/>
                    <a:pt x="949" y="14107"/>
                    <a:pt x="1840" y="14327"/>
                  </a:cubicBezTo>
                  <a:cubicBezTo>
                    <a:pt x="2543" y="14507"/>
                    <a:pt x="3310" y="14549"/>
                    <a:pt x="4082" y="14549"/>
                  </a:cubicBezTo>
                  <a:cubicBezTo>
                    <a:pt x="4764" y="14549"/>
                    <a:pt x="5451" y="14516"/>
                    <a:pt x="6102" y="14516"/>
                  </a:cubicBezTo>
                  <a:cubicBezTo>
                    <a:pt x="6209" y="14516"/>
                    <a:pt x="6314" y="14517"/>
                    <a:pt x="6419" y="14519"/>
                  </a:cubicBezTo>
                  <a:cubicBezTo>
                    <a:pt x="6979" y="14529"/>
                    <a:pt x="7667" y="14624"/>
                    <a:pt x="8335" y="14624"/>
                  </a:cubicBezTo>
                  <a:cubicBezTo>
                    <a:pt x="9003" y="14624"/>
                    <a:pt x="9652" y="14529"/>
                    <a:pt x="10136" y="14155"/>
                  </a:cubicBezTo>
                  <a:cubicBezTo>
                    <a:pt x="10893" y="13561"/>
                    <a:pt x="11276" y="12507"/>
                    <a:pt x="11209" y="11568"/>
                  </a:cubicBezTo>
                  <a:cubicBezTo>
                    <a:pt x="11124" y="10188"/>
                    <a:pt x="9910" y="9069"/>
                    <a:pt x="8620" y="9069"/>
                  </a:cubicBezTo>
                  <a:cubicBezTo>
                    <a:pt x="8308" y="9069"/>
                    <a:pt x="7990" y="9135"/>
                    <a:pt x="7684" y="9279"/>
                  </a:cubicBezTo>
                  <a:cubicBezTo>
                    <a:pt x="7616" y="8780"/>
                    <a:pt x="7358" y="8330"/>
                    <a:pt x="6965" y="8033"/>
                  </a:cubicBezTo>
                  <a:cubicBezTo>
                    <a:pt x="7003" y="7516"/>
                    <a:pt x="7013" y="6989"/>
                    <a:pt x="7022" y="6472"/>
                  </a:cubicBezTo>
                  <a:cubicBezTo>
                    <a:pt x="7061" y="6491"/>
                    <a:pt x="7099" y="6500"/>
                    <a:pt x="7147" y="6500"/>
                  </a:cubicBezTo>
                  <a:cubicBezTo>
                    <a:pt x="7321" y="6487"/>
                    <a:pt x="7495" y="6481"/>
                    <a:pt x="7670" y="6481"/>
                  </a:cubicBezTo>
                  <a:cubicBezTo>
                    <a:pt x="8003" y="6481"/>
                    <a:pt x="8337" y="6504"/>
                    <a:pt x="8670" y="6548"/>
                  </a:cubicBezTo>
                  <a:cubicBezTo>
                    <a:pt x="8681" y="6549"/>
                    <a:pt x="8693" y="6550"/>
                    <a:pt x="8704" y="6550"/>
                  </a:cubicBezTo>
                  <a:cubicBezTo>
                    <a:pt x="8862" y="6550"/>
                    <a:pt x="9048" y="6430"/>
                    <a:pt x="8977" y="6251"/>
                  </a:cubicBezTo>
                  <a:cubicBezTo>
                    <a:pt x="8095" y="4029"/>
                    <a:pt x="6898" y="1940"/>
                    <a:pt x="5413" y="72"/>
                  </a:cubicBezTo>
                  <a:cubicBezTo>
                    <a:pt x="5364" y="23"/>
                    <a:pt x="5302" y="0"/>
                    <a:pt x="523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 name="Google Shape;1277;p43"/>
          <p:cNvSpPr/>
          <p:nvPr/>
        </p:nvSpPr>
        <p:spPr>
          <a:xfrm>
            <a:off x="7484530" y="3621817"/>
            <a:ext cx="1004655" cy="927217"/>
          </a:xfrm>
          <a:custGeom>
            <a:avLst/>
            <a:gdLst/>
            <a:ahLst/>
            <a:cxnLst/>
            <a:rect l="l" t="t" r="r" b="b"/>
            <a:pathLst>
              <a:path w="11832" h="10920" extrusionOk="0">
                <a:moveTo>
                  <a:pt x="8647" y="564"/>
                </a:moveTo>
                <a:cubicBezTo>
                  <a:pt x="9470" y="564"/>
                  <a:pt x="10295" y="582"/>
                  <a:pt x="11123" y="634"/>
                </a:cubicBezTo>
                <a:cubicBezTo>
                  <a:pt x="11123" y="1037"/>
                  <a:pt x="11123" y="1439"/>
                  <a:pt x="11132" y="1851"/>
                </a:cubicBezTo>
                <a:cubicBezTo>
                  <a:pt x="8756" y="2081"/>
                  <a:pt x="6361" y="2110"/>
                  <a:pt x="3976" y="2320"/>
                </a:cubicBezTo>
                <a:cubicBezTo>
                  <a:pt x="3957" y="1765"/>
                  <a:pt x="3918" y="1199"/>
                  <a:pt x="3861" y="644"/>
                </a:cubicBezTo>
                <a:cubicBezTo>
                  <a:pt x="5460" y="631"/>
                  <a:pt x="7051" y="564"/>
                  <a:pt x="8647" y="564"/>
                </a:cubicBezTo>
                <a:close/>
                <a:moveTo>
                  <a:pt x="1928" y="8073"/>
                </a:moveTo>
                <a:cubicBezTo>
                  <a:pt x="1994" y="8073"/>
                  <a:pt x="2064" y="8078"/>
                  <a:pt x="2137" y="8088"/>
                </a:cubicBezTo>
                <a:cubicBezTo>
                  <a:pt x="2903" y="8193"/>
                  <a:pt x="3162" y="9017"/>
                  <a:pt x="3171" y="9697"/>
                </a:cubicBezTo>
                <a:cubicBezTo>
                  <a:pt x="2948" y="9927"/>
                  <a:pt x="2630" y="10012"/>
                  <a:pt x="2296" y="10012"/>
                </a:cubicBezTo>
                <a:cubicBezTo>
                  <a:pt x="2129" y="10012"/>
                  <a:pt x="1958" y="9991"/>
                  <a:pt x="1792" y="9956"/>
                </a:cubicBezTo>
                <a:cubicBezTo>
                  <a:pt x="536" y="9701"/>
                  <a:pt x="680" y="8073"/>
                  <a:pt x="1928" y="8073"/>
                </a:cubicBezTo>
                <a:close/>
                <a:moveTo>
                  <a:pt x="9560" y="8796"/>
                </a:moveTo>
                <a:cubicBezTo>
                  <a:pt x="9638" y="8796"/>
                  <a:pt x="9718" y="8805"/>
                  <a:pt x="9801" y="8825"/>
                </a:cubicBezTo>
                <a:cubicBezTo>
                  <a:pt x="10328" y="8950"/>
                  <a:pt x="10663" y="9429"/>
                  <a:pt x="10979" y="9831"/>
                </a:cubicBezTo>
                <a:cubicBezTo>
                  <a:pt x="11017" y="9879"/>
                  <a:pt x="11075" y="9908"/>
                  <a:pt x="11142" y="9908"/>
                </a:cubicBezTo>
                <a:cubicBezTo>
                  <a:pt x="11142" y="9975"/>
                  <a:pt x="11142" y="10042"/>
                  <a:pt x="11132" y="10109"/>
                </a:cubicBezTo>
                <a:cubicBezTo>
                  <a:pt x="10843" y="10337"/>
                  <a:pt x="10470" y="10463"/>
                  <a:pt x="10104" y="10463"/>
                </a:cubicBezTo>
                <a:cubicBezTo>
                  <a:pt x="9671" y="10463"/>
                  <a:pt x="9247" y="10288"/>
                  <a:pt x="8977" y="9898"/>
                </a:cubicBezTo>
                <a:cubicBezTo>
                  <a:pt x="8571" y="9332"/>
                  <a:pt x="8978" y="8796"/>
                  <a:pt x="9560" y="8796"/>
                </a:cubicBezTo>
                <a:close/>
                <a:moveTo>
                  <a:pt x="8184" y="0"/>
                </a:moveTo>
                <a:cubicBezTo>
                  <a:pt x="6708" y="0"/>
                  <a:pt x="5229" y="97"/>
                  <a:pt x="3794" y="376"/>
                </a:cubicBezTo>
                <a:cubicBezTo>
                  <a:pt x="3771" y="360"/>
                  <a:pt x="3745" y="353"/>
                  <a:pt x="3720" y="353"/>
                </a:cubicBezTo>
                <a:cubicBezTo>
                  <a:pt x="3654" y="353"/>
                  <a:pt x="3593" y="404"/>
                  <a:pt x="3593" y="481"/>
                </a:cubicBezTo>
                <a:cubicBezTo>
                  <a:pt x="3420" y="2828"/>
                  <a:pt x="3487" y="5194"/>
                  <a:pt x="3449" y="7542"/>
                </a:cubicBezTo>
                <a:cubicBezTo>
                  <a:pt x="3439" y="7906"/>
                  <a:pt x="3497" y="8375"/>
                  <a:pt x="3478" y="8787"/>
                </a:cubicBezTo>
                <a:cubicBezTo>
                  <a:pt x="3221" y="8094"/>
                  <a:pt x="2647" y="7546"/>
                  <a:pt x="1890" y="7546"/>
                </a:cubicBezTo>
                <a:cubicBezTo>
                  <a:pt x="1716" y="7546"/>
                  <a:pt x="1533" y="7575"/>
                  <a:pt x="1341" y="7637"/>
                </a:cubicBezTo>
                <a:cubicBezTo>
                  <a:pt x="86" y="8049"/>
                  <a:pt x="0" y="9783"/>
                  <a:pt x="1188" y="10320"/>
                </a:cubicBezTo>
                <a:cubicBezTo>
                  <a:pt x="1500" y="10461"/>
                  <a:pt x="1924" y="10538"/>
                  <a:pt x="2342" y="10538"/>
                </a:cubicBezTo>
                <a:cubicBezTo>
                  <a:pt x="2719" y="10538"/>
                  <a:pt x="3091" y="10475"/>
                  <a:pt x="3372" y="10339"/>
                </a:cubicBezTo>
                <a:cubicBezTo>
                  <a:pt x="4014" y="10032"/>
                  <a:pt x="3928" y="9295"/>
                  <a:pt x="3947" y="8691"/>
                </a:cubicBezTo>
                <a:cubicBezTo>
                  <a:pt x="3995" y="6679"/>
                  <a:pt x="4062" y="4648"/>
                  <a:pt x="3995" y="2627"/>
                </a:cubicBezTo>
                <a:lnTo>
                  <a:pt x="3995" y="2627"/>
                </a:lnTo>
                <a:cubicBezTo>
                  <a:pt x="4719" y="2695"/>
                  <a:pt x="5450" y="2723"/>
                  <a:pt x="6183" y="2723"/>
                </a:cubicBezTo>
                <a:cubicBezTo>
                  <a:pt x="7730" y="2723"/>
                  <a:pt x="9289" y="2597"/>
                  <a:pt x="10816" y="2454"/>
                </a:cubicBezTo>
                <a:cubicBezTo>
                  <a:pt x="10871" y="2503"/>
                  <a:pt x="10942" y="2533"/>
                  <a:pt x="11013" y="2533"/>
                </a:cubicBezTo>
                <a:cubicBezTo>
                  <a:pt x="11053" y="2533"/>
                  <a:pt x="11094" y="2523"/>
                  <a:pt x="11132" y="2502"/>
                </a:cubicBezTo>
                <a:lnTo>
                  <a:pt x="11152" y="2493"/>
                </a:lnTo>
                <a:cubicBezTo>
                  <a:pt x="11190" y="4773"/>
                  <a:pt x="11247" y="7034"/>
                  <a:pt x="11171" y="9324"/>
                </a:cubicBezTo>
                <a:cubicBezTo>
                  <a:pt x="10766" y="8793"/>
                  <a:pt x="10226" y="8321"/>
                  <a:pt x="9543" y="8321"/>
                </a:cubicBezTo>
                <a:cubicBezTo>
                  <a:pt x="9498" y="8321"/>
                  <a:pt x="9454" y="8323"/>
                  <a:pt x="9408" y="8327"/>
                </a:cubicBezTo>
                <a:cubicBezTo>
                  <a:pt x="8661" y="8394"/>
                  <a:pt x="8134" y="9036"/>
                  <a:pt x="8364" y="9774"/>
                </a:cubicBezTo>
                <a:cubicBezTo>
                  <a:pt x="8591" y="10540"/>
                  <a:pt x="9314" y="10920"/>
                  <a:pt x="10034" y="10920"/>
                </a:cubicBezTo>
                <a:cubicBezTo>
                  <a:pt x="10557" y="10920"/>
                  <a:pt x="11080" y="10719"/>
                  <a:pt x="11410" y="10320"/>
                </a:cubicBezTo>
                <a:cubicBezTo>
                  <a:pt x="11496" y="10301"/>
                  <a:pt x="11564" y="10215"/>
                  <a:pt x="11573" y="10119"/>
                </a:cubicBezTo>
                <a:lnTo>
                  <a:pt x="11573" y="10080"/>
                </a:lnTo>
                <a:cubicBezTo>
                  <a:pt x="11621" y="9975"/>
                  <a:pt x="11669" y="9870"/>
                  <a:pt x="11698" y="9755"/>
                </a:cubicBezTo>
                <a:cubicBezTo>
                  <a:pt x="11716" y="9692"/>
                  <a:pt x="11666" y="9629"/>
                  <a:pt x="11605" y="9629"/>
                </a:cubicBezTo>
                <a:cubicBezTo>
                  <a:pt x="11601" y="9629"/>
                  <a:pt x="11597" y="9629"/>
                  <a:pt x="11592" y="9630"/>
                </a:cubicBezTo>
                <a:cubicBezTo>
                  <a:pt x="11765" y="6612"/>
                  <a:pt x="11832" y="3527"/>
                  <a:pt x="11401" y="529"/>
                </a:cubicBezTo>
                <a:cubicBezTo>
                  <a:pt x="11516" y="356"/>
                  <a:pt x="11401" y="117"/>
                  <a:pt x="11190" y="107"/>
                </a:cubicBezTo>
                <a:cubicBezTo>
                  <a:pt x="10199" y="45"/>
                  <a:pt x="9192" y="0"/>
                  <a:pt x="818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 name="Google Shape;1278;p43"/>
          <p:cNvGrpSpPr/>
          <p:nvPr/>
        </p:nvGrpSpPr>
        <p:grpSpPr>
          <a:xfrm>
            <a:off x="744147" y="487423"/>
            <a:ext cx="1418805" cy="424636"/>
            <a:chOff x="744147" y="487423"/>
            <a:chExt cx="1418805" cy="424636"/>
          </a:xfrm>
        </p:grpSpPr>
        <p:grpSp>
          <p:nvGrpSpPr>
            <p:cNvPr id="1279" name="Google Shape;1279;p43"/>
            <p:cNvGrpSpPr/>
            <p:nvPr/>
          </p:nvGrpSpPr>
          <p:grpSpPr>
            <a:xfrm>
              <a:off x="744147" y="487423"/>
              <a:ext cx="373733" cy="374642"/>
              <a:chOff x="2349600" y="296675"/>
              <a:chExt cx="236600" cy="237175"/>
            </a:xfrm>
          </p:grpSpPr>
          <p:sp>
            <p:nvSpPr>
              <p:cNvPr id="1280" name="Google Shape;1280;p43"/>
              <p:cNvSpPr/>
              <p:nvPr/>
            </p:nvSpPr>
            <p:spPr>
              <a:xfrm>
                <a:off x="2349600" y="298400"/>
                <a:ext cx="236600" cy="235450"/>
              </a:xfrm>
              <a:custGeom>
                <a:avLst/>
                <a:gdLst/>
                <a:ahLst/>
                <a:cxnLst/>
                <a:rect l="l" t="t" r="r" b="b"/>
                <a:pathLst>
                  <a:path w="9464" h="9418" fill="none" extrusionOk="0">
                    <a:moveTo>
                      <a:pt x="1" y="9418"/>
                    </a:moveTo>
                    <a:cubicBezTo>
                      <a:pt x="3140" y="6256"/>
                      <a:pt x="6279" y="3117"/>
                      <a:pt x="9464"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3"/>
              <p:cNvSpPr/>
              <p:nvPr/>
            </p:nvSpPr>
            <p:spPr>
              <a:xfrm>
                <a:off x="2416150" y="296675"/>
                <a:ext cx="130800" cy="208175"/>
              </a:xfrm>
              <a:custGeom>
                <a:avLst/>
                <a:gdLst/>
                <a:ahLst/>
                <a:cxnLst/>
                <a:rect l="l" t="t" r="r" b="b"/>
                <a:pathLst>
                  <a:path w="5232" h="8327" fill="none" extrusionOk="0">
                    <a:moveTo>
                      <a:pt x="0" y="1"/>
                    </a:moveTo>
                    <a:cubicBezTo>
                      <a:pt x="1752" y="2799"/>
                      <a:pt x="3480" y="5551"/>
                      <a:pt x="5232" y="8327"/>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43"/>
            <p:cNvGrpSpPr/>
            <p:nvPr/>
          </p:nvGrpSpPr>
          <p:grpSpPr>
            <a:xfrm>
              <a:off x="1249514" y="487428"/>
              <a:ext cx="352529" cy="374635"/>
              <a:chOff x="2640200" y="289300"/>
              <a:chExt cx="217275" cy="230900"/>
            </a:xfrm>
          </p:grpSpPr>
          <p:sp>
            <p:nvSpPr>
              <p:cNvPr id="1283" name="Google Shape;1283;p43"/>
              <p:cNvSpPr/>
              <p:nvPr/>
            </p:nvSpPr>
            <p:spPr>
              <a:xfrm>
                <a:off x="2640200" y="289300"/>
                <a:ext cx="217275" cy="226350"/>
              </a:xfrm>
              <a:custGeom>
                <a:avLst/>
                <a:gdLst/>
                <a:ahLst/>
                <a:cxnLst/>
                <a:rect l="l" t="t" r="r" b="b"/>
                <a:pathLst>
                  <a:path w="8691" h="9054" fill="none" extrusionOk="0">
                    <a:moveTo>
                      <a:pt x="1" y="9054"/>
                    </a:moveTo>
                    <a:cubicBezTo>
                      <a:pt x="410" y="8599"/>
                      <a:pt x="865" y="8167"/>
                      <a:pt x="1343" y="7780"/>
                    </a:cubicBezTo>
                    <a:cubicBezTo>
                      <a:pt x="4072" y="5460"/>
                      <a:pt x="6529" y="2844"/>
                      <a:pt x="8690"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3"/>
              <p:cNvSpPr/>
              <p:nvPr/>
            </p:nvSpPr>
            <p:spPr>
              <a:xfrm>
                <a:off x="2724375" y="292700"/>
                <a:ext cx="110900" cy="227500"/>
              </a:xfrm>
              <a:custGeom>
                <a:avLst/>
                <a:gdLst/>
                <a:ahLst/>
                <a:cxnLst/>
                <a:rect l="l" t="t" r="r" b="b"/>
                <a:pathLst>
                  <a:path w="4436" h="9100" fill="none" extrusionOk="0">
                    <a:moveTo>
                      <a:pt x="0" y="1"/>
                    </a:moveTo>
                    <a:cubicBezTo>
                      <a:pt x="1615" y="2958"/>
                      <a:pt x="3094" y="6006"/>
                      <a:pt x="4436" y="910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43"/>
            <p:cNvGrpSpPr/>
            <p:nvPr/>
          </p:nvGrpSpPr>
          <p:grpSpPr>
            <a:xfrm>
              <a:off x="1810415" y="506699"/>
              <a:ext cx="352537" cy="405360"/>
              <a:chOff x="2656125" y="665200"/>
              <a:chExt cx="208725" cy="240000"/>
            </a:xfrm>
          </p:grpSpPr>
          <p:sp>
            <p:nvSpPr>
              <p:cNvPr id="1286" name="Google Shape;1286;p43"/>
              <p:cNvSpPr/>
              <p:nvPr/>
            </p:nvSpPr>
            <p:spPr>
              <a:xfrm>
                <a:off x="2656125" y="665200"/>
                <a:ext cx="208725" cy="191675"/>
              </a:xfrm>
              <a:custGeom>
                <a:avLst/>
                <a:gdLst/>
                <a:ahLst/>
                <a:cxnLst/>
                <a:rect l="l" t="t" r="r" b="b"/>
                <a:pathLst>
                  <a:path w="8349" h="7667" fill="none" extrusionOk="0">
                    <a:moveTo>
                      <a:pt x="0" y="0"/>
                    </a:moveTo>
                    <a:cubicBezTo>
                      <a:pt x="3731" y="1775"/>
                      <a:pt x="5528" y="5096"/>
                      <a:pt x="8349" y="7666"/>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3"/>
              <p:cNvSpPr/>
              <p:nvPr/>
            </p:nvSpPr>
            <p:spPr>
              <a:xfrm>
                <a:off x="2676025" y="673150"/>
                <a:ext cx="159250" cy="232050"/>
              </a:xfrm>
              <a:custGeom>
                <a:avLst/>
                <a:gdLst/>
                <a:ahLst/>
                <a:cxnLst/>
                <a:rect l="l" t="t" r="r" b="b"/>
                <a:pathLst>
                  <a:path w="6370" h="9282" fill="none" extrusionOk="0">
                    <a:moveTo>
                      <a:pt x="1" y="9282"/>
                    </a:moveTo>
                    <a:cubicBezTo>
                      <a:pt x="46" y="9123"/>
                      <a:pt x="114" y="8963"/>
                      <a:pt x="228" y="8827"/>
                    </a:cubicBezTo>
                    <a:lnTo>
                      <a:pt x="5892" y="524"/>
                    </a:lnTo>
                    <a:cubicBezTo>
                      <a:pt x="6006" y="297"/>
                      <a:pt x="6165" y="137"/>
                      <a:pt x="6370" y="1"/>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8" name="Google Shape;1288;p43"/>
          <p:cNvGrpSpPr/>
          <p:nvPr/>
        </p:nvGrpSpPr>
        <p:grpSpPr>
          <a:xfrm>
            <a:off x="8009175" y="1927925"/>
            <a:ext cx="354914" cy="996115"/>
            <a:chOff x="8009175" y="1927925"/>
            <a:chExt cx="354914" cy="996115"/>
          </a:xfrm>
        </p:grpSpPr>
        <p:sp>
          <p:nvSpPr>
            <p:cNvPr id="1289" name="Google Shape;1289;p43"/>
            <p:cNvSpPr/>
            <p:nvPr/>
          </p:nvSpPr>
          <p:spPr>
            <a:xfrm rot="10800000">
              <a:off x="8009175" y="1927925"/>
              <a:ext cx="354914" cy="467997"/>
            </a:xfrm>
            <a:custGeom>
              <a:avLst/>
              <a:gdLst/>
              <a:ahLst/>
              <a:cxnLst/>
              <a:rect l="l" t="t" r="r" b="b"/>
              <a:pathLst>
                <a:path w="9737" h="12285" fill="none" extrusionOk="0">
                  <a:moveTo>
                    <a:pt x="1" y="11443"/>
                  </a:moveTo>
                  <a:cubicBezTo>
                    <a:pt x="1434" y="7644"/>
                    <a:pt x="2867" y="3822"/>
                    <a:pt x="4300" y="1"/>
                  </a:cubicBezTo>
                  <a:cubicBezTo>
                    <a:pt x="4800" y="592"/>
                    <a:pt x="5187" y="1275"/>
                    <a:pt x="5437" y="2002"/>
                  </a:cubicBezTo>
                  <a:lnTo>
                    <a:pt x="9737" y="12284"/>
                  </a:ln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3"/>
            <p:cNvSpPr/>
            <p:nvPr/>
          </p:nvSpPr>
          <p:spPr>
            <a:xfrm rot="10800000">
              <a:off x="8015375" y="2482937"/>
              <a:ext cx="342484" cy="441102"/>
            </a:xfrm>
            <a:custGeom>
              <a:avLst/>
              <a:gdLst/>
              <a:ahLst/>
              <a:cxnLst/>
              <a:rect l="l" t="t" r="r" b="b"/>
              <a:pathLst>
                <a:path w="9396" h="11579" fill="none" extrusionOk="0">
                  <a:moveTo>
                    <a:pt x="1" y="11579"/>
                  </a:moveTo>
                  <a:cubicBezTo>
                    <a:pt x="365" y="10442"/>
                    <a:pt x="774" y="9327"/>
                    <a:pt x="1252" y="8235"/>
                  </a:cubicBezTo>
                  <a:cubicBezTo>
                    <a:pt x="2435" y="5528"/>
                    <a:pt x="3982" y="2958"/>
                    <a:pt x="4619" y="0"/>
                  </a:cubicBezTo>
                  <a:cubicBezTo>
                    <a:pt x="6689" y="2958"/>
                    <a:pt x="7985" y="6506"/>
                    <a:pt x="8941" y="10100"/>
                  </a:cubicBezTo>
                  <a:cubicBezTo>
                    <a:pt x="9009" y="10396"/>
                    <a:pt x="9145" y="10715"/>
                    <a:pt x="9396" y="10737"/>
                  </a:cubicBez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43"/>
          <p:cNvGrpSpPr/>
          <p:nvPr/>
        </p:nvGrpSpPr>
        <p:grpSpPr>
          <a:xfrm>
            <a:off x="7156125" y="589200"/>
            <a:ext cx="280003" cy="240344"/>
            <a:chOff x="6062850" y="4363150"/>
            <a:chExt cx="280003" cy="240344"/>
          </a:xfrm>
        </p:grpSpPr>
        <p:sp>
          <p:nvSpPr>
            <p:cNvPr id="1292" name="Google Shape;1292;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3"/>
          <p:cNvGrpSpPr/>
          <p:nvPr/>
        </p:nvGrpSpPr>
        <p:grpSpPr>
          <a:xfrm>
            <a:off x="837875" y="2023575"/>
            <a:ext cx="280003" cy="240344"/>
            <a:chOff x="6062850" y="4363150"/>
            <a:chExt cx="280003" cy="240344"/>
          </a:xfrm>
        </p:grpSpPr>
        <p:sp>
          <p:nvSpPr>
            <p:cNvPr id="1295" name="Google Shape;1295;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43"/>
          <p:cNvGrpSpPr/>
          <p:nvPr/>
        </p:nvGrpSpPr>
        <p:grpSpPr>
          <a:xfrm>
            <a:off x="7269375" y="3816813"/>
            <a:ext cx="280003" cy="240344"/>
            <a:chOff x="6062850" y="4363150"/>
            <a:chExt cx="280003" cy="240344"/>
          </a:xfrm>
        </p:grpSpPr>
        <p:sp>
          <p:nvSpPr>
            <p:cNvPr id="1298" name="Google Shape;1298;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43"/>
          <p:cNvGrpSpPr/>
          <p:nvPr/>
        </p:nvGrpSpPr>
        <p:grpSpPr>
          <a:xfrm>
            <a:off x="6106368" y="3825230"/>
            <a:ext cx="925016" cy="520407"/>
            <a:chOff x="3530100" y="2221475"/>
            <a:chExt cx="363850" cy="204675"/>
          </a:xfrm>
        </p:grpSpPr>
        <p:grpSp>
          <p:nvGrpSpPr>
            <p:cNvPr id="1301" name="Google Shape;1301;p43"/>
            <p:cNvGrpSpPr/>
            <p:nvPr/>
          </p:nvGrpSpPr>
          <p:grpSpPr>
            <a:xfrm>
              <a:off x="3530100" y="2221475"/>
              <a:ext cx="363850" cy="204675"/>
              <a:chOff x="3530100" y="2221475"/>
              <a:chExt cx="363850" cy="204675"/>
            </a:xfrm>
          </p:grpSpPr>
          <p:sp>
            <p:nvSpPr>
              <p:cNvPr id="1302" name="Google Shape;1302;p43"/>
              <p:cNvSpPr/>
              <p:nvPr/>
            </p:nvSpPr>
            <p:spPr>
              <a:xfrm>
                <a:off x="3543775" y="2232650"/>
                <a:ext cx="338225" cy="191575"/>
              </a:xfrm>
              <a:custGeom>
                <a:avLst/>
                <a:gdLst/>
                <a:ahLst/>
                <a:cxnLst/>
                <a:rect l="l" t="t" r="r" b="b"/>
                <a:pathLst>
                  <a:path w="13529" h="7663" extrusionOk="0">
                    <a:moveTo>
                      <a:pt x="3709" y="1426"/>
                    </a:moveTo>
                    <a:cubicBezTo>
                      <a:pt x="4679" y="1426"/>
                      <a:pt x="5482" y="2150"/>
                      <a:pt x="5700" y="3117"/>
                    </a:cubicBezTo>
                    <a:cubicBezTo>
                      <a:pt x="5997" y="4372"/>
                      <a:pt x="5240" y="5311"/>
                      <a:pt x="4321" y="6039"/>
                    </a:cubicBezTo>
                    <a:cubicBezTo>
                      <a:pt x="4299" y="6040"/>
                      <a:pt x="4277" y="6040"/>
                      <a:pt x="4255" y="6040"/>
                    </a:cubicBezTo>
                    <a:cubicBezTo>
                      <a:pt x="3237" y="6040"/>
                      <a:pt x="2330" y="5386"/>
                      <a:pt x="1993" y="4420"/>
                    </a:cubicBezTo>
                    <a:cubicBezTo>
                      <a:pt x="1600" y="3271"/>
                      <a:pt x="1964" y="1747"/>
                      <a:pt x="3296" y="1470"/>
                    </a:cubicBezTo>
                    <a:cubicBezTo>
                      <a:pt x="3436" y="1440"/>
                      <a:pt x="3574" y="1426"/>
                      <a:pt x="3709" y="1426"/>
                    </a:cubicBezTo>
                    <a:close/>
                    <a:moveTo>
                      <a:pt x="3701" y="1"/>
                    </a:moveTo>
                    <a:cubicBezTo>
                      <a:pt x="3337" y="1"/>
                      <a:pt x="2965" y="63"/>
                      <a:pt x="2596" y="195"/>
                    </a:cubicBezTo>
                    <a:cubicBezTo>
                      <a:pt x="680" y="885"/>
                      <a:pt x="0" y="3156"/>
                      <a:pt x="690" y="4966"/>
                    </a:cubicBezTo>
                    <a:cubicBezTo>
                      <a:pt x="1025" y="5877"/>
                      <a:pt x="1686" y="6672"/>
                      <a:pt x="2577" y="7064"/>
                    </a:cubicBezTo>
                    <a:cubicBezTo>
                      <a:pt x="3009" y="7257"/>
                      <a:pt x="3466" y="7362"/>
                      <a:pt x="3934" y="7362"/>
                    </a:cubicBezTo>
                    <a:cubicBezTo>
                      <a:pt x="3954" y="7362"/>
                      <a:pt x="3975" y="7362"/>
                      <a:pt x="3995" y="7361"/>
                    </a:cubicBezTo>
                    <a:cubicBezTo>
                      <a:pt x="4206" y="7361"/>
                      <a:pt x="4426" y="7323"/>
                      <a:pt x="4627" y="7246"/>
                    </a:cubicBezTo>
                    <a:cubicBezTo>
                      <a:pt x="4682" y="7259"/>
                      <a:pt x="4737" y="7266"/>
                      <a:pt x="4792" y="7266"/>
                    </a:cubicBezTo>
                    <a:cubicBezTo>
                      <a:pt x="4902" y="7266"/>
                      <a:pt x="5011" y="7240"/>
                      <a:pt x="5106" y="7189"/>
                    </a:cubicBezTo>
                    <a:cubicBezTo>
                      <a:pt x="5787" y="6835"/>
                      <a:pt x="6333" y="6269"/>
                      <a:pt x="6687" y="5589"/>
                    </a:cubicBezTo>
                    <a:cubicBezTo>
                      <a:pt x="7013" y="5829"/>
                      <a:pt x="7415" y="5934"/>
                      <a:pt x="7789" y="6078"/>
                    </a:cubicBezTo>
                    <a:cubicBezTo>
                      <a:pt x="8297" y="6269"/>
                      <a:pt x="8804" y="6451"/>
                      <a:pt x="9312" y="6624"/>
                    </a:cubicBezTo>
                    <a:cubicBezTo>
                      <a:pt x="10328" y="6978"/>
                      <a:pt x="11343" y="7333"/>
                      <a:pt x="12368" y="7630"/>
                    </a:cubicBezTo>
                    <a:cubicBezTo>
                      <a:pt x="12446" y="7652"/>
                      <a:pt x="12520" y="7663"/>
                      <a:pt x="12590" y="7663"/>
                    </a:cubicBezTo>
                    <a:cubicBezTo>
                      <a:pt x="13310" y="7663"/>
                      <a:pt x="13528" y="6532"/>
                      <a:pt x="12742" y="6269"/>
                    </a:cubicBezTo>
                    <a:cubicBezTo>
                      <a:pt x="11765" y="5934"/>
                      <a:pt x="10778" y="5637"/>
                      <a:pt x="9791" y="5302"/>
                    </a:cubicBezTo>
                    <a:cubicBezTo>
                      <a:pt x="9322" y="5139"/>
                      <a:pt x="8852" y="4966"/>
                      <a:pt x="8383" y="4804"/>
                    </a:cubicBezTo>
                    <a:cubicBezTo>
                      <a:pt x="7971" y="4669"/>
                      <a:pt x="7540" y="4449"/>
                      <a:pt x="7099" y="4420"/>
                    </a:cubicBezTo>
                    <a:cubicBezTo>
                      <a:pt x="7243" y="3721"/>
                      <a:pt x="7195" y="3002"/>
                      <a:pt x="6955" y="2332"/>
                    </a:cubicBezTo>
                    <a:cubicBezTo>
                      <a:pt x="6436" y="951"/>
                      <a:pt x="5127" y="1"/>
                      <a:pt x="3701"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3"/>
              <p:cNvSpPr/>
              <p:nvPr/>
            </p:nvSpPr>
            <p:spPr>
              <a:xfrm>
                <a:off x="3530100" y="2221475"/>
                <a:ext cx="363850" cy="204675"/>
              </a:xfrm>
              <a:custGeom>
                <a:avLst/>
                <a:gdLst/>
                <a:ahLst/>
                <a:cxnLst/>
                <a:rect l="l" t="t" r="r" b="b"/>
                <a:pathLst>
                  <a:path w="14554" h="8187" extrusionOk="0">
                    <a:moveTo>
                      <a:pt x="4418" y="540"/>
                    </a:moveTo>
                    <a:cubicBezTo>
                      <a:pt x="4930" y="540"/>
                      <a:pt x="5444" y="659"/>
                      <a:pt x="5912" y="911"/>
                    </a:cubicBezTo>
                    <a:cubicBezTo>
                      <a:pt x="7742" y="1888"/>
                      <a:pt x="8135" y="4072"/>
                      <a:pt x="7454" y="5883"/>
                    </a:cubicBezTo>
                    <a:cubicBezTo>
                      <a:pt x="6735" y="6919"/>
                      <a:pt x="5738" y="7353"/>
                      <a:pt x="4744" y="7353"/>
                    </a:cubicBezTo>
                    <a:cubicBezTo>
                      <a:pt x="2366" y="7353"/>
                      <a:pt x="5" y="4866"/>
                      <a:pt x="1505" y="2204"/>
                    </a:cubicBezTo>
                    <a:cubicBezTo>
                      <a:pt x="2097" y="1153"/>
                      <a:pt x="3253" y="540"/>
                      <a:pt x="4418" y="540"/>
                    </a:cubicBezTo>
                    <a:close/>
                    <a:moveTo>
                      <a:pt x="8221" y="5298"/>
                    </a:moveTo>
                    <a:cubicBezTo>
                      <a:pt x="8240" y="5318"/>
                      <a:pt x="8269" y="5327"/>
                      <a:pt x="8307" y="5337"/>
                    </a:cubicBezTo>
                    <a:cubicBezTo>
                      <a:pt x="9083" y="5528"/>
                      <a:pt x="9869" y="5739"/>
                      <a:pt x="10645" y="5969"/>
                    </a:cubicBezTo>
                    <a:cubicBezTo>
                      <a:pt x="11114" y="6113"/>
                      <a:pt x="11584" y="6247"/>
                      <a:pt x="12043" y="6419"/>
                    </a:cubicBezTo>
                    <a:cubicBezTo>
                      <a:pt x="12398" y="6563"/>
                      <a:pt x="13902" y="7128"/>
                      <a:pt x="12522" y="7665"/>
                    </a:cubicBezTo>
                    <a:cubicBezTo>
                      <a:pt x="12488" y="7679"/>
                      <a:pt x="12448" y="7686"/>
                      <a:pt x="12404" y="7686"/>
                    </a:cubicBezTo>
                    <a:cubicBezTo>
                      <a:pt x="12098" y="7686"/>
                      <a:pt x="11604" y="7373"/>
                      <a:pt x="11344" y="7272"/>
                    </a:cubicBezTo>
                    <a:cubicBezTo>
                      <a:pt x="10865" y="7100"/>
                      <a:pt x="10386" y="6908"/>
                      <a:pt x="9907" y="6726"/>
                    </a:cubicBezTo>
                    <a:cubicBezTo>
                      <a:pt x="9265" y="6486"/>
                      <a:pt x="8623" y="6256"/>
                      <a:pt x="7981" y="6046"/>
                    </a:cubicBezTo>
                    <a:cubicBezTo>
                      <a:pt x="8077" y="5806"/>
                      <a:pt x="8154" y="5557"/>
                      <a:pt x="8221" y="5298"/>
                    </a:cubicBezTo>
                    <a:close/>
                    <a:moveTo>
                      <a:pt x="4436" y="1"/>
                    </a:moveTo>
                    <a:cubicBezTo>
                      <a:pt x="3017" y="1"/>
                      <a:pt x="1614" y="774"/>
                      <a:pt x="949" y="2089"/>
                    </a:cubicBezTo>
                    <a:cubicBezTo>
                      <a:pt x="1" y="4005"/>
                      <a:pt x="700" y="6324"/>
                      <a:pt x="2559" y="7397"/>
                    </a:cubicBezTo>
                    <a:cubicBezTo>
                      <a:pt x="3160" y="7745"/>
                      <a:pt x="3892" y="7928"/>
                      <a:pt x="4618" y="7928"/>
                    </a:cubicBezTo>
                    <a:cubicBezTo>
                      <a:pt x="5849" y="7928"/>
                      <a:pt x="7061" y="7401"/>
                      <a:pt x="7579" y="6256"/>
                    </a:cubicBezTo>
                    <a:cubicBezTo>
                      <a:pt x="7623" y="6286"/>
                      <a:pt x="7678" y="6298"/>
                      <a:pt x="7731" y="6298"/>
                    </a:cubicBezTo>
                    <a:cubicBezTo>
                      <a:pt x="7748" y="6298"/>
                      <a:pt x="7764" y="6297"/>
                      <a:pt x="7780" y="6295"/>
                    </a:cubicBezTo>
                    <a:cubicBezTo>
                      <a:pt x="9093" y="6927"/>
                      <a:pt x="10434" y="7483"/>
                      <a:pt x="11813" y="7971"/>
                    </a:cubicBezTo>
                    <a:cubicBezTo>
                      <a:pt x="12087" y="8061"/>
                      <a:pt x="12532" y="8186"/>
                      <a:pt x="12941" y="8186"/>
                    </a:cubicBezTo>
                    <a:cubicBezTo>
                      <a:pt x="13320" y="8186"/>
                      <a:pt x="13668" y="8078"/>
                      <a:pt x="13816" y="7732"/>
                    </a:cubicBezTo>
                    <a:cubicBezTo>
                      <a:pt x="14553" y="5969"/>
                      <a:pt x="9265" y="5011"/>
                      <a:pt x="8403" y="4800"/>
                    </a:cubicBezTo>
                    <a:cubicBezTo>
                      <a:pt x="8384" y="4795"/>
                      <a:pt x="8367" y="4793"/>
                      <a:pt x="8350" y="4793"/>
                    </a:cubicBezTo>
                    <a:cubicBezTo>
                      <a:pt x="8333" y="4793"/>
                      <a:pt x="8317" y="4795"/>
                      <a:pt x="8297" y="4800"/>
                    </a:cubicBezTo>
                    <a:cubicBezTo>
                      <a:pt x="8518" y="3066"/>
                      <a:pt x="7818" y="1275"/>
                      <a:pt x="6151" y="412"/>
                    </a:cubicBezTo>
                    <a:cubicBezTo>
                      <a:pt x="5611" y="132"/>
                      <a:pt x="5022" y="1"/>
                      <a:pt x="44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 name="Google Shape;1304;p43"/>
            <p:cNvSpPr/>
            <p:nvPr/>
          </p:nvSpPr>
          <p:spPr>
            <a:xfrm>
              <a:off x="3563175" y="2255675"/>
              <a:ext cx="143725" cy="132475"/>
            </a:xfrm>
            <a:custGeom>
              <a:avLst/>
              <a:gdLst/>
              <a:ahLst/>
              <a:cxnLst/>
              <a:rect l="l" t="t" r="r" b="b"/>
              <a:pathLst>
                <a:path w="5749" h="5299" extrusionOk="0">
                  <a:moveTo>
                    <a:pt x="2859" y="434"/>
                  </a:moveTo>
                  <a:cubicBezTo>
                    <a:pt x="3196" y="434"/>
                    <a:pt x="3540" y="514"/>
                    <a:pt x="3861" y="683"/>
                  </a:cubicBezTo>
                  <a:cubicBezTo>
                    <a:pt x="4972" y="1258"/>
                    <a:pt x="5250" y="2704"/>
                    <a:pt x="4819" y="3806"/>
                  </a:cubicBezTo>
                  <a:cubicBezTo>
                    <a:pt x="4771" y="3930"/>
                    <a:pt x="4828" y="4074"/>
                    <a:pt x="4943" y="4132"/>
                  </a:cubicBezTo>
                  <a:cubicBezTo>
                    <a:pt x="4484" y="4588"/>
                    <a:pt x="3897" y="4789"/>
                    <a:pt x="3311" y="4789"/>
                  </a:cubicBezTo>
                  <a:cubicBezTo>
                    <a:pt x="1816" y="4789"/>
                    <a:pt x="322" y="3482"/>
                    <a:pt x="948" y="1756"/>
                  </a:cubicBezTo>
                  <a:cubicBezTo>
                    <a:pt x="1248" y="918"/>
                    <a:pt x="2032" y="434"/>
                    <a:pt x="2859" y="434"/>
                  </a:cubicBezTo>
                  <a:close/>
                  <a:moveTo>
                    <a:pt x="2868" y="0"/>
                  </a:moveTo>
                  <a:cubicBezTo>
                    <a:pt x="1906" y="0"/>
                    <a:pt x="974" y="522"/>
                    <a:pt x="575" y="1468"/>
                  </a:cubicBezTo>
                  <a:cubicBezTo>
                    <a:pt x="0" y="2867"/>
                    <a:pt x="757" y="4429"/>
                    <a:pt x="2098" y="5042"/>
                  </a:cubicBezTo>
                  <a:cubicBezTo>
                    <a:pt x="2456" y="5210"/>
                    <a:pt x="2871" y="5298"/>
                    <a:pt x="3284" y="5298"/>
                  </a:cubicBezTo>
                  <a:cubicBezTo>
                    <a:pt x="4188" y="5298"/>
                    <a:pt x="5083" y="4877"/>
                    <a:pt x="5346" y="3950"/>
                  </a:cubicBezTo>
                  <a:cubicBezTo>
                    <a:pt x="5365" y="3921"/>
                    <a:pt x="5346" y="3883"/>
                    <a:pt x="5317" y="3863"/>
                  </a:cubicBezTo>
                  <a:cubicBezTo>
                    <a:pt x="5748" y="2532"/>
                    <a:pt x="5375" y="951"/>
                    <a:pt x="4052" y="280"/>
                  </a:cubicBezTo>
                  <a:cubicBezTo>
                    <a:pt x="3677" y="91"/>
                    <a:pt x="3270" y="0"/>
                    <a:pt x="28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43"/>
          <p:cNvGrpSpPr/>
          <p:nvPr/>
        </p:nvGrpSpPr>
        <p:grpSpPr>
          <a:xfrm>
            <a:off x="6866852" y="912052"/>
            <a:ext cx="858560" cy="806337"/>
            <a:chOff x="4858175" y="3250825"/>
            <a:chExt cx="397850" cy="373650"/>
          </a:xfrm>
        </p:grpSpPr>
        <p:sp>
          <p:nvSpPr>
            <p:cNvPr id="1306" name="Google Shape;1306;p43"/>
            <p:cNvSpPr/>
            <p:nvPr/>
          </p:nvSpPr>
          <p:spPr>
            <a:xfrm>
              <a:off x="4858175" y="3250825"/>
              <a:ext cx="397850" cy="373650"/>
            </a:xfrm>
            <a:custGeom>
              <a:avLst/>
              <a:gdLst/>
              <a:ahLst/>
              <a:cxnLst/>
              <a:rect l="l" t="t" r="r" b="b"/>
              <a:pathLst>
                <a:path w="15914" h="14946" extrusionOk="0">
                  <a:moveTo>
                    <a:pt x="8201" y="453"/>
                  </a:moveTo>
                  <a:cubicBezTo>
                    <a:pt x="8441" y="453"/>
                    <a:pt x="8680" y="453"/>
                    <a:pt x="8920" y="463"/>
                  </a:cubicBezTo>
                  <a:cubicBezTo>
                    <a:pt x="8881" y="501"/>
                    <a:pt x="8862" y="558"/>
                    <a:pt x="8872" y="606"/>
                  </a:cubicBezTo>
                  <a:lnTo>
                    <a:pt x="8872" y="616"/>
                  </a:lnTo>
                  <a:cubicBezTo>
                    <a:pt x="8699" y="587"/>
                    <a:pt x="8527" y="568"/>
                    <a:pt x="8355" y="539"/>
                  </a:cubicBezTo>
                  <a:cubicBezTo>
                    <a:pt x="8307" y="501"/>
                    <a:pt x="8259" y="472"/>
                    <a:pt x="8201" y="453"/>
                  </a:cubicBezTo>
                  <a:close/>
                  <a:moveTo>
                    <a:pt x="6284" y="549"/>
                  </a:moveTo>
                  <a:lnTo>
                    <a:pt x="6284" y="549"/>
                  </a:lnTo>
                  <a:cubicBezTo>
                    <a:pt x="6275" y="550"/>
                    <a:pt x="6266" y="568"/>
                    <a:pt x="6256" y="577"/>
                  </a:cubicBezTo>
                  <a:lnTo>
                    <a:pt x="6256" y="587"/>
                  </a:lnTo>
                  <a:cubicBezTo>
                    <a:pt x="6170" y="731"/>
                    <a:pt x="6084" y="865"/>
                    <a:pt x="6007" y="989"/>
                  </a:cubicBezTo>
                  <a:lnTo>
                    <a:pt x="5586" y="654"/>
                  </a:lnTo>
                  <a:cubicBezTo>
                    <a:pt x="5815" y="606"/>
                    <a:pt x="6045" y="568"/>
                    <a:pt x="6284" y="549"/>
                  </a:cubicBezTo>
                  <a:close/>
                  <a:moveTo>
                    <a:pt x="4273" y="1143"/>
                  </a:moveTo>
                  <a:lnTo>
                    <a:pt x="4273" y="1143"/>
                  </a:lnTo>
                  <a:cubicBezTo>
                    <a:pt x="4225" y="1200"/>
                    <a:pt x="4187" y="1267"/>
                    <a:pt x="4139" y="1334"/>
                  </a:cubicBezTo>
                  <a:lnTo>
                    <a:pt x="4053" y="1258"/>
                  </a:lnTo>
                  <a:cubicBezTo>
                    <a:pt x="4120" y="1219"/>
                    <a:pt x="4197" y="1181"/>
                    <a:pt x="4273" y="1143"/>
                  </a:cubicBezTo>
                  <a:close/>
                  <a:moveTo>
                    <a:pt x="6812" y="520"/>
                  </a:moveTo>
                  <a:cubicBezTo>
                    <a:pt x="6889" y="520"/>
                    <a:pt x="6965" y="530"/>
                    <a:pt x="7052" y="530"/>
                  </a:cubicBezTo>
                  <a:cubicBezTo>
                    <a:pt x="7042" y="549"/>
                    <a:pt x="7032" y="568"/>
                    <a:pt x="7042" y="597"/>
                  </a:cubicBezTo>
                  <a:cubicBezTo>
                    <a:pt x="7100" y="1028"/>
                    <a:pt x="7157" y="1459"/>
                    <a:pt x="7224" y="1890"/>
                  </a:cubicBezTo>
                  <a:cubicBezTo>
                    <a:pt x="7205" y="1832"/>
                    <a:pt x="7155" y="1800"/>
                    <a:pt x="7104" y="1800"/>
                  </a:cubicBezTo>
                  <a:cubicBezTo>
                    <a:pt x="7079" y="1800"/>
                    <a:pt x="7054" y="1807"/>
                    <a:pt x="7032" y="1823"/>
                  </a:cubicBezTo>
                  <a:lnTo>
                    <a:pt x="7032" y="1832"/>
                  </a:lnTo>
                  <a:cubicBezTo>
                    <a:pt x="6755" y="1603"/>
                    <a:pt x="6486" y="1382"/>
                    <a:pt x="6209" y="1162"/>
                  </a:cubicBezTo>
                  <a:lnTo>
                    <a:pt x="6486" y="712"/>
                  </a:lnTo>
                  <a:cubicBezTo>
                    <a:pt x="6525" y="645"/>
                    <a:pt x="6496" y="568"/>
                    <a:pt x="6429" y="539"/>
                  </a:cubicBezTo>
                  <a:lnTo>
                    <a:pt x="6477" y="530"/>
                  </a:lnTo>
                  <a:cubicBezTo>
                    <a:pt x="6490" y="536"/>
                    <a:pt x="6509" y="543"/>
                    <a:pt x="6532" y="543"/>
                  </a:cubicBezTo>
                  <a:cubicBezTo>
                    <a:pt x="6541" y="543"/>
                    <a:pt x="6552" y="542"/>
                    <a:pt x="6563" y="539"/>
                  </a:cubicBezTo>
                  <a:lnTo>
                    <a:pt x="6812" y="520"/>
                  </a:lnTo>
                  <a:close/>
                  <a:moveTo>
                    <a:pt x="5365" y="712"/>
                  </a:moveTo>
                  <a:lnTo>
                    <a:pt x="5892" y="1162"/>
                  </a:lnTo>
                  <a:cubicBezTo>
                    <a:pt x="5672" y="1536"/>
                    <a:pt x="5442" y="1900"/>
                    <a:pt x="5212" y="2273"/>
                  </a:cubicBezTo>
                  <a:lnTo>
                    <a:pt x="5212" y="2283"/>
                  </a:lnTo>
                  <a:cubicBezTo>
                    <a:pt x="4906" y="2024"/>
                    <a:pt x="4609" y="1765"/>
                    <a:pt x="4312" y="1488"/>
                  </a:cubicBezTo>
                  <a:cubicBezTo>
                    <a:pt x="4388" y="1373"/>
                    <a:pt x="4455" y="1248"/>
                    <a:pt x="4532" y="1133"/>
                  </a:cubicBezTo>
                  <a:cubicBezTo>
                    <a:pt x="4561" y="1095"/>
                    <a:pt x="4561" y="1047"/>
                    <a:pt x="4532" y="1018"/>
                  </a:cubicBezTo>
                  <a:cubicBezTo>
                    <a:pt x="4800" y="894"/>
                    <a:pt x="5078" y="788"/>
                    <a:pt x="5365" y="712"/>
                  </a:cubicBezTo>
                  <a:close/>
                  <a:moveTo>
                    <a:pt x="8077" y="1229"/>
                  </a:moveTo>
                  <a:cubicBezTo>
                    <a:pt x="8249" y="1507"/>
                    <a:pt x="8326" y="1919"/>
                    <a:pt x="8374" y="2321"/>
                  </a:cubicBezTo>
                  <a:lnTo>
                    <a:pt x="8374" y="2331"/>
                  </a:lnTo>
                  <a:cubicBezTo>
                    <a:pt x="8316" y="1947"/>
                    <a:pt x="8220" y="1583"/>
                    <a:pt x="8077" y="1229"/>
                  </a:cubicBezTo>
                  <a:close/>
                  <a:moveTo>
                    <a:pt x="3909" y="1344"/>
                  </a:moveTo>
                  <a:cubicBezTo>
                    <a:pt x="3957" y="1382"/>
                    <a:pt x="4005" y="1430"/>
                    <a:pt x="4043" y="1478"/>
                  </a:cubicBezTo>
                  <a:lnTo>
                    <a:pt x="4053" y="1488"/>
                  </a:lnTo>
                  <a:cubicBezTo>
                    <a:pt x="3775" y="1890"/>
                    <a:pt x="3507" y="2292"/>
                    <a:pt x="3248" y="2704"/>
                  </a:cubicBezTo>
                  <a:cubicBezTo>
                    <a:pt x="3076" y="2561"/>
                    <a:pt x="2903" y="2426"/>
                    <a:pt x="2731" y="2292"/>
                  </a:cubicBezTo>
                  <a:cubicBezTo>
                    <a:pt x="3085" y="1919"/>
                    <a:pt x="3478" y="1603"/>
                    <a:pt x="3909" y="1344"/>
                  </a:cubicBezTo>
                  <a:close/>
                  <a:moveTo>
                    <a:pt x="6094" y="1344"/>
                  </a:moveTo>
                  <a:cubicBezTo>
                    <a:pt x="6362" y="1574"/>
                    <a:pt x="6630" y="1794"/>
                    <a:pt x="6889" y="2024"/>
                  </a:cubicBezTo>
                  <a:lnTo>
                    <a:pt x="6189" y="3097"/>
                  </a:lnTo>
                  <a:lnTo>
                    <a:pt x="6199" y="3107"/>
                  </a:lnTo>
                  <a:cubicBezTo>
                    <a:pt x="5931" y="2896"/>
                    <a:pt x="5662" y="2676"/>
                    <a:pt x="5413" y="2446"/>
                  </a:cubicBezTo>
                  <a:cubicBezTo>
                    <a:pt x="5643" y="2082"/>
                    <a:pt x="5873" y="1718"/>
                    <a:pt x="6094" y="1344"/>
                  </a:cubicBezTo>
                  <a:close/>
                  <a:moveTo>
                    <a:pt x="11918" y="2609"/>
                  </a:moveTo>
                  <a:cubicBezTo>
                    <a:pt x="11938" y="2656"/>
                    <a:pt x="11947" y="2695"/>
                    <a:pt x="11957" y="2743"/>
                  </a:cubicBezTo>
                  <a:cubicBezTo>
                    <a:pt x="11966" y="2752"/>
                    <a:pt x="11976" y="2762"/>
                    <a:pt x="11985" y="2771"/>
                  </a:cubicBezTo>
                  <a:cubicBezTo>
                    <a:pt x="12005" y="2867"/>
                    <a:pt x="12033" y="2953"/>
                    <a:pt x="12062" y="3040"/>
                  </a:cubicBezTo>
                  <a:lnTo>
                    <a:pt x="12062" y="3049"/>
                  </a:lnTo>
                  <a:cubicBezTo>
                    <a:pt x="12005" y="3097"/>
                    <a:pt x="11947" y="3145"/>
                    <a:pt x="11899" y="3202"/>
                  </a:cubicBezTo>
                  <a:cubicBezTo>
                    <a:pt x="11861" y="3212"/>
                    <a:pt x="11823" y="3231"/>
                    <a:pt x="11784" y="3241"/>
                  </a:cubicBezTo>
                  <a:cubicBezTo>
                    <a:pt x="11813" y="2896"/>
                    <a:pt x="11861" y="2685"/>
                    <a:pt x="11918" y="2609"/>
                  </a:cubicBezTo>
                  <a:close/>
                  <a:moveTo>
                    <a:pt x="4216" y="1650"/>
                  </a:moveTo>
                  <a:cubicBezTo>
                    <a:pt x="4494" y="1928"/>
                    <a:pt x="4781" y="2206"/>
                    <a:pt x="5078" y="2474"/>
                  </a:cubicBezTo>
                  <a:cubicBezTo>
                    <a:pt x="4848" y="2848"/>
                    <a:pt x="4609" y="3222"/>
                    <a:pt x="4369" y="3595"/>
                  </a:cubicBezTo>
                  <a:lnTo>
                    <a:pt x="3459" y="2877"/>
                  </a:lnTo>
                  <a:cubicBezTo>
                    <a:pt x="3708" y="2465"/>
                    <a:pt x="3957" y="2053"/>
                    <a:pt x="4216" y="1650"/>
                  </a:cubicBezTo>
                  <a:close/>
                  <a:moveTo>
                    <a:pt x="8853" y="2733"/>
                  </a:moveTo>
                  <a:lnTo>
                    <a:pt x="8853" y="2733"/>
                  </a:lnTo>
                  <a:cubicBezTo>
                    <a:pt x="8910" y="2925"/>
                    <a:pt x="8968" y="3116"/>
                    <a:pt x="9025" y="3298"/>
                  </a:cubicBezTo>
                  <a:cubicBezTo>
                    <a:pt x="9035" y="3490"/>
                    <a:pt x="9035" y="3672"/>
                    <a:pt x="9006" y="3854"/>
                  </a:cubicBezTo>
                  <a:lnTo>
                    <a:pt x="9006" y="3864"/>
                  </a:lnTo>
                  <a:cubicBezTo>
                    <a:pt x="8987" y="3825"/>
                    <a:pt x="8977" y="3777"/>
                    <a:pt x="8968" y="3739"/>
                  </a:cubicBezTo>
                  <a:cubicBezTo>
                    <a:pt x="8929" y="3538"/>
                    <a:pt x="8901" y="3327"/>
                    <a:pt x="8881" y="3116"/>
                  </a:cubicBezTo>
                  <a:cubicBezTo>
                    <a:pt x="8881" y="3040"/>
                    <a:pt x="8862" y="2896"/>
                    <a:pt x="8853" y="2733"/>
                  </a:cubicBezTo>
                  <a:close/>
                  <a:moveTo>
                    <a:pt x="7080" y="2187"/>
                  </a:moveTo>
                  <a:lnTo>
                    <a:pt x="7291" y="2359"/>
                  </a:lnTo>
                  <a:cubicBezTo>
                    <a:pt x="7377" y="2896"/>
                    <a:pt x="7464" y="3423"/>
                    <a:pt x="7550" y="3959"/>
                  </a:cubicBezTo>
                  <a:cubicBezTo>
                    <a:pt x="7535" y="3954"/>
                    <a:pt x="7521" y="3952"/>
                    <a:pt x="7507" y="3952"/>
                  </a:cubicBezTo>
                  <a:cubicBezTo>
                    <a:pt x="7469" y="3952"/>
                    <a:pt x="7437" y="3972"/>
                    <a:pt x="7416" y="4007"/>
                  </a:cubicBezTo>
                  <a:lnTo>
                    <a:pt x="7377" y="4055"/>
                  </a:lnTo>
                  <a:cubicBezTo>
                    <a:pt x="7042" y="3796"/>
                    <a:pt x="6716" y="3538"/>
                    <a:pt x="6391" y="3270"/>
                  </a:cubicBezTo>
                  <a:cubicBezTo>
                    <a:pt x="6621" y="2905"/>
                    <a:pt x="6850" y="2541"/>
                    <a:pt x="7080" y="2187"/>
                  </a:cubicBezTo>
                  <a:close/>
                  <a:moveTo>
                    <a:pt x="2626" y="2398"/>
                  </a:moveTo>
                  <a:cubicBezTo>
                    <a:pt x="2798" y="2551"/>
                    <a:pt x="2980" y="2695"/>
                    <a:pt x="3162" y="2848"/>
                  </a:cubicBezTo>
                  <a:lnTo>
                    <a:pt x="3162" y="2867"/>
                  </a:lnTo>
                  <a:cubicBezTo>
                    <a:pt x="2865" y="3337"/>
                    <a:pt x="2587" y="3806"/>
                    <a:pt x="2309" y="4275"/>
                  </a:cubicBezTo>
                  <a:cubicBezTo>
                    <a:pt x="2089" y="4093"/>
                    <a:pt x="1869" y="3902"/>
                    <a:pt x="1648" y="3720"/>
                  </a:cubicBezTo>
                  <a:cubicBezTo>
                    <a:pt x="1926" y="3241"/>
                    <a:pt x="2252" y="2791"/>
                    <a:pt x="2626" y="2398"/>
                  </a:cubicBezTo>
                  <a:close/>
                  <a:moveTo>
                    <a:pt x="5279" y="2647"/>
                  </a:moveTo>
                  <a:cubicBezTo>
                    <a:pt x="5528" y="2877"/>
                    <a:pt x="5787" y="3097"/>
                    <a:pt x="6046" y="3317"/>
                  </a:cubicBezTo>
                  <a:cubicBezTo>
                    <a:pt x="5825" y="3672"/>
                    <a:pt x="5595" y="4017"/>
                    <a:pt x="5365" y="4381"/>
                  </a:cubicBezTo>
                  <a:lnTo>
                    <a:pt x="4580" y="3749"/>
                  </a:lnTo>
                  <a:cubicBezTo>
                    <a:pt x="4810" y="3385"/>
                    <a:pt x="5049" y="3011"/>
                    <a:pt x="5279" y="2647"/>
                  </a:cubicBezTo>
                  <a:close/>
                  <a:moveTo>
                    <a:pt x="10884" y="3825"/>
                  </a:moveTo>
                  <a:lnTo>
                    <a:pt x="10884" y="3825"/>
                  </a:lnTo>
                  <a:cubicBezTo>
                    <a:pt x="10874" y="3892"/>
                    <a:pt x="10874" y="3940"/>
                    <a:pt x="10874" y="3988"/>
                  </a:cubicBezTo>
                  <a:cubicBezTo>
                    <a:pt x="10874" y="4017"/>
                    <a:pt x="10884" y="4046"/>
                    <a:pt x="10893" y="4084"/>
                  </a:cubicBezTo>
                  <a:lnTo>
                    <a:pt x="10472" y="4659"/>
                  </a:lnTo>
                  <a:cubicBezTo>
                    <a:pt x="10625" y="4390"/>
                    <a:pt x="10759" y="4113"/>
                    <a:pt x="10884" y="3825"/>
                  </a:cubicBezTo>
                  <a:close/>
                  <a:moveTo>
                    <a:pt x="3363" y="3030"/>
                  </a:moveTo>
                  <a:cubicBezTo>
                    <a:pt x="3660" y="3279"/>
                    <a:pt x="3957" y="3528"/>
                    <a:pt x="4245" y="3777"/>
                  </a:cubicBezTo>
                  <a:cubicBezTo>
                    <a:pt x="4053" y="4074"/>
                    <a:pt x="3871" y="4371"/>
                    <a:pt x="3679" y="4668"/>
                  </a:cubicBezTo>
                  <a:lnTo>
                    <a:pt x="3679" y="4687"/>
                  </a:lnTo>
                  <a:cubicBezTo>
                    <a:pt x="3584" y="4841"/>
                    <a:pt x="3488" y="4984"/>
                    <a:pt x="3382" y="5119"/>
                  </a:cubicBezTo>
                  <a:cubicBezTo>
                    <a:pt x="3095" y="4898"/>
                    <a:pt x="2808" y="4668"/>
                    <a:pt x="2530" y="4438"/>
                  </a:cubicBezTo>
                  <a:cubicBezTo>
                    <a:pt x="2798" y="3969"/>
                    <a:pt x="3085" y="3499"/>
                    <a:pt x="3363" y="3030"/>
                  </a:cubicBezTo>
                  <a:close/>
                  <a:moveTo>
                    <a:pt x="6256" y="3490"/>
                  </a:moveTo>
                  <a:cubicBezTo>
                    <a:pt x="6573" y="3758"/>
                    <a:pt x="6889" y="4007"/>
                    <a:pt x="7224" y="4256"/>
                  </a:cubicBezTo>
                  <a:cubicBezTo>
                    <a:pt x="6965" y="4592"/>
                    <a:pt x="6716" y="4927"/>
                    <a:pt x="6477" y="5272"/>
                  </a:cubicBezTo>
                  <a:lnTo>
                    <a:pt x="5576" y="4544"/>
                  </a:lnTo>
                  <a:cubicBezTo>
                    <a:pt x="5797" y="4199"/>
                    <a:pt x="6027" y="3844"/>
                    <a:pt x="6256" y="3490"/>
                  </a:cubicBezTo>
                  <a:close/>
                  <a:moveTo>
                    <a:pt x="9226" y="4922"/>
                  </a:moveTo>
                  <a:cubicBezTo>
                    <a:pt x="9216" y="5006"/>
                    <a:pt x="9207" y="5091"/>
                    <a:pt x="9198" y="5176"/>
                  </a:cubicBezTo>
                  <a:cubicBezTo>
                    <a:pt x="9140" y="5339"/>
                    <a:pt x="9073" y="5511"/>
                    <a:pt x="9016" y="5674"/>
                  </a:cubicBezTo>
                  <a:cubicBezTo>
                    <a:pt x="9016" y="5607"/>
                    <a:pt x="9006" y="5550"/>
                    <a:pt x="9006" y="5463"/>
                  </a:cubicBezTo>
                  <a:cubicBezTo>
                    <a:pt x="9006" y="5377"/>
                    <a:pt x="9016" y="5291"/>
                    <a:pt x="9016" y="5205"/>
                  </a:cubicBezTo>
                  <a:cubicBezTo>
                    <a:pt x="9025" y="5176"/>
                    <a:pt x="9006" y="5138"/>
                    <a:pt x="8987" y="5109"/>
                  </a:cubicBezTo>
                  <a:cubicBezTo>
                    <a:pt x="9092" y="5109"/>
                    <a:pt x="9178" y="5051"/>
                    <a:pt x="9207" y="4956"/>
                  </a:cubicBezTo>
                  <a:cubicBezTo>
                    <a:pt x="9216" y="4947"/>
                    <a:pt x="9224" y="4932"/>
                    <a:pt x="9226" y="4922"/>
                  </a:cubicBezTo>
                  <a:close/>
                  <a:moveTo>
                    <a:pt x="4446" y="3950"/>
                  </a:moveTo>
                  <a:cubicBezTo>
                    <a:pt x="4704" y="4161"/>
                    <a:pt x="4963" y="4381"/>
                    <a:pt x="5231" y="4592"/>
                  </a:cubicBezTo>
                  <a:lnTo>
                    <a:pt x="5231" y="4611"/>
                  </a:lnTo>
                  <a:cubicBezTo>
                    <a:pt x="4954" y="5042"/>
                    <a:pt x="4676" y="5473"/>
                    <a:pt x="4398" y="5895"/>
                  </a:cubicBezTo>
                  <a:cubicBezTo>
                    <a:pt x="4130" y="5693"/>
                    <a:pt x="3852" y="5483"/>
                    <a:pt x="3574" y="5272"/>
                  </a:cubicBezTo>
                  <a:cubicBezTo>
                    <a:pt x="3651" y="5157"/>
                    <a:pt x="3727" y="5051"/>
                    <a:pt x="3794" y="4937"/>
                  </a:cubicBezTo>
                  <a:cubicBezTo>
                    <a:pt x="4015" y="4611"/>
                    <a:pt x="4235" y="4275"/>
                    <a:pt x="4446" y="3950"/>
                  </a:cubicBezTo>
                  <a:close/>
                  <a:moveTo>
                    <a:pt x="7406" y="4400"/>
                  </a:moveTo>
                  <a:lnTo>
                    <a:pt x="7646" y="4582"/>
                  </a:lnTo>
                  <a:cubicBezTo>
                    <a:pt x="7732" y="5090"/>
                    <a:pt x="7818" y="5607"/>
                    <a:pt x="7904" y="6115"/>
                  </a:cubicBezTo>
                  <a:lnTo>
                    <a:pt x="7904" y="6124"/>
                  </a:lnTo>
                  <a:cubicBezTo>
                    <a:pt x="7856" y="6124"/>
                    <a:pt x="7818" y="6144"/>
                    <a:pt x="7799" y="6182"/>
                  </a:cubicBezTo>
                  <a:lnTo>
                    <a:pt x="7722" y="6287"/>
                  </a:lnTo>
                  <a:cubicBezTo>
                    <a:pt x="7377" y="6000"/>
                    <a:pt x="7042" y="5722"/>
                    <a:pt x="6688" y="5444"/>
                  </a:cubicBezTo>
                  <a:cubicBezTo>
                    <a:pt x="6927" y="5099"/>
                    <a:pt x="7167" y="4745"/>
                    <a:pt x="7406" y="4400"/>
                  </a:cubicBezTo>
                  <a:close/>
                  <a:moveTo>
                    <a:pt x="2434" y="4611"/>
                  </a:moveTo>
                  <a:cubicBezTo>
                    <a:pt x="2702" y="4850"/>
                    <a:pt x="2980" y="5080"/>
                    <a:pt x="3258" y="5310"/>
                  </a:cubicBezTo>
                  <a:cubicBezTo>
                    <a:pt x="3018" y="5665"/>
                    <a:pt x="2769" y="6019"/>
                    <a:pt x="2530" y="6383"/>
                  </a:cubicBezTo>
                  <a:lnTo>
                    <a:pt x="2520" y="6393"/>
                  </a:lnTo>
                  <a:cubicBezTo>
                    <a:pt x="2271" y="6201"/>
                    <a:pt x="2022" y="6000"/>
                    <a:pt x="1773" y="5780"/>
                  </a:cubicBezTo>
                  <a:cubicBezTo>
                    <a:pt x="1993" y="5387"/>
                    <a:pt x="2214" y="5004"/>
                    <a:pt x="2434" y="4611"/>
                  </a:cubicBezTo>
                  <a:close/>
                  <a:moveTo>
                    <a:pt x="1572" y="3854"/>
                  </a:moveTo>
                  <a:cubicBezTo>
                    <a:pt x="1792" y="4055"/>
                    <a:pt x="2003" y="4247"/>
                    <a:pt x="2223" y="4438"/>
                  </a:cubicBezTo>
                  <a:lnTo>
                    <a:pt x="2223" y="4448"/>
                  </a:lnTo>
                  <a:cubicBezTo>
                    <a:pt x="2003" y="4841"/>
                    <a:pt x="1782" y="5234"/>
                    <a:pt x="1572" y="5626"/>
                  </a:cubicBezTo>
                  <a:lnTo>
                    <a:pt x="1150" y="5262"/>
                  </a:lnTo>
                  <a:cubicBezTo>
                    <a:pt x="1138" y="5252"/>
                    <a:pt x="1124" y="5247"/>
                    <a:pt x="1111" y="5247"/>
                  </a:cubicBezTo>
                  <a:cubicBezTo>
                    <a:pt x="1065" y="5247"/>
                    <a:pt x="1027" y="5304"/>
                    <a:pt x="1064" y="5348"/>
                  </a:cubicBezTo>
                  <a:cubicBezTo>
                    <a:pt x="1208" y="5492"/>
                    <a:pt x="1351" y="5626"/>
                    <a:pt x="1495" y="5770"/>
                  </a:cubicBezTo>
                  <a:cubicBezTo>
                    <a:pt x="1371" y="6019"/>
                    <a:pt x="1236" y="6268"/>
                    <a:pt x="1112" y="6517"/>
                  </a:cubicBezTo>
                  <a:cubicBezTo>
                    <a:pt x="987" y="6421"/>
                    <a:pt x="863" y="6316"/>
                    <a:pt x="748" y="6220"/>
                  </a:cubicBezTo>
                  <a:cubicBezTo>
                    <a:pt x="901" y="5387"/>
                    <a:pt x="1179" y="4592"/>
                    <a:pt x="1572" y="3854"/>
                  </a:cubicBezTo>
                  <a:close/>
                  <a:moveTo>
                    <a:pt x="5433" y="4764"/>
                  </a:moveTo>
                  <a:cubicBezTo>
                    <a:pt x="5730" y="5004"/>
                    <a:pt x="6027" y="5243"/>
                    <a:pt x="6324" y="5483"/>
                  </a:cubicBezTo>
                  <a:lnTo>
                    <a:pt x="6324" y="5492"/>
                  </a:lnTo>
                  <a:cubicBezTo>
                    <a:pt x="6036" y="5895"/>
                    <a:pt x="5758" y="6316"/>
                    <a:pt x="5490" y="6709"/>
                  </a:cubicBezTo>
                  <a:cubicBezTo>
                    <a:pt x="5193" y="6489"/>
                    <a:pt x="4896" y="6268"/>
                    <a:pt x="4599" y="6048"/>
                  </a:cubicBezTo>
                  <a:cubicBezTo>
                    <a:pt x="4877" y="5617"/>
                    <a:pt x="5155" y="5186"/>
                    <a:pt x="5433" y="4764"/>
                  </a:cubicBezTo>
                  <a:close/>
                  <a:moveTo>
                    <a:pt x="8345" y="6278"/>
                  </a:moveTo>
                  <a:lnTo>
                    <a:pt x="8345" y="6278"/>
                  </a:lnTo>
                  <a:cubicBezTo>
                    <a:pt x="8383" y="6315"/>
                    <a:pt x="8432" y="6341"/>
                    <a:pt x="8484" y="6341"/>
                  </a:cubicBezTo>
                  <a:cubicBezTo>
                    <a:pt x="8498" y="6341"/>
                    <a:pt x="8513" y="6339"/>
                    <a:pt x="8527" y="6335"/>
                  </a:cubicBezTo>
                  <a:lnTo>
                    <a:pt x="8527" y="6345"/>
                  </a:lnTo>
                  <a:cubicBezTo>
                    <a:pt x="8517" y="6556"/>
                    <a:pt x="8498" y="6766"/>
                    <a:pt x="8469" y="6968"/>
                  </a:cubicBezTo>
                  <a:cubicBezTo>
                    <a:pt x="8431" y="6738"/>
                    <a:pt x="8393" y="6508"/>
                    <a:pt x="8345" y="6278"/>
                  </a:cubicBezTo>
                  <a:close/>
                  <a:moveTo>
                    <a:pt x="1677" y="5933"/>
                  </a:moveTo>
                  <a:cubicBezTo>
                    <a:pt x="1907" y="6144"/>
                    <a:pt x="2156" y="6354"/>
                    <a:pt x="2396" y="6556"/>
                  </a:cubicBezTo>
                  <a:cubicBezTo>
                    <a:pt x="2261" y="6766"/>
                    <a:pt x="2118" y="6968"/>
                    <a:pt x="1984" y="7178"/>
                  </a:cubicBezTo>
                  <a:lnTo>
                    <a:pt x="1984" y="7188"/>
                  </a:lnTo>
                  <a:cubicBezTo>
                    <a:pt x="1744" y="7025"/>
                    <a:pt x="1505" y="6853"/>
                    <a:pt x="1275" y="6651"/>
                  </a:cubicBezTo>
                  <a:cubicBezTo>
                    <a:pt x="1409" y="6412"/>
                    <a:pt x="1543" y="6172"/>
                    <a:pt x="1677" y="5933"/>
                  </a:cubicBezTo>
                  <a:close/>
                  <a:moveTo>
                    <a:pt x="3440" y="5473"/>
                  </a:moveTo>
                  <a:cubicBezTo>
                    <a:pt x="3708" y="5693"/>
                    <a:pt x="3986" y="5904"/>
                    <a:pt x="4254" y="6115"/>
                  </a:cubicBezTo>
                  <a:cubicBezTo>
                    <a:pt x="4043" y="6469"/>
                    <a:pt x="3823" y="6824"/>
                    <a:pt x="3603" y="7178"/>
                  </a:cubicBezTo>
                  <a:lnTo>
                    <a:pt x="3603" y="7188"/>
                  </a:lnTo>
                  <a:cubicBezTo>
                    <a:pt x="3315" y="6977"/>
                    <a:pt x="3018" y="6766"/>
                    <a:pt x="2731" y="6546"/>
                  </a:cubicBezTo>
                  <a:cubicBezTo>
                    <a:pt x="2970" y="6192"/>
                    <a:pt x="3200" y="5827"/>
                    <a:pt x="3440" y="5473"/>
                  </a:cubicBezTo>
                  <a:close/>
                  <a:moveTo>
                    <a:pt x="719" y="6383"/>
                  </a:moveTo>
                  <a:cubicBezTo>
                    <a:pt x="824" y="6479"/>
                    <a:pt x="930" y="6575"/>
                    <a:pt x="1035" y="6661"/>
                  </a:cubicBezTo>
                  <a:cubicBezTo>
                    <a:pt x="920" y="6900"/>
                    <a:pt x="805" y="7130"/>
                    <a:pt x="690" y="7370"/>
                  </a:cubicBezTo>
                  <a:lnTo>
                    <a:pt x="700" y="7379"/>
                  </a:lnTo>
                  <a:cubicBezTo>
                    <a:pt x="681" y="7360"/>
                    <a:pt x="652" y="7341"/>
                    <a:pt x="623" y="7332"/>
                  </a:cubicBezTo>
                  <a:cubicBezTo>
                    <a:pt x="623" y="7245"/>
                    <a:pt x="633" y="7169"/>
                    <a:pt x="633" y="7092"/>
                  </a:cubicBezTo>
                  <a:cubicBezTo>
                    <a:pt x="652" y="6853"/>
                    <a:pt x="681" y="6613"/>
                    <a:pt x="719" y="6383"/>
                  </a:cubicBezTo>
                  <a:close/>
                  <a:moveTo>
                    <a:pt x="6544" y="5665"/>
                  </a:moveTo>
                  <a:cubicBezTo>
                    <a:pt x="6889" y="5933"/>
                    <a:pt x="7234" y="6211"/>
                    <a:pt x="7588" y="6479"/>
                  </a:cubicBezTo>
                  <a:cubicBezTo>
                    <a:pt x="7301" y="6862"/>
                    <a:pt x="7023" y="7245"/>
                    <a:pt x="6745" y="7638"/>
                  </a:cubicBezTo>
                  <a:lnTo>
                    <a:pt x="6745" y="7648"/>
                  </a:lnTo>
                  <a:cubicBezTo>
                    <a:pt x="6400" y="7389"/>
                    <a:pt x="6046" y="7140"/>
                    <a:pt x="5701" y="6872"/>
                  </a:cubicBezTo>
                  <a:cubicBezTo>
                    <a:pt x="5988" y="6469"/>
                    <a:pt x="6266" y="6067"/>
                    <a:pt x="6544" y="5665"/>
                  </a:cubicBezTo>
                  <a:close/>
                  <a:moveTo>
                    <a:pt x="7761" y="6613"/>
                  </a:moveTo>
                  <a:lnTo>
                    <a:pt x="8019" y="6814"/>
                  </a:lnTo>
                  <a:cubicBezTo>
                    <a:pt x="8067" y="7111"/>
                    <a:pt x="8125" y="7399"/>
                    <a:pt x="8173" y="7696"/>
                  </a:cubicBezTo>
                  <a:lnTo>
                    <a:pt x="8173" y="7705"/>
                  </a:lnTo>
                  <a:cubicBezTo>
                    <a:pt x="8163" y="7715"/>
                    <a:pt x="8153" y="7715"/>
                    <a:pt x="8144" y="7724"/>
                  </a:cubicBezTo>
                  <a:cubicBezTo>
                    <a:pt x="8134" y="7744"/>
                    <a:pt x="8115" y="7763"/>
                    <a:pt x="8105" y="7782"/>
                  </a:cubicBezTo>
                  <a:cubicBezTo>
                    <a:pt x="7751" y="7811"/>
                    <a:pt x="7387" y="7849"/>
                    <a:pt x="7032" y="7878"/>
                  </a:cubicBezTo>
                  <a:cubicBezTo>
                    <a:pt x="7023" y="7859"/>
                    <a:pt x="7013" y="7830"/>
                    <a:pt x="6994" y="7820"/>
                  </a:cubicBezTo>
                  <a:lnTo>
                    <a:pt x="6879" y="7744"/>
                  </a:lnTo>
                  <a:cubicBezTo>
                    <a:pt x="7176" y="7370"/>
                    <a:pt x="7464" y="6987"/>
                    <a:pt x="7761" y="6613"/>
                  </a:cubicBezTo>
                  <a:close/>
                  <a:moveTo>
                    <a:pt x="1198" y="6795"/>
                  </a:moveTo>
                  <a:cubicBezTo>
                    <a:pt x="1418" y="6977"/>
                    <a:pt x="1648" y="7159"/>
                    <a:pt x="1878" y="7332"/>
                  </a:cubicBezTo>
                  <a:cubicBezTo>
                    <a:pt x="1754" y="7533"/>
                    <a:pt x="1620" y="7724"/>
                    <a:pt x="1505" y="7926"/>
                  </a:cubicBezTo>
                  <a:lnTo>
                    <a:pt x="1505" y="7935"/>
                  </a:lnTo>
                  <a:cubicBezTo>
                    <a:pt x="1284" y="7782"/>
                    <a:pt x="1054" y="7629"/>
                    <a:pt x="834" y="7456"/>
                  </a:cubicBezTo>
                  <a:cubicBezTo>
                    <a:pt x="959" y="7236"/>
                    <a:pt x="1074" y="7015"/>
                    <a:pt x="1198" y="6795"/>
                  </a:cubicBezTo>
                  <a:close/>
                  <a:moveTo>
                    <a:pt x="4455" y="6268"/>
                  </a:moveTo>
                  <a:cubicBezTo>
                    <a:pt x="4752" y="6498"/>
                    <a:pt x="5049" y="6718"/>
                    <a:pt x="5356" y="6939"/>
                  </a:cubicBezTo>
                  <a:cubicBezTo>
                    <a:pt x="5145" y="7265"/>
                    <a:pt x="4944" y="7609"/>
                    <a:pt x="4752" y="7945"/>
                  </a:cubicBezTo>
                  <a:lnTo>
                    <a:pt x="4762" y="7954"/>
                  </a:lnTo>
                  <a:cubicBezTo>
                    <a:pt x="4417" y="7744"/>
                    <a:pt x="4091" y="7533"/>
                    <a:pt x="3775" y="7303"/>
                  </a:cubicBezTo>
                  <a:cubicBezTo>
                    <a:pt x="4005" y="6958"/>
                    <a:pt x="4225" y="6613"/>
                    <a:pt x="4455" y="6268"/>
                  </a:cubicBezTo>
                  <a:close/>
                  <a:moveTo>
                    <a:pt x="2616" y="6728"/>
                  </a:moveTo>
                  <a:cubicBezTo>
                    <a:pt x="2894" y="6958"/>
                    <a:pt x="3191" y="7169"/>
                    <a:pt x="3488" y="7379"/>
                  </a:cubicBezTo>
                  <a:lnTo>
                    <a:pt x="3124" y="7964"/>
                  </a:lnTo>
                  <a:lnTo>
                    <a:pt x="3133" y="7973"/>
                  </a:lnTo>
                  <a:cubicBezTo>
                    <a:pt x="2817" y="7763"/>
                    <a:pt x="2501" y="7552"/>
                    <a:pt x="2194" y="7322"/>
                  </a:cubicBezTo>
                  <a:cubicBezTo>
                    <a:pt x="2338" y="7130"/>
                    <a:pt x="2472" y="6929"/>
                    <a:pt x="2616" y="6728"/>
                  </a:cubicBezTo>
                  <a:close/>
                  <a:moveTo>
                    <a:pt x="5557" y="7083"/>
                  </a:moveTo>
                  <a:cubicBezTo>
                    <a:pt x="5912" y="7322"/>
                    <a:pt x="6276" y="7562"/>
                    <a:pt x="6630" y="7791"/>
                  </a:cubicBezTo>
                  <a:cubicBezTo>
                    <a:pt x="6601" y="7839"/>
                    <a:pt x="6573" y="7887"/>
                    <a:pt x="6544" y="7935"/>
                  </a:cubicBezTo>
                  <a:cubicBezTo>
                    <a:pt x="5979" y="8002"/>
                    <a:pt x="5423" y="8069"/>
                    <a:pt x="4858" y="8127"/>
                  </a:cubicBezTo>
                  <a:cubicBezTo>
                    <a:pt x="4867" y="8108"/>
                    <a:pt x="4867" y="8079"/>
                    <a:pt x="4867" y="8060"/>
                  </a:cubicBezTo>
                  <a:cubicBezTo>
                    <a:pt x="5097" y="7734"/>
                    <a:pt x="5327" y="7408"/>
                    <a:pt x="5557" y="7083"/>
                  </a:cubicBezTo>
                  <a:close/>
                  <a:moveTo>
                    <a:pt x="3641" y="7494"/>
                  </a:moveTo>
                  <a:cubicBezTo>
                    <a:pt x="3967" y="7724"/>
                    <a:pt x="4302" y="7935"/>
                    <a:pt x="4637" y="8136"/>
                  </a:cubicBezTo>
                  <a:lnTo>
                    <a:pt x="4628" y="8155"/>
                  </a:lnTo>
                  <a:lnTo>
                    <a:pt x="4637" y="8165"/>
                  </a:lnTo>
                  <a:cubicBezTo>
                    <a:pt x="4101" y="8242"/>
                    <a:pt x="3564" y="8318"/>
                    <a:pt x="3037" y="8395"/>
                  </a:cubicBezTo>
                  <a:lnTo>
                    <a:pt x="3172" y="8194"/>
                  </a:lnTo>
                  <a:cubicBezTo>
                    <a:pt x="3229" y="8223"/>
                    <a:pt x="3277" y="8261"/>
                    <a:pt x="3334" y="8290"/>
                  </a:cubicBezTo>
                  <a:cubicBezTo>
                    <a:pt x="3346" y="8295"/>
                    <a:pt x="3358" y="8297"/>
                    <a:pt x="3369" y="8297"/>
                  </a:cubicBezTo>
                  <a:cubicBezTo>
                    <a:pt x="3436" y="8297"/>
                    <a:pt x="3477" y="8205"/>
                    <a:pt x="3411" y="8155"/>
                  </a:cubicBezTo>
                  <a:cubicBezTo>
                    <a:pt x="3363" y="8127"/>
                    <a:pt x="3315" y="8088"/>
                    <a:pt x="3267" y="8050"/>
                  </a:cubicBezTo>
                  <a:cubicBezTo>
                    <a:pt x="3392" y="7868"/>
                    <a:pt x="3516" y="7686"/>
                    <a:pt x="3641" y="7494"/>
                  </a:cubicBezTo>
                  <a:close/>
                  <a:moveTo>
                    <a:pt x="2070" y="7485"/>
                  </a:moveTo>
                  <a:cubicBezTo>
                    <a:pt x="2386" y="7705"/>
                    <a:pt x="2702" y="7926"/>
                    <a:pt x="3028" y="8117"/>
                  </a:cubicBezTo>
                  <a:cubicBezTo>
                    <a:pt x="2980" y="8203"/>
                    <a:pt x="2932" y="8290"/>
                    <a:pt x="2875" y="8376"/>
                  </a:cubicBezTo>
                  <a:lnTo>
                    <a:pt x="2875" y="8385"/>
                  </a:lnTo>
                  <a:cubicBezTo>
                    <a:pt x="2870" y="8384"/>
                    <a:pt x="2864" y="8383"/>
                    <a:pt x="2859" y="8383"/>
                  </a:cubicBezTo>
                  <a:cubicBezTo>
                    <a:pt x="2833" y="8383"/>
                    <a:pt x="2804" y="8400"/>
                    <a:pt x="2788" y="8424"/>
                  </a:cubicBezTo>
                  <a:cubicBezTo>
                    <a:pt x="2233" y="8510"/>
                    <a:pt x="1668" y="8606"/>
                    <a:pt x="1112" y="8702"/>
                  </a:cubicBezTo>
                  <a:cubicBezTo>
                    <a:pt x="1275" y="8520"/>
                    <a:pt x="1428" y="8328"/>
                    <a:pt x="1581" y="8136"/>
                  </a:cubicBezTo>
                  <a:cubicBezTo>
                    <a:pt x="1754" y="8251"/>
                    <a:pt x="1926" y="8376"/>
                    <a:pt x="2099" y="8491"/>
                  </a:cubicBezTo>
                  <a:cubicBezTo>
                    <a:pt x="2108" y="8497"/>
                    <a:pt x="2117" y="8500"/>
                    <a:pt x="2126" y="8500"/>
                  </a:cubicBezTo>
                  <a:cubicBezTo>
                    <a:pt x="2172" y="8500"/>
                    <a:pt x="2204" y="8427"/>
                    <a:pt x="2156" y="8395"/>
                  </a:cubicBezTo>
                  <a:cubicBezTo>
                    <a:pt x="1993" y="8280"/>
                    <a:pt x="1830" y="8155"/>
                    <a:pt x="1658" y="8041"/>
                  </a:cubicBezTo>
                  <a:cubicBezTo>
                    <a:pt x="1802" y="7849"/>
                    <a:pt x="1936" y="7667"/>
                    <a:pt x="2070" y="7485"/>
                  </a:cubicBezTo>
                  <a:close/>
                  <a:moveTo>
                    <a:pt x="777" y="7562"/>
                  </a:moveTo>
                  <a:cubicBezTo>
                    <a:pt x="997" y="7715"/>
                    <a:pt x="1217" y="7878"/>
                    <a:pt x="1438" y="8031"/>
                  </a:cubicBezTo>
                  <a:lnTo>
                    <a:pt x="1438" y="8041"/>
                  </a:lnTo>
                  <a:cubicBezTo>
                    <a:pt x="1303" y="8270"/>
                    <a:pt x="1169" y="8500"/>
                    <a:pt x="1026" y="8721"/>
                  </a:cubicBezTo>
                  <a:cubicBezTo>
                    <a:pt x="930" y="8740"/>
                    <a:pt x="824" y="8759"/>
                    <a:pt x="719" y="8778"/>
                  </a:cubicBezTo>
                  <a:cubicBezTo>
                    <a:pt x="671" y="8462"/>
                    <a:pt x="633" y="8146"/>
                    <a:pt x="623" y="7830"/>
                  </a:cubicBezTo>
                  <a:cubicBezTo>
                    <a:pt x="671" y="7744"/>
                    <a:pt x="729" y="7648"/>
                    <a:pt x="777" y="7562"/>
                  </a:cubicBezTo>
                  <a:close/>
                  <a:moveTo>
                    <a:pt x="1553" y="9046"/>
                  </a:moveTo>
                  <a:lnTo>
                    <a:pt x="1562" y="9066"/>
                  </a:lnTo>
                  <a:cubicBezTo>
                    <a:pt x="1351" y="9372"/>
                    <a:pt x="1188" y="9717"/>
                    <a:pt x="1074" y="10072"/>
                  </a:cubicBezTo>
                  <a:cubicBezTo>
                    <a:pt x="949" y="9755"/>
                    <a:pt x="863" y="9439"/>
                    <a:pt x="786" y="9114"/>
                  </a:cubicBezTo>
                  <a:cubicBezTo>
                    <a:pt x="1045" y="9094"/>
                    <a:pt x="1303" y="9075"/>
                    <a:pt x="1553" y="9046"/>
                  </a:cubicBezTo>
                  <a:close/>
                  <a:moveTo>
                    <a:pt x="2539" y="8951"/>
                  </a:moveTo>
                  <a:lnTo>
                    <a:pt x="2549" y="8960"/>
                  </a:lnTo>
                  <a:cubicBezTo>
                    <a:pt x="2194" y="9688"/>
                    <a:pt x="1878" y="10416"/>
                    <a:pt x="1572" y="11145"/>
                  </a:cubicBezTo>
                  <a:cubicBezTo>
                    <a:pt x="1428" y="10905"/>
                    <a:pt x="1303" y="10646"/>
                    <a:pt x="1198" y="10397"/>
                  </a:cubicBezTo>
                  <a:cubicBezTo>
                    <a:pt x="1342" y="9918"/>
                    <a:pt x="1533" y="9458"/>
                    <a:pt x="1773" y="9027"/>
                  </a:cubicBezTo>
                  <a:cubicBezTo>
                    <a:pt x="2032" y="9008"/>
                    <a:pt x="2290" y="8979"/>
                    <a:pt x="2539" y="8951"/>
                  </a:cubicBezTo>
                  <a:close/>
                  <a:moveTo>
                    <a:pt x="3603" y="8826"/>
                  </a:moveTo>
                  <a:lnTo>
                    <a:pt x="3612" y="8836"/>
                  </a:lnTo>
                  <a:cubicBezTo>
                    <a:pt x="3114" y="9947"/>
                    <a:pt x="2702" y="11097"/>
                    <a:pt x="2367" y="12265"/>
                  </a:cubicBezTo>
                  <a:cubicBezTo>
                    <a:pt x="2108" y="11968"/>
                    <a:pt x="1869" y="11643"/>
                    <a:pt x="1668" y="11307"/>
                  </a:cubicBezTo>
                  <a:cubicBezTo>
                    <a:pt x="2012" y="10503"/>
                    <a:pt x="2376" y="9708"/>
                    <a:pt x="2760" y="8922"/>
                  </a:cubicBezTo>
                  <a:cubicBezTo>
                    <a:pt x="3037" y="8893"/>
                    <a:pt x="3325" y="8855"/>
                    <a:pt x="3603" y="8826"/>
                  </a:cubicBezTo>
                  <a:close/>
                  <a:moveTo>
                    <a:pt x="14198" y="2647"/>
                  </a:moveTo>
                  <a:cubicBezTo>
                    <a:pt x="14467" y="3020"/>
                    <a:pt x="14687" y="3442"/>
                    <a:pt x="14831" y="3883"/>
                  </a:cubicBezTo>
                  <a:cubicBezTo>
                    <a:pt x="15319" y="5281"/>
                    <a:pt x="15252" y="6824"/>
                    <a:pt x="15051" y="8270"/>
                  </a:cubicBezTo>
                  <a:lnTo>
                    <a:pt x="15051" y="8280"/>
                  </a:lnTo>
                  <a:cubicBezTo>
                    <a:pt x="14821" y="9842"/>
                    <a:pt x="14342" y="11327"/>
                    <a:pt x="13154" y="12438"/>
                  </a:cubicBezTo>
                  <a:cubicBezTo>
                    <a:pt x="13126" y="12476"/>
                    <a:pt x="13078" y="12505"/>
                    <a:pt x="13039" y="12543"/>
                  </a:cubicBezTo>
                  <a:cubicBezTo>
                    <a:pt x="12876" y="12361"/>
                    <a:pt x="12694" y="12179"/>
                    <a:pt x="12512" y="12007"/>
                  </a:cubicBezTo>
                  <a:cubicBezTo>
                    <a:pt x="12072" y="11557"/>
                    <a:pt x="11631" y="11106"/>
                    <a:pt x="11181" y="10656"/>
                  </a:cubicBezTo>
                  <a:cubicBezTo>
                    <a:pt x="10357" y="9832"/>
                    <a:pt x="9533" y="8999"/>
                    <a:pt x="8661" y="8203"/>
                  </a:cubicBezTo>
                  <a:cubicBezTo>
                    <a:pt x="10615" y="6498"/>
                    <a:pt x="12455" y="4659"/>
                    <a:pt x="14160" y="2704"/>
                  </a:cubicBezTo>
                  <a:cubicBezTo>
                    <a:pt x="14170" y="2685"/>
                    <a:pt x="14189" y="2666"/>
                    <a:pt x="14198" y="2647"/>
                  </a:cubicBezTo>
                  <a:close/>
                  <a:moveTo>
                    <a:pt x="4992" y="8635"/>
                  </a:moveTo>
                  <a:lnTo>
                    <a:pt x="5001" y="8644"/>
                  </a:lnTo>
                  <a:cubicBezTo>
                    <a:pt x="4292" y="10072"/>
                    <a:pt x="3679" y="11547"/>
                    <a:pt x="3181" y="13061"/>
                  </a:cubicBezTo>
                  <a:cubicBezTo>
                    <a:pt x="2913" y="12850"/>
                    <a:pt x="2673" y="12610"/>
                    <a:pt x="2444" y="12361"/>
                  </a:cubicBezTo>
                  <a:cubicBezTo>
                    <a:pt x="2923" y="11164"/>
                    <a:pt x="3373" y="9966"/>
                    <a:pt x="3890" y="8788"/>
                  </a:cubicBezTo>
                  <a:cubicBezTo>
                    <a:pt x="4264" y="8740"/>
                    <a:pt x="4628" y="8692"/>
                    <a:pt x="4992" y="8635"/>
                  </a:cubicBezTo>
                  <a:close/>
                  <a:moveTo>
                    <a:pt x="7895" y="8117"/>
                  </a:moveTo>
                  <a:lnTo>
                    <a:pt x="7895" y="8127"/>
                  </a:lnTo>
                  <a:cubicBezTo>
                    <a:pt x="6726" y="10014"/>
                    <a:pt x="5806" y="12036"/>
                    <a:pt x="5164" y="14153"/>
                  </a:cubicBezTo>
                  <a:cubicBezTo>
                    <a:pt x="4848" y="14047"/>
                    <a:pt x="4542" y="13923"/>
                    <a:pt x="4245" y="13770"/>
                  </a:cubicBezTo>
                  <a:cubicBezTo>
                    <a:pt x="4982" y="12112"/>
                    <a:pt x="5682" y="10445"/>
                    <a:pt x="6391" y="8788"/>
                  </a:cubicBezTo>
                  <a:cubicBezTo>
                    <a:pt x="6429" y="8682"/>
                    <a:pt x="6362" y="8577"/>
                    <a:pt x="6256" y="8577"/>
                  </a:cubicBezTo>
                  <a:cubicBezTo>
                    <a:pt x="6209" y="8577"/>
                    <a:pt x="6170" y="8606"/>
                    <a:pt x="6151" y="8644"/>
                  </a:cubicBezTo>
                  <a:cubicBezTo>
                    <a:pt x="5375" y="10273"/>
                    <a:pt x="4647" y="11949"/>
                    <a:pt x="4034" y="13645"/>
                  </a:cubicBezTo>
                  <a:cubicBezTo>
                    <a:pt x="3775" y="13501"/>
                    <a:pt x="3536" y="13348"/>
                    <a:pt x="3315" y="13166"/>
                  </a:cubicBezTo>
                  <a:cubicBezTo>
                    <a:pt x="3919" y="11624"/>
                    <a:pt x="4561" y="10100"/>
                    <a:pt x="5279" y="8596"/>
                  </a:cubicBezTo>
                  <a:cubicBezTo>
                    <a:pt x="5605" y="8548"/>
                    <a:pt x="5921" y="8491"/>
                    <a:pt x="6237" y="8443"/>
                  </a:cubicBezTo>
                  <a:cubicBezTo>
                    <a:pt x="6793" y="8338"/>
                    <a:pt x="7349" y="8232"/>
                    <a:pt x="7895" y="8117"/>
                  </a:cubicBezTo>
                  <a:close/>
                  <a:moveTo>
                    <a:pt x="8211" y="8146"/>
                  </a:moveTo>
                  <a:cubicBezTo>
                    <a:pt x="8297" y="8749"/>
                    <a:pt x="8393" y="9363"/>
                    <a:pt x="8489" y="9976"/>
                  </a:cubicBezTo>
                  <a:cubicBezTo>
                    <a:pt x="8479" y="9985"/>
                    <a:pt x="8460" y="10004"/>
                    <a:pt x="8450" y="10024"/>
                  </a:cubicBezTo>
                  <a:lnTo>
                    <a:pt x="8450" y="10033"/>
                  </a:lnTo>
                  <a:cubicBezTo>
                    <a:pt x="7655" y="11442"/>
                    <a:pt x="6956" y="12898"/>
                    <a:pt x="6333" y="14392"/>
                  </a:cubicBezTo>
                  <a:cubicBezTo>
                    <a:pt x="6333" y="14402"/>
                    <a:pt x="6333" y="14411"/>
                    <a:pt x="6333" y="14421"/>
                  </a:cubicBezTo>
                  <a:cubicBezTo>
                    <a:pt x="5988" y="14373"/>
                    <a:pt x="5653" y="14296"/>
                    <a:pt x="5318" y="14201"/>
                  </a:cubicBezTo>
                  <a:cubicBezTo>
                    <a:pt x="6180" y="12103"/>
                    <a:pt x="7167" y="10139"/>
                    <a:pt x="8211" y="8146"/>
                  </a:cubicBezTo>
                  <a:close/>
                  <a:moveTo>
                    <a:pt x="8556" y="10359"/>
                  </a:moveTo>
                  <a:cubicBezTo>
                    <a:pt x="8661" y="10934"/>
                    <a:pt x="8766" y="11499"/>
                    <a:pt x="8891" y="12055"/>
                  </a:cubicBezTo>
                  <a:cubicBezTo>
                    <a:pt x="8873" y="12046"/>
                    <a:pt x="8854" y="12041"/>
                    <a:pt x="8834" y="12041"/>
                  </a:cubicBezTo>
                  <a:cubicBezTo>
                    <a:pt x="8791" y="12041"/>
                    <a:pt x="8748" y="12063"/>
                    <a:pt x="8728" y="12103"/>
                  </a:cubicBezTo>
                  <a:lnTo>
                    <a:pt x="8728" y="12112"/>
                  </a:lnTo>
                  <a:cubicBezTo>
                    <a:pt x="8268" y="12907"/>
                    <a:pt x="7818" y="13702"/>
                    <a:pt x="7406" y="14507"/>
                  </a:cubicBezTo>
                  <a:cubicBezTo>
                    <a:pt x="7119" y="14507"/>
                    <a:pt x="6822" y="14488"/>
                    <a:pt x="6534" y="14450"/>
                  </a:cubicBezTo>
                  <a:cubicBezTo>
                    <a:pt x="7234" y="13109"/>
                    <a:pt x="7923" y="11739"/>
                    <a:pt x="8556" y="10359"/>
                  </a:cubicBezTo>
                  <a:close/>
                  <a:moveTo>
                    <a:pt x="8546" y="8462"/>
                  </a:moveTo>
                  <a:lnTo>
                    <a:pt x="8546" y="8462"/>
                  </a:lnTo>
                  <a:cubicBezTo>
                    <a:pt x="9188" y="9190"/>
                    <a:pt x="9868" y="9880"/>
                    <a:pt x="10539" y="10579"/>
                  </a:cubicBezTo>
                  <a:cubicBezTo>
                    <a:pt x="10893" y="10953"/>
                    <a:pt x="11257" y="11317"/>
                    <a:pt x="11612" y="11691"/>
                  </a:cubicBezTo>
                  <a:cubicBezTo>
                    <a:pt x="11938" y="12016"/>
                    <a:pt x="12464" y="12400"/>
                    <a:pt x="12742" y="12802"/>
                  </a:cubicBezTo>
                  <a:lnTo>
                    <a:pt x="12742" y="12812"/>
                  </a:lnTo>
                  <a:cubicBezTo>
                    <a:pt x="11803" y="13540"/>
                    <a:pt x="10721" y="14047"/>
                    <a:pt x="9562" y="14296"/>
                  </a:cubicBezTo>
                  <a:cubicBezTo>
                    <a:pt x="8939" y="14440"/>
                    <a:pt x="8297" y="14517"/>
                    <a:pt x="7655" y="14517"/>
                  </a:cubicBezTo>
                  <a:cubicBezTo>
                    <a:pt x="8105" y="13779"/>
                    <a:pt x="8527" y="13032"/>
                    <a:pt x="8939" y="12275"/>
                  </a:cubicBezTo>
                  <a:cubicBezTo>
                    <a:pt x="9073" y="12898"/>
                    <a:pt x="9217" y="13520"/>
                    <a:pt x="9370" y="14134"/>
                  </a:cubicBezTo>
                  <a:cubicBezTo>
                    <a:pt x="9387" y="14209"/>
                    <a:pt x="9454" y="14262"/>
                    <a:pt x="9528" y="14262"/>
                  </a:cubicBezTo>
                  <a:cubicBezTo>
                    <a:pt x="9539" y="14262"/>
                    <a:pt x="9550" y="14261"/>
                    <a:pt x="9562" y="14258"/>
                  </a:cubicBezTo>
                  <a:cubicBezTo>
                    <a:pt x="9657" y="14239"/>
                    <a:pt x="9725" y="14143"/>
                    <a:pt x="9705" y="14038"/>
                  </a:cubicBezTo>
                  <a:cubicBezTo>
                    <a:pt x="9418" y="12160"/>
                    <a:pt x="9035" y="10301"/>
                    <a:pt x="8546" y="8462"/>
                  </a:cubicBezTo>
                  <a:close/>
                  <a:moveTo>
                    <a:pt x="8753" y="0"/>
                  </a:moveTo>
                  <a:cubicBezTo>
                    <a:pt x="8015" y="0"/>
                    <a:pt x="7275" y="56"/>
                    <a:pt x="6553" y="127"/>
                  </a:cubicBezTo>
                  <a:cubicBezTo>
                    <a:pt x="6506" y="127"/>
                    <a:pt x="6467" y="156"/>
                    <a:pt x="6438" y="185"/>
                  </a:cubicBezTo>
                  <a:cubicBezTo>
                    <a:pt x="6346" y="178"/>
                    <a:pt x="6253" y="175"/>
                    <a:pt x="6162" y="175"/>
                  </a:cubicBezTo>
                  <a:cubicBezTo>
                    <a:pt x="3495" y="175"/>
                    <a:pt x="1260" y="2816"/>
                    <a:pt x="547" y="5224"/>
                  </a:cubicBezTo>
                  <a:cubicBezTo>
                    <a:pt x="1" y="7073"/>
                    <a:pt x="135" y="9056"/>
                    <a:pt x="930" y="10809"/>
                  </a:cubicBezTo>
                  <a:cubicBezTo>
                    <a:pt x="930" y="10828"/>
                    <a:pt x="939" y="10848"/>
                    <a:pt x="959" y="10857"/>
                  </a:cubicBezTo>
                  <a:cubicBezTo>
                    <a:pt x="1083" y="11125"/>
                    <a:pt x="1227" y="11384"/>
                    <a:pt x="1380" y="11633"/>
                  </a:cubicBezTo>
                  <a:lnTo>
                    <a:pt x="1351" y="11710"/>
                  </a:lnTo>
                  <a:cubicBezTo>
                    <a:pt x="1331" y="11756"/>
                    <a:pt x="1371" y="11784"/>
                    <a:pt x="1414" y="11784"/>
                  </a:cubicBezTo>
                  <a:cubicBezTo>
                    <a:pt x="1433" y="11784"/>
                    <a:pt x="1452" y="11779"/>
                    <a:pt x="1466" y="11767"/>
                  </a:cubicBezTo>
                  <a:cubicBezTo>
                    <a:pt x="1993" y="12582"/>
                    <a:pt x="2683" y="13271"/>
                    <a:pt x="3488" y="13808"/>
                  </a:cubicBezTo>
                  <a:cubicBezTo>
                    <a:pt x="4685" y="14587"/>
                    <a:pt x="6133" y="14945"/>
                    <a:pt x="7596" y="14945"/>
                  </a:cubicBezTo>
                  <a:cubicBezTo>
                    <a:pt x="9317" y="14945"/>
                    <a:pt x="11058" y="14449"/>
                    <a:pt x="12436" y="13559"/>
                  </a:cubicBezTo>
                  <a:cubicBezTo>
                    <a:pt x="12646" y="13415"/>
                    <a:pt x="12857" y="13262"/>
                    <a:pt x="13049" y="13099"/>
                  </a:cubicBezTo>
                  <a:lnTo>
                    <a:pt x="13078" y="13089"/>
                  </a:lnTo>
                  <a:cubicBezTo>
                    <a:pt x="13145" y="13070"/>
                    <a:pt x="13193" y="13022"/>
                    <a:pt x="13221" y="12955"/>
                  </a:cubicBezTo>
                  <a:cubicBezTo>
                    <a:pt x="15329" y="11049"/>
                    <a:pt x="15913" y="7887"/>
                    <a:pt x="15549" y="5119"/>
                  </a:cubicBezTo>
                  <a:cubicBezTo>
                    <a:pt x="15329" y="3365"/>
                    <a:pt x="14467" y="1842"/>
                    <a:pt x="12915" y="951"/>
                  </a:cubicBezTo>
                  <a:cubicBezTo>
                    <a:pt x="11639" y="215"/>
                    <a:pt x="10200" y="0"/>
                    <a:pt x="875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3"/>
            <p:cNvSpPr/>
            <p:nvPr/>
          </p:nvSpPr>
          <p:spPr>
            <a:xfrm>
              <a:off x="5223300" y="3385300"/>
              <a:ext cx="8200" cy="9225"/>
            </a:xfrm>
            <a:custGeom>
              <a:avLst/>
              <a:gdLst/>
              <a:ahLst/>
              <a:cxnLst/>
              <a:rect l="l" t="t" r="r" b="b"/>
              <a:pathLst>
                <a:path w="328" h="369" extrusionOk="0">
                  <a:moveTo>
                    <a:pt x="121" y="0"/>
                  </a:moveTo>
                  <a:cubicBezTo>
                    <a:pt x="60" y="0"/>
                    <a:pt x="1" y="69"/>
                    <a:pt x="34" y="142"/>
                  </a:cubicBezTo>
                  <a:cubicBezTo>
                    <a:pt x="53" y="209"/>
                    <a:pt x="92" y="266"/>
                    <a:pt x="120" y="324"/>
                  </a:cubicBezTo>
                  <a:cubicBezTo>
                    <a:pt x="141" y="355"/>
                    <a:pt x="175" y="368"/>
                    <a:pt x="209" y="368"/>
                  </a:cubicBezTo>
                  <a:cubicBezTo>
                    <a:pt x="269" y="368"/>
                    <a:pt x="327" y="325"/>
                    <a:pt x="302" y="257"/>
                  </a:cubicBezTo>
                  <a:cubicBezTo>
                    <a:pt x="274" y="180"/>
                    <a:pt x="235" y="113"/>
                    <a:pt x="197" y="46"/>
                  </a:cubicBezTo>
                  <a:cubicBezTo>
                    <a:pt x="176" y="14"/>
                    <a:pt x="149" y="0"/>
                    <a:pt x="12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3"/>
            <p:cNvSpPr/>
            <p:nvPr/>
          </p:nvSpPr>
          <p:spPr>
            <a:xfrm>
              <a:off x="5211825" y="3433175"/>
              <a:ext cx="18800" cy="14250"/>
            </a:xfrm>
            <a:custGeom>
              <a:avLst/>
              <a:gdLst/>
              <a:ahLst/>
              <a:cxnLst/>
              <a:rect l="l" t="t" r="r" b="b"/>
              <a:pathLst>
                <a:path w="752" h="570" extrusionOk="0">
                  <a:moveTo>
                    <a:pt x="122" y="0"/>
                  </a:moveTo>
                  <a:cubicBezTo>
                    <a:pt x="57" y="0"/>
                    <a:pt x="0" y="98"/>
                    <a:pt x="62" y="153"/>
                  </a:cubicBezTo>
                  <a:cubicBezTo>
                    <a:pt x="206" y="277"/>
                    <a:pt x="359" y="402"/>
                    <a:pt x="503" y="536"/>
                  </a:cubicBezTo>
                  <a:cubicBezTo>
                    <a:pt x="526" y="559"/>
                    <a:pt x="552" y="569"/>
                    <a:pt x="577" y="569"/>
                  </a:cubicBezTo>
                  <a:cubicBezTo>
                    <a:pt x="672" y="569"/>
                    <a:pt x="751" y="422"/>
                    <a:pt x="637" y="354"/>
                  </a:cubicBezTo>
                  <a:cubicBezTo>
                    <a:pt x="474" y="248"/>
                    <a:pt x="321" y="133"/>
                    <a:pt x="167" y="18"/>
                  </a:cubicBezTo>
                  <a:cubicBezTo>
                    <a:pt x="153" y="6"/>
                    <a:pt x="137" y="0"/>
                    <a:pt x="1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3"/>
            <p:cNvSpPr/>
            <p:nvPr/>
          </p:nvSpPr>
          <p:spPr>
            <a:xfrm>
              <a:off x="5205450" y="3455300"/>
              <a:ext cx="20400" cy="21025"/>
            </a:xfrm>
            <a:custGeom>
              <a:avLst/>
              <a:gdLst/>
              <a:ahLst/>
              <a:cxnLst/>
              <a:rect l="l" t="t" r="r" b="b"/>
              <a:pathLst>
                <a:path w="816" h="841" extrusionOk="0">
                  <a:moveTo>
                    <a:pt x="122" y="1"/>
                  </a:moveTo>
                  <a:cubicBezTo>
                    <a:pt x="57" y="1"/>
                    <a:pt x="0" y="93"/>
                    <a:pt x="58" y="159"/>
                  </a:cubicBezTo>
                  <a:cubicBezTo>
                    <a:pt x="221" y="379"/>
                    <a:pt x="394" y="609"/>
                    <a:pt x="585" y="810"/>
                  </a:cubicBezTo>
                  <a:cubicBezTo>
                    <a:pt x="607" y="831"/>
                    <a:pt x="632" y="840"/>
                    <a:pt x="658" y="840"/>
                  </a:cubicBezTo>
                  <a:cubicBezTo>
                    <a:pt x="737" y="840"/>
                    <a:pt x="816" y="755"/>
                    <a:pt x="758" y="676"/>
                  </a:cubicBezTo>
                  <a:cubicBezTo>
                    <a:pt x="585" y="456"/>
                    <a:pt x="375" y="245"/>
                    <a:pt x="183" y="34"/>
                  </a:cubicBezTo>
                  <a:cubicBezTo>
                    <a:pt x="164" y="11"/>
                    <a:pt x="143" y="1"/>
                    <a:pt x="12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3"/>
            <p:cNvSpPr/>
            <p:nvPr/>
          </p:nvSpPr>
          <p:spPr>
            <a:xfrm>
              <a:off x="5209600" y="3408450"/>
              <a:ext cx="15600" cy="11075"/>
            </a:xfrm>
            <a:custGeom>
              <a:avLst/>
              <a:gdLst/>
              <a:ahLst/>
              <a:cxnLst/>
              <a:rect l="l" t="t" r="r" b="b"/>
              <a:pathLst>
                <a:path w="624" h="443" extrusionOk="0">
                  <a:moveTo>
                    <a:pt x="124" y="0"/>
                  </a:moveTo>
                  <a:cubicBezTo>
                    <a:pt x="58" y="0"/>
                    <a:pt x="0" y="97"/>
                    <a:pt x="65" y="145"/>
                  </a:cubicBezTo>
                  <a:cubicBezTo>
                    <a:pt x="113" y="193"/>
                    <a:pt x="170" y="241"/>
                    <a:pt x="228" y="289"/>
                  </a:cubicBezTo>
                  <a:cubicBezTo>
                    <a:pt x="276" y="337"/>
                    <a:pt x="333" y="385"/>
                    <a:pt x="391" y="423"/>
                  </a:cubicBezTo>
                  <a:cubicBezTo>
                    <a:pt x="411" y="436"/>
                    <a:pt x="436" y="443"/>
                    <a:pt x="460" y="443"/>
                  </a:cubicBezTo>
                  <a:cubicBezTo>
                    <a:pt x="492" y="443"/>
                    <a:pt x="522" y="431"/>
                    <a:pt x="544" y="404"/>
                  </a:cubicBezTo>
                  <a:cubicBezTo>
                    <a:pt x="553" y="394"/>
                    <a:pt x="563" y="394"/>
                    <a:pt x="573" y="385"/>
                  </a:cubicBezTo>
                  <a:cubicBezTo>
                    <a:pt x="573" y="366"/>
                    <a:pt x="582" y="356"/>
                    <a:pt x="592" y="346"/>
                  </a:cubicBezTo>
                  <a:cubicBezTo>
                    <a:pt x="624" y="266"/>
                    <a:pt x="555" y="206"/>
                    <a:pt x="486" y="206"/>
                  </a:cubicBezTo>
                  <a:cubicBezTo>
                    <a:pt x="473" y="206"/>
                    <a:pt x="460" y="208"/>
                    <a:pt x="448" y="212"/>
                  </a:cubicBezTo>
                  <a:cubicBezTo>
                    <a:pt x="410" y="193"/>
                    <a:pt x="371" y="164"/>
                    <a:pt x="343" y="136"/>
                  </a:cubicBezTo>
                  <a:cubicBezTo>
                    <a:pt x="285" y="97"/>
                    <a:pt x="228" y="59"/>
                    <a:pt x="161" y="11"/>
                  </a:cubicBezTo>
                  <a:cubicBezTo>
                    <a:pt x="149" y="4"/>
                    <a:pt x="136" y="0"/>
                    <a:pt x="1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3"/>
            <p:cNvSpPr/>
            <p:nvPr/>
          </p:nvSpPr>
          <p:spPr>
            <a:xfrm>
              <a:off x="5204675" y="3344250"/>
              <a:ext cx="18625" cy="16650"/>
            </a:xfrm>
            <a:custGeom>
              <a:avLst/>
              <a:gdLst/>
              <a:ahLst/>
              <a:cxnLst/>
              <a:rect l="l" t="t" r="r" b="b"/>
              <a:pathLst>
                <a:path w="745" h="666" extrusionOk="0">
                  <a:moveTo>
                    <a:pt x="156" y="0"/>
                  </a:moveTo>
                  <a:cubicBezTo>
                    <a:pt x="61" y="0"/>
                    <a:pt x="0" y="130"/>
                    <a:pt x="99" y="184"/>
                  </a:cubicBezTo>
                  <a:cubicBezTo>
                    <a:pt x="281" y="261"/>
                    <a:pt x="415" y="404"/>
                    <a:pt x="492" y="586"/>
                  </a:cubicBezTo>
                  <a:cubicBezTo>
                    <a:pt x="515" y="641"/>
                    <a:pt x="564" y="665"/>
                    <a:pt x="611" y="665"/>
                  </a:cubicBezTo>
                  <a:cubicBezTo>
                    <a:pt x="680" y="665"/>
                    <a:pt x="744" y="614"/>
                    <a:pt x="722" y="529"/>
                  </a:cubicBezTo>
                  <a:cubicBezTo>
                    <a:pt x="645" y="270"/>
                    <a:pt x="434" y="69"/>
                    <a:pt x="176" y="2"/>
                  </a:cubicBezTo>
                  <a:cubicBezTo>
                    <a:pt x="169" y="1"/>
                    <a:pt x="163" y="0"/>
                    <a:pt x="15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3"/>
            <p:cNvSpPr/>
            <p:nvPr/>
          </p:nvSpPr>
          <p:spPr>
            <a:xfrm>
              <a:off x="5207325" y="3496725"/>
              <a:ext cx="10825" cy="9150"/>
            </a:xfrm>
            <a:custGeom>
              <a:avLst/>
              <a:gdLst/>
              <a:ahLst/>
              <a:cxnLst/>
              <a:rect l="l" t="t" r="r" b="b"/>
              <a:pathLst>
                <a:path w="433" h="366" extrusionOk="0">
                  <a:moveTo>
                    <a:pt x="126" y="1"/>
                  </a:moveTo>
                  <a:cubicBezTo>
                    <a:pt x="63" y="1"/>
                    <a:pt x="0" y="66"/>
                    <a:pt x="50" y="130"/>
                  </a:cubicBezTo>
                  <a:cubicBezTo>
                    <a:pt x="98" y="207"/>
                    <a:pt x="156" y="283"/>
                    <a:pt x="223" y="351"/>
                  </a:cubicBezTo>
                  <a:cubicBezTo>
                    <a:pt x="242" y="361"/>
                    <a:pt x="262" y="366"/>
                    <a:pt x="281" y="366"/>
                  </a:cubicBezTo>
                  <a:cubicBezTo>
                    <a:pt x="365" y="366"/>
                    <a:pt x="433" y="274"/>
                    <a:pt x="386" y="188"/>
                  </a:cubicBezTo>
                  <a:cubicBezTo>
                    <a:pt x="328" y="130"/>
                    <a:pt x="261" y="73"/>
                    <a:pt x="185" y="25"/>
                  </a:cubicBezTo>
                  <a:cubicBezTo>
                    <a:pt x="168" y="8"/>
                    <a:pt x="147"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3"/>
            <p:cNvSpPr/>
            <p:nvPr/>
          </p:nvSpPr>
          <p:spPr>
            <a:xfrm>
              <a:off x="5192125" y="3355825"/>
              <a:ext cx="21675" cy="22950"/>
            </a:xfrm>
            <a:custGeom>
              <a:avLst/>
              <a:gdLst/>
              <a:ahLst/>
              <a:cxnLst/>
              <a:rect l="l" t="t" r="r" b="b"/>
              <a:pathLst>
                <a:path w="867" h="918" extrusionOk="0">
                  <a:moveTo>
                    <a:pt x="115" y="0"/>
                  </a:moveTo>
                  <a:cubicBezTo>
                    <a:pt x="59" y="0"/>
                    <a:pt x="1" y="51"/>
                    <a:pt x="26" y="114"/>
                  </a:cubicBezTo>
                  <a:cubicBezTo>
                    <a:pt x="122" y="430"/>
                    <a:pt x="371" y="775"/>
                    <a:pt x="687" y="909"/>
                  </a:cubicBezTo>
                  <a:cubicBezTo>
                    <a:pt x="698" y="915"/>
                    <a:pt x="711" y="917"/>
                    <a:pt x="723" y="917"/>
                  </a:cubicBezTo>
                  <a:cubicBezTo>
                    <a:pt x="793" y="917"/>
                    <a:pt x="866" y="832"/>
                    <a:pt x="793" y="775"/>
                  </a:cubicBezTo>
                  <a:cubicBezTo>
                    <a:pt x="668" y="679"/>
                    <a:pt x="544" y="574"/>
                    <a:pt x="438" y="468"/>
                  </a:cubicBezTo>
                  <a:cubicBezTo>
                    <a:pt x="333" y="344"/>
                    <a:pt x="247" y="200"/>
                    <a:pt x="189" y="47"/>
                  </a:cubicBezTo>
                  <a:cubicBezTo>
                    <a:pt x="173" y="14"/>
                    <a:pt x="144"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3"/>
            <p:cNvSpPr/>
            <p:nvPr/>
          </p:nvSpPr>
          <p:spPr>
            <a:xfrm>
              <a:off x="5186975" y="3412875"/>
              <a:ext cx="18250" cy="15250"/>
            </a:xfrm>
            <a:custGeom>
              <a:avLst/>
              <a:gdLst/>
              <a:ahLst/>
              <a:cxnLst/>
              <a:rect l="l" t="t" r="r" b="b"/>
              <a:pathLst>
                <a:path w="730" h="610" extrusionOk="0">
                  <a:moveTo>
                    <a:pt x="126" y="0"/>
                  </a:moveTo>
                  <a:cubicBezTo>
                    <a:pt x="61" y="0"/>
                    <a:pt x="1" y="82"/>
                    <a:pt x="60" y="141"/>
                  </a:cubicBezTo>
                  <a:cubicBezTo>
                    <a:pt x="223" y="294"/>
                    <a:pt x="366" y="447"/>
                    <a:pt x="529" y="581"/>
                  </a:cubicBezTo>
                  <a:cubicBezTo>
                    <a:pt x="549" y="601"/>
                    <a:pt x="571" y="609"/>
                    <a:pt x="592" y="609"/>
                  </a:cubicBezTo>
                  <a:cubicBezTo>
                    <a:pt x="665" y="609"/>
                    <a:pt x="730" y="514"/>
                    <a:pt x="663" y="447"/>
                  </a:cubicBezTo>
                  <a:cubicBezTo>
                    <a:pt x="510" y="313"/>
                    <a:pt x="347" y="160"/>
                    <a:pt x="184" y="26"/>
                  </a:cubicBezTo>
                  <a:cubicBezTo>
                    <a:pt x="166" y="8"/>
                    <a:pt x="146" y="0"/>
                    <a:pt x="1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3"/>
            <p:cNvSpPr/>
            <p:nvPr/>
          </p:nvSpPr>
          <p:spPr>
            <a:xfrm>
              <a:off x="5191650" y="3539950"/>
              <a:ext cx="10675" cy="6425"/>
            </a:xfrm>
            <a:custGeom>
              <a:avLst/>
              <a:gdLst/>
              <a:ahLst/>
              <a:cxnLst/>
              <a:rect l="l" t="t" r="r" b="b"/>
              <a:pathLst>
                <a:path w="427" h="257" extrusionOk="0">
                  <a:moveTo>
                    <a:pt x="120" y="1"/>
                  </a:moveTo>
                  <a:cubicBezTo>
                    <a:pt x="45" y="1"/>
                    <a:pt x="0" y="105"/>
                    <a:pt x="74" y="154"/>
                  </a:cubicBezTo>
                  <a:lnTo>
                    <a:pt x="256" y="250"/>
                  </a:lnTo>
                  <a:cubicBezTo>
                    <a:pt x="267" y="255"/>
                    <a:pt x="278" y="257"/>
                    <a:pt x="288" y="257"/>
                  </a:cubicBezTo>
                  <a:cubicBezTo>
                    <a:pt x="369" y="257"/>
                    <a:pt x="427" y="139"/>
                    <a:pt x="342" y="97"/>
                  </a:cubicBezTo>
                  <a:cubicBezTo>
                    <a:pt x="285" y="68"/>
                    <a:pt x="218" y="39"/>
                    <a:pt x="160" y="11"/>
                  </a:cubicBezTo>
                  <a:cubicBezTo>
                    <a:pt x="146" y="4"/>
                    <a:pt x="132" y="1"/>
                    <a:pt x="12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3"/>
            <p:cNvSpPr/>
            <p:nvPr/>
          </p:nvSpPr>
          <p:spPr>
            <a:xfrm>
              <a:off x="5182325" y="3471600"/>
              <a:ext cx="18325" cy="13725"/>
            </a:xfrm>
            <a:custGeom>
              <a:avLst/>
              <a:gdLst/>
              <a:ahLst/>
              <a:cxnLst/>
              <a:rect l="l" t="t" r="r" b="b"/>
              <a:pathLst>
                <a:path w="733" h="549" extrusionOk="0">
                  <a:moveTo>
                    <a:pt x="134" y="0"/>
                  </a:moveTo>
                  <a:cubicBezTo>
                    <a:pt x="62" y="0"/>
                    <a:pt x="0" y="102"/>
                    <a:pt x="64" y="158"/>
                  </a:cubicBezTo>
                  <a:cubicBezTo>
                    <a:pt x="207" y="273"/>
                    <a:pt x="361" y="397"/>
                    <a:pt x="514" y="522"/>
                  </a:cubicBezTo>
                  <a:cubicBezTo>
                    <a:pt x="535" y="541"/>
                    <a:pt x="558" y="549"/>
                    <a:pt x="580" y="549"/>
                  </a:cubicBezTo>
                  <a:cubicBezTo>
                    <a:pt x="661" y="549"/>
                    <a:pt x="733" y="446"/>
                    <a:pt x="658" y="378"/>
                  </a:cubicBezTo>
                  <a:cubicBezTo>
                    <a:pt x="495" y="254"/>
                    <a:pt x="332" y="139"/>
                    <a:pt x="179" y="14"/>
                  </a:cubicBezTo>
                  <a:cubicBezTo>
                    <a:pt x="164" y="5"/>
                    <a:pt x="149" y="0"/>
                    <a:pt x="13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3"/>
            <p:cNvSpPr/>
            <p:nvPr/>
          </p:nvSpPr>
          <p:spPr>
            <a:xfrm>
              <a:off x="5175950" y="3382375"/>
              <a:ext cx="22475" cy="16625"/>
            </a:xfrm>
            <a:custGeom>
              <a:avLst/>
              <a:gdLst/>
              <a:ahLst/>
              <a:cxnLst/>
              <a:rect l="l" t="t" r="r" b="b"/>
              <a:pathLst>
                <a:path w="899" h="665" extrusionOk="0">
                  <a:moveTo>
                    <a:pt x="125" y="0"/>
                  </a:moveTo>
                  <a:cubicBezTo>
                    <a:pt x="51" y="0"/>
                    <a:pt x="0" y="127"/>
                    <a:pt x="79" y="182"/>
                  </a:cubicBezTo>
                  <a:cubicBezTo>
                    <a:pt x="290" y="345"/>
                    <a:pt x="491" y="508"/>
                    <a:pt x="711" y="652"/>
                  </a:cubicBezTo>
                  <a:cubicBezTo>
                    <a:pt x="725" y="661"/>
                    <a:pt x="740" y="665"/>
                    <a:pt x="754" y="665"/>
                  </a:cubicBezTo>
                  <a:cubicBezTo>
                    <a:pt x="829" y="665"/>
                    <a:pt x="899" y="555"/>
                    <a:pt x="826" y="498"/>
                  </a:cubicBezTo>
                  <a:cubicBezTo>
                    <a:pt x="616" y="336"/>
                    <a:pt x="395" y="173"/>
                    <a:pt x="175" y="19"/>
                  </a:cubicBezTo>
                  <a:cubicBezTo>
                    <a:pt x="158" y="6"/>
                    <a:pt x="141" y="0"/>
                    <a:pt x="12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3"/>
            <p:cNvSpPr/>
            <p:nvPr/>
          </p:nvSpPr>
          <p:spPr>
            <a:xfrm>
              <a:off x="5173800" y="3492250"/>
              <a:ext cx="24525" cy="19750"/>
            </a:xfrm>
            <a:custGeom>
              <a:avLst/>
              <a:gdLst/>
              <a:ahLst/>
              <a:cxnLst/>
              <a:rect l="l" t="t" r="r" b="b"/>
              <a:pathLst>
                <a:path w="981" h="790" extrusionOk="0">
                  <a:moveTo>
                    <a:pt x="115" y="0"/>
                  </a:moveTo>
                  <a:cubicBezTo>
                    <a:pt x="56" y="0"/>
                    <a:pt x="0" y="75"/>
                    <a:pt x="60" y="127"/>
                  </a:cubicBezTo>
                  <a:cubicBezTo>
                    <a:pt x="299" y="347"/>
                    <a:pt x="529" y="568"/>
                    <a:pt x="778" y="769"/>
                  </a:cubicBezTo>
                  <a:cubicBezTo>
                    <a:pt x="797" y="783"/>
                    <a:pt x="817" y="789"/>
                    <a:pt x="837" y="789"/>
                  </a:cubicBezTo>
                  <a:cubicBezTo>
                    <a:pt x="911" y="789"/>
                    <a:pt x="980" y="705"/>
                    <a:pt x="912" y="644"/>
                  </a:cubicBezTo>
                  <a:cubicBezTo>
                    <a:pt x="673" y="415"/>
                    <a:pt x="414" y="223"/>
                    <a:pt x="165" y="22"/>
                  </a:cubicBezTo>
                  <a:cubicBezTo>
                    <a:pt x="150" y="7"/>
                    <a:pt x="133"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3"/>
            <p:cNvSpPr/>
            <p:nvPr/>
          </p:nvSpPr>
          <p:spPr>
            <a:xfrm>
              <a:off x="5177975" y="3435425"/>
              <a:ext cx="20300" cy="16025"/>
            </a:xfrm>
            <a:custGeom>
              <a:avLst/>
              <a:gdLst/>
              <a:ahLst/>
              <a:cxnLst/>
              <a:rect l="l" t="t" r="r" b="b"/>
              <a:pathLst>
                <a:path w="812" h="641" extrusionOk="0">
                  <a:moveTo>
                    <a:pt x="121" y="1"/>
                  </a:moveTo>
                  <a:cubicBezTo>
                    <a:pt x="57" y="1"/>
                    <a:pt x="0" y="101"/>
                    <a:pt x="56" y="149"/>
                  </a:cubicBezTo>
                  <a:cubicBezTo>
                    <a:pt x="238" y="312"/>
                    <a:pt x="410" y="465"/>
                    <a:pt x="592" y="618"/>
                  </a:cubicBezTo>
                  <a:cubicBezTo>
                    <a:pt x="612" y="634"/>
                    <a:pt x="634" y="641"/>
                    <a:pt x="656" y="641"/>
                  </a:cubicBezTo>
                  <a:cubicBezTo>
                    <a:pt x="737" y="641"/>
                    <a:pt x="812" y="543"/>
                    <a:pt x="736" y="475"/>
                  </a:cubicBezTo>
                  <a:cubicBezTo>
                    <a:pt x="554" y="312"/>
                    <a:pt x="353" y="168"/>
                    <a:pt x="161" y="15"/>
                  </a:cubicBezTo>
                  <a:cubicBezTo>
                    <a:pt x="148" y="5"/>
                    <a:pt x="134" y="1"/>
                    <a:pt x="12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3"/>
            <p:cNvSpPr/>
            <p:nvPr/>
          </p:nvSpPr>
          <p:spPr>
            <a:xfrm>
              <a:off x="5166875" y="3514575"/>
              <a:ext cx="18175" cy="15900"/>
            </a:xfrm>
            <a:custGeom>
              <a:avLst/>
              <a:gdLst/>
              <a:ahLst/>
              <a:cxnLst/>
              <a:rect l="l" t="t" r="r" b="b"/>
              <a:pathLst>
                <a:path w="727" h="636" extrusionOk="0">
                  <a:moveTo>
                    <a:pt x="115" y="0"/>
                  </a:moveTo>
                  <a:cubicBezTo>
                    <a:pt x="53" y="0"/>
                    <a:pt x="1" y="86"/>
                    <a:pt x="59" y="144"/>
                  </a:cubicBezTo>
                  <a:cubicBezTo>
                    <a:pt x="203" y="298"/>
                    <a:pt x="346" y="460"/>
                    <a:pt x="500" y="604"/>
                  </a:cubicBezTo>
                  <a:cubicBezTo>
                    <a:pt x="524" y="626"/>
                    <a:pt x="551" y="636"/>
                    <a:pt x="576" y="636"/>
                  </a:cubicBezTo>
                  <a:cubicBezTo>
                    <a:pt x="659" y="636"/>
                    <a:pt x="726" y="534"/>
                    <a:pt x="653" y="460"/>
                  </a:cubicBezTo>
                  <a:cubicBezTo>
                    <a:pt x="500" y="317"/>
                    <a:pt x="337" y="173"/>
                    <a:pt x="174" y="29"/>
                  </a:cubicBezTo>
                  <a:cubicBezTo>
                    <a:pt x="156" y="9"/>
                    <a:pt x="135"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3"/>
            <p:cNvSpPr/>
            <p:nvPr/>
          </p:nvSpPr>
          <p:spPr>
            <a:xfrm>
              <a:off x="5159925" y="3387725"/>
              <a:ext cx="20150" cy="18125"/>
            </a:xfrm>
            <a:custGeom>
              <a:avLst/>
              <a:gdLst/>
              <a:ahLst/>
              <a:cxnLst/>
              <a:rect l="l" t="t" r="r" b="b"/>
              <a:pathLst>
                <a:path w="806" h="725" extrusionOk="0">
                  <a:moveTo>
                    <a:pt x="126" y="1"/>
                  </a:moveTo>
                  <a:cubicBezTo>
                    <a:pt x="60" y="1"/>
                    <a:pt x="0" y="84"/>
                    <a:pt x="59" y="150"/>
                  </a:cubicBezTo>
                  <a:cubicBezTo>
                    <a:pt x="241" y="332"/>
                    <a:pt x="423" y="514"/>
                    <a:pt x="605" y="696"/>
                  </a:cubicBezTo>
                  <a:cubicBezTo>
                    <a:pt x="623" y="716"/>
                    <a:pt x="643" y="724"/>
                    <a:pt x="664" y="724"/>
                  </a:cubicBezTo>
                  <a:cubicBezTo>
                    <a:pt x="735" y="724"/>
                    <a:pt x="806" y="629"/>
                    <a:pt x="739" y="562"/>
                  </a:cubicBezTo>
                  <a:lnTo>
                    <a:pt x="184" y="26"/>
                  </a:lnTo>
                  <a:cubicBezTo>
                    <a:pt x="166" y="8"/>
                    <a:pt x="146"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3"/>
            <p:cNvSpPr/>
            <p:nvPr/>
          </p:nvSpPr>
          <p:spPr>
            <a:xfrm>
              <a:off x="5158325" y="3454125"/>
              <a:ext cx="17350" cy="12800"/>
            </a:xfrm>
            <a:custGeom>
              <a:avLst/>
              <a:gdLst/>
              <a:ahLst/>
              <a:cxnLst/>
              <a:rect l="l" t="t" r="r" b="b"/>
              <a:pathLst>
                <a:path w="694" h="512" extrusionOk="0">
                  <a:moveTo>
                    <a:pt x="89" y="1"/>
                  </a:moveTo>
                  <a:cubicBezTo>
                    <a:pt x="41" y="1"/>
                    <a:pt x="0" y="71"/>
                    <a:pt x="47" y="110"/>
                  </a:cubicBezTo>
                  <a:cubicBezTo>
                    <a:pt x="190" y="234"/>
                    <a:pt x="343" y="359"/>
                    <a:pt x="487" y="483"/>
                  </a:cubicBezTo>
                  <a:cubicBezTo>
                    <a:pt x="507" y="503"/>
                    <a:pt x="529" y="512"/>
                    <a:pt x="550" y="512"/>
                  </a:cubicBezTo>
                  <a:cubicBezTo>
                    <a:pt x="628" y="512"/>
                    <a:pt x="693" y="393"/>
                    <a:pt x="602" y="340"/>
                  </a:cubicBezTo>
                  <a:cubicBezTo>
                    <a:pt x="439" y="225"/>
                    <a:pt x="286" y="119"/>
                    <a:pt x="123" y="14"/>
                  </a:cubicBezTo>
                  <a:cubicBezTo>
                    <a:pt x="112" y="5"/>
                    <a:pt x="100" y="1"/>
                    <a:pt x="8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3"/>
            <p:cNvSpPr/>
            <p:nvPr/>
          </p:nvSpPr>
          <p:spPr>
            <a:xfrm>
              <a:off x="5152150" y="3469450"/>
              <a:ext cx="13700" cy="14925"/>
            </a:xfrm>
            <a:custGeom>
              <a:avLst/>
              <a:gdLst/>
              <a:ahLst/>
              <a:cxnLst/>
              <a:rect l="l" t="t" r="r" b="b"/>
              <a:pathLst>
                <a:path w="548" h="597" extrusionOk="0">
                  <a:moveTo>
                    <a:pt x="91" y="1"/>
                  </a:moveTo>
                  <a:cubicBezTo>
                    <a:pt x="46" y="1"/>
                    <a:pt x="1" y="68"/>
                    <a:pt x="44" y="119"/>
                  </a:cubicBezTo>
                  <a:cubicBezTo>
                    <a:pt x="159" y="273"/>
                    <a:pt x="274" y="426"/>
                    <a:pt x="399" y="570"/>
                  </a:cubicBezTo>
                  <a:cubicBezTo>
                    <a:pt x="415" y="589"/>
                    <a:pt x="434" y="596"/>
                    <a:pt x="451" y="596"/>
                  </a:cubicBezTo>
                  <a:cubicBezTo>
                    <a:pt x="504" y="596"/>
                    <a:pt x="548" y="522"/>
                    <a:pt x="504" y="464"/>
                  </a:cubicBezTo>
                  <a:cubicBezTo>
                    <a:pt x="380" y="321"/>
                    <a:pt x="255" y="177"/>
                    <a:pt x="131" y="24"/>
                  </a:cubicBezTo>
                  <a:cubicBezTo>
                    <a:pt x="119" y="8"/>
                    <a:pt x="105" y="1"/>
                    <a:pt x="9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3"/>
            <p:cNvSpPr/>
            <p:nvPr/>
          </p:nvSpPr>
          <p:spPr>
            <a:xfrm>
              <a:off x="5147075" y="3408850"/>
              <a:ext cx="16400" cy="12050"/>
            </a:xfrm>
            <a:custGeom>
              <a:avLst/>
              <a:gdLst/>
              <a:ahLst/>
              <a:cxnLst/>
              <a:rect l="l" t="t" r="r" b="b"/>
              <a:pathLst>
                <a:path w="656" h="482" extrusionOk="0">
                  <a:moveTo>
                    <a:pt x="100" y="0"/>
                  </a:moveTo>
                  <a:cubicBezTo>
                    <a:pt x="46" y="0"/>
                    <a:pt x="1" y="62"/>
                    <a:pt x="46" y="100"/>
                  </a:cubicBezTo>
                  <a:cubicBezTo>
                    <a:pt x="200" y="225"/>
                    <a:pt x="353" y="340"/>
                    <a:pt x="506" y="465"/>
                  </a:cubicBezTo>
                  <a:cubicBezTo>
                    <a:pt x="520" y="476"/>
                    <a:pt x="535" y="481"/>
                    <a:pt x="549" y="481"/>
                  </a:cubicBezTo>
                  <a:cubicBezTo>
                    <a:pt x="606" y="481"/>
                    <a:pt x="655" y="407"/>
                    <a:pt x="602" y="369"/>
                  </a:cubicBezTo>
                  <a:cubicBezTo>
                    <a:pt x="449" y="244"/>
                    <a:pt x="295" y="129"/>
                    <a:pt x="142" y="14"/>
                  </a:cubicBezTo>
                  <a:cubicBezTo>
                    <a:pt x="128" y="4"/>
                    <a:pt x="114" y="0"/>
                    <a:pt x="10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3"/>
            <p:cNvSpPr/>
            <p:nvPr/>
          </p:nvSpPr>
          <p:spPr>
            <a:xfrm>
              <a:off x="5126075" y="3482900"/>
              <a:ext cx="22350" cy="18150"/>
            </a:xfrm>
            <a:custGeom>
              <a:avLst/>
              <a:gdLst/>
              <a:ahLst/>
              <a:cxnLst/>
              <a:rect l="l" t="t" r="r" b="b"/>
              <a:pathLst>
                <a:path w="894" h="726" extrusionOk="0">
                  <a:moveTo>
                    <a:pt x="119" y="1"/>
                  </a:moveTo>
                  <a:cubicBezTo>
                    <a:pt x="37" y="1"/>
                    <a:pt x="1" y="112"/>
                    <a:pt x="72" y="156"/>
                  </a:cubicBezTo>
                  <a:cubicBezTo>
                    <a:pt x="311" y="281"/>
                    <a:pt x="513" y="453"/>
                    <a:pt x="666" y="674"/>
                  </a:cubicBezTo>
                  <a:cubicBezTo>
                    <a:pt x="690" y="710"/>
                    <a:pt x="725" y="725"/>
                    <a:pt x="758" y="725"/>
                  </a:cubicBezTo>
                  <a:cubicBezTo>
                    <a:pt x="828" y="725"/>
                    <a:pt x="894" y="656"/>
                    <a:pt x="848" y="578"/>
                  </a:cubicBezTo>
                  <a:cubicBezTo>
                    <a:pt x="685" y="310"/>
                    <a:pt x="436" y="99"/>
                    <a:pt x="139" y="3"/>
                  </a:cubicBezTo>
                  <a:cubicBezTo>
                    <a:pt x="132" y="2"/>
                    <a:pt x="126" y="1"/>
                    <a:pt x="11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3"/>
            <p:cNvSpPr/>
            <p:nvPr/>
          </p:nvSpPr>
          <p:spPr>
            <a:xfrm>
              <a:off x="5119850" y="3419925"/>
              <a:ext cx="25825" cy="17425"/>
            </a:xfrm>
            <a:custGeom>
              <a:avLst/>
              <a:gdLst/>
              <a:ahLst/>
              <a:cxnLst/>
              <a:rect l="l" t="t" r="r" b="b"/>
              <a:pathLst>
                <a:path w="1033" h="697" extrusionOk="0">
                  <a:moveTo>
                    <a:pt x="94" y="0"/>
                  </a:moveTo>
                  <a:cubicBezTo>
                    <a:pt x="36" y="0"/>
                    <a:pt x="1" y="92"/>
                    <a:pt x="62" y="127"/>
                  </a:cubicBezTo>
                  <a:cubicBezTo>
                    <a:pt x="350" y="271"/>
                    <a:pt x="618" y="453"/>
                    <a:pt x="848" y="673"/>
                  </a:cubicBezTo>
                  <a:cubicBezTo>
                    <a:pt x="867" y="690"/>
                    <a:pt x="887" y="697"/>
                    <a:pt x="907" y="697"/>
                  </a:cubicBezTo>
                  <a:cubicBezTo>
                    <a:pt x="975" y="697"/>
                    <a:pt x="1032" y="608"/>
                    <a:pt x="972" y="548"/>
                  </a:cubicBezTo>
                  <a:cubicBezTo>
                    <a:pt x="714" y="319"/>
                    <a:pt x="426" y="136"/>
                    <a:pt x="110" y="2"/>
                  </a:cubicBezTo>
                  <a:cubicBezTo>
                    <a:pt x="105" y="1"/>
                    <a:pt x="99" y="0"/>
                    <a:pt x="9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3"/>
            <p:cNvSpPr/>
            <p:nvPr/>
          </p:nvSpPr>
          <p:spPr>
            <a:xfrm>
              <a:off x="5115650" y="3447275"/>
              <a:ext cx="15950" cy="11975"/>
            </a:xfrm>
            <a:custGeom>
              <a:avLst/>
              <a:gdLst/>
              <a:ahLst/>
              <a:cxnLst/>
              <a:rect l="l" t="t" r="r" b="b"/>
              <a:pathLst>
                <a:path w="638" h="479" extrusionOk="0">
                  <a:moveTo>
                    <a:pt x="85" y="1"/>
                  </a:moveTo>
                  <a:cubicBezTo>
                    <a:pt x="38" y="1"/>
                    <a:pt x="1" y="66"/>
                    <a:pt x="48" y="106"/>
                  </a:cubicBezTo>
                  <a:cubicBezTo>
                    <a:pt x="192" y="221"/>
                    <a:pt x="345" y="345"/>
                    <a:pt x="489" y="460"/>
                  </a:cubicBezTo>
                  <a:cubicBezTo>
                    <a:pt x="504" y="473"/>
                    <a:pt x="520" y="478"/>
                    <a:pt x="535" y="478"/>
                  </a:cubicBezTo>
                  <a:cubicBezTo>
                    <a:pt x="590" y="478"/>
                    <a:pt x="637" y="412"/>
                    <a:pt x="585" y="374"/>
                  </a:cubicBezTo>
                  <a:cubicBezTo>
                    <a:pt x="431" y="250"/>
                    <a:pt x="269" y="135"/>
                    <a:pt x="115" y="10"/>
                  </a:cubicBezTo>
                  <a:cubicBezTo>
                    <a:pt x="105" y="3"/>
                    <a:pt x="95" y="1"/>
                    <a:pt x="8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3"/>
            <p:cNvSpPr/>
            <p:nvPr/>
          </p:nvSpPr>
          <p:spPr>
            <a:xfrm>
              <a:off x="5099225" y="3452075"/>
              <a:ext cx="13975" cy="12200"/>
            </a:xfrm>
            <a:custGeom>
              <a:avLst/>
              <a:gdLst/>
              <a:ahLst/>
              <a:cxnLst/>
              <a:rect l="l" t="t" r="r" b="b"/>
              <a:pathLst>
                <a:path w="559" h="488" extrusionOk="0">
                  <a:moveTo>
                    <a:pt x="92" y="0"/>
                  </a:moveTo>
                  <a:cubicBezTo>
                    <a:pt x="41" y="0"/>
                    <a:pt x="0" y="61"/>
                    <a:pt x="44" y="105"/>
                  </a:cubicBezTo>
                  <a:cubicBezTo>
                    <a:pt x="169" y="230"/>
                    <a:pt x="293" y="345"/>
                    <a:pt x="408" y="470"/>
                  </a:cubicBezTo>
                  <a:cubicBezTo>
                    <a:pt x="423" y="482"/>
                    <a:pt x="438" y="487"/>
                    <a:pt x="454" y="487"/>
                  </a:cubicBezTo>
                  <a:cubicBezTo>
                    <a:pt x="509" y="487"/>
                    <a:pt x="559" y="417"/>
                    <a:pt x="514" y="364"/>
                  </a:cubicBezTo>
                  <a:cubicBezTo>
                    <a:pt x="389" y="249"/>
                    <a:pt x="265" y="134"/>
                    <a:pt x="140" y="19"/>
                  </a:cubicBezTo>
                  <a:cubicBezTo>
                    <a:pt x="124" y="6"/>
                    <a:pt x="108" y="0"/>
                    <a:pt x="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36915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233"/>
                                        </p:tgtEl>
                                        <p:attrNameLst>
                                          <p:attrName>style.visibility</p:attrName>
                                        </p:attrNameLst>
                                      </p:cBhvr>
                                      <p:to>
                                        <p:strVal val="visible"/>
                                      </p:to>
                                    </p:set>
                                    <p:animEffect transition="in" filter="randombar(horizontal)">
                                      <p:cBhvr>
                                        <p:cTn id="7" dur="500"/>
                                        <p:tgtEl>
                                          <p:spTgt spid="12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3"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3" name="Google Shape;1233;p43"/>
          <p:cNvSpPr txBox="1">
            <a:spLocks noGrp="1"/>
          </p:cNvSpPr>
          <p:nvPr>
            <p:ph type="title"/>
          </p:nvPr>
        </p:nvSpPr>
        <p:spPr>
          <a:xfrm>
            <a:off x="1725513" y="1129625"/>
            <a:ext cx="5676000" cy="233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FF3399"/>
                </a:solidFill>
              </a:rPr>
              <a:t>VIEWMODELS</a:t>
            </a:r>
            <a:endParaRPr dirty="0">
              <a:solidFill>
                <a:srgbClr val="FF3399"/>
              </a:solidFill>
            </a:endParaRPr>
          </a:p>
        </p:txBody>
      </p:sp>
      <p:sp>
        <p:nvSpPr>
          <p:cNvPr id="1234" name="Google Shape;1234;p43"/>
          <p:cNvSpPr/>
          <p:nvPr/>
        </p:nvSpPr>
        <p:spPr>
          <a:xfrm rot="2852756">
            <a:off x="2635937" y="1439237"/>
            <a:ext cx="3855161" cy="4143975"/>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rgbClr val="67C6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 name="Google Shape;1235;p43"/>
          <p:cNvGrpSpPr/>
          <p:nvPr/>
        </p:nvGrpSpPr>
        <p:grpSpPr>
          <a:xfrm>
            <a:off x="719992" y="3425429"/>
            <a:ext cx="1233515" cy="1023113"/>
            <a:chOff x="2156925" y="4104375"/>
            <a:chExt cx="841875" cy="698275"/>
          </a:xfrm>
        </p:grpSpPr>
        <p:sp>
          <p:nvSpPr>
            <p:cNvPr id="1236" name="Google Shape;1236;p43"/>
            <p:cNvSpPr/>
            <p:nvPr/>
          </p:nvSpPr>
          <p:spPr>
            <a:xfrm>
              <a:off x="2199650" y="4131900"/>
              <a:ext cx="722775" cy="444800"/>
            </a:xfrm>
            <a:custGeom>
              <a:avLst/>
              <a:gdLst/>
              <a:ahLst/>
              <a:cxnLst/>
              <a:rect l="l" t="t" r="r" b="b"/>
              <a:pathLst>
                <a:path w="28911" h="17792" extrusionOk="0">
                  <a:moveTo>
                    <a:pt x="14833" y="0"/>
                  </a:moveTo>
                  <a:cubicBezTo>
                    <a:pt x="13124" y="0"/>
                    <a:pt x="11551" y="958"/>
                    <a:pt x="10080" y="1882"/>
                  </a:cubicBezTo>
                  <a:cubicBezTo>
                    <a:pt x="6352" y="4264"/>
                    <a:pt x="2538" y="6732"/>
                    <a:pt x="1" y="10356"/>
                  </a:cubicBezTo>
                  <a:lnTo>
                    <a:pt x="9735" y="16777"/>
                  </a:lnTo>
                  <a:cubicBezTo>
                    <a:pt x="10408" y="17208"/>
                    <a:pt x="11081" y="17657"/>
                    <a:pt x="11875" y="17761"/>
                  </a:cubicBezTo>
                  <a:cubicBezTo>
                    <a:pt x="12018" y="17782"/>
                    <a:pt x="12160" y="17791"/>
                    <a:pt x="12300" y="17791"/>
                  </a:cubicBezTo>
                  <a:cubicBezTo>
                    <a:pt x="13433" y="17791"/>
                    <a:pt x="14498" y="17167"/>
                    <a:pt x="15603" y="16829"/>
                  </a:cubicBezTo>
                  <a:cubicBezTo>
                    <a:pt x="16226" y="16651"/>
                    <a:pt x="16866" y="16562"/>
                    <a:pt x="17503" y="16562"/>
                  </a:cubicBezTo>
                  <a:cubicBezTo>
                    <a:pt x="18595" y="16562"/>
                    <a:pt x="19679" y="16823"/>
                    <a:pt x="20660" y="17347"/>
                  </a:cubicBezTo>
                  <a:cubicBezTo>
                    <a:pt x="22714" y="14499"/>
                    <a:pt x="25597" y="12307"/>
                    <a:pt x="28910" y="11099"/>
                  </a:cubicBezTo>
                  <a:cubicBezTo>
                    <a:pt x="26218" y="7629"/>
                    <a:pt x="23059" y="4557"/>
                    <a:pt x="19521" y="1985"/>
                  </a:cubicBezTo>
                  <a:cubicBezTo>
                    <a:pt x="18140" y="984"/>
                    <a:pt x="16587" y="18"/>
                    <a:pt x="14878" y="1"/>
                  </a:cubicBezTo>
                  <a:cubicBezTo>
                    <a:pt x="14863" y="0"/>
                    <a:pt x="14848" y="0"/>
                    <a:pt x="148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3"/>
            <p:cNvSpPr/>
            <p:nvPr/>
          </p:nvSpPr>
          <p:spPr>
            <a:xfrm>
              <a:off x="2156925" y="4547300"/>
              <a:ext cx="841875" cy="255350"/>
            </a:xfrm>
            <a:custGeom>
              <a:avLst/>
              <a:gdLst/>
              <a:ahLst/>
              <a:cxnLst/>
              <a:rect l="l" t="t" r="r" b="b"/>
              <a:pathLst>
                <a:path w="33675" h="10214" extrusionOk="0">
                  <a:moveTo>
                    <a:pt x="17710" y="679"/>
                  </a:moveTo>
                  <a:cubicBezTo>
                    <a:pt x="19804" y="679"/>
                    <a:pt x="21820" y="1825"/>
                    <a:pt x="23733" y="2715"/>
                  </a:cubicBezTo>
                  <a:cubicBezTo>
                    <a:pt x="26166" y="3837"/>
                    <a:pt x="28531" y="5097"/>
                    <a:pt x="30827" y="6478"/>
                  </a:cubicBezTo>
                  <a:cubicBezTo>
                    <a:pt x="31327" y="6771"/>
                    <a:pt x="31828" y="7082"/>
                    <a:pt x="32328" y="7410"/>
                  </a:cubicBezTo>
                  <a:cubicBezTo>
                    <a:pt x="33243" y="7980"/>
                    <a:pt x="32622" y="8739"/>
                    <a:pt x="31845" y="8963"/>
                  </a:cubicBezTo>
                  <a:cubicBezTo>
                    <a:pt x="30516" y="9326"/>
                    <a:pt x="28859" y="9188"/>
                    <a:pt x="27495" y="9257"/>
                  </a:cubicBezTo>
                  <a:cubicBezTo>
                    <a:pt x="24596" y="9395"/>
                    <a:pt x="21696" y="9481"/>
                    <a:pt x="18779" y="9516"/>
                  </a:cubicBezTo>
                  <a:cubicBezTo>
                    <a:pt x="18093" y="9520"/>
                    <a:pt x="17407" y="9522"/>
                    <a:pt x="16721" y="9522"/>
                  </a:cubicBezTo>
                  <a:cubicBezTo>
                    <a:pt x="14663" y="9522"/>
                    <a:pt x="12605" y="9503"/>
                    <a:pt x="10547" y="9464"/>
                  </a:cubicBezTo>
                  <a:cubicBezTo>
                    <a:pt x="9097" y="9429"/>
                    <a:pt x="7647" y="9378"/>
                    <a:pt x="6197" y="9326"/>
                  </a:cubicBezTo>
                  <a:cubicBezTo>
                    <a:pt x="6076" y="9321"/>
                    <a:pt x="5948" y="9319"/>
                    <a:pt x="5814" y="9319"/>
                  </a:cubicBezTo>
                  <a:cubicBezTo>
                    <a:pt x="5467" y="9319"/>
                    <a:pt x="5083" y="9331"/>
                    <a:pt x="4688" y="9331"/>
                  </a:cubicBezTo>
                  <a:cubicBezTo>
                    <a:pt x="3677" y="9331"/>
                    <a:pt x="2603" y="9253"/>
                    <a:pt x="1949" y="8695"/>
                  </a:cubicBezTo>
                  <a:lnTo>
                    <a:pt x="1949" y="8695"/>
                  </a:lnTo>
                  <a:cubicBezTo>
                    <a:pt x="1995" y="7851"/>
                    <a:pt x="4599" y="6320"/>
                    <a:pt x="4954" y="6098"/>
                  </a:cubicBezTo>
                  <a:cubicBezTo>
                    <a:pt x="6059" y="5408"/>
                    <a:pt x="7198" y="4821"/>
                    <a:pt x="8355" y="4234"/>
                  </a:cubicBezTo>
                  <a:cubicBezTo>
                    <a:pt x="10788" y="3043"/>
                    <a:pt x="13274" y="1973"/>
                    <a:pt x="15811" y="1024"/>
                  </a:cubicBezTo>
                  <a:cubicBezTo>
                    <a:pt x="16450" y="782"/>
                    <a:pt x="17083" y="679"/>
                    <a:pt x="17710" y="679"/>
                  </a:cubicBezTo>
                  <a:close/>
                  <a:moveTo>
                    <a:pt x="17981" y="1"/>
                  </a:moveTo>
                  <a:cubicBezTo>
                    <a:pt x="16435" y="1"/>
                    <a:pt x="15051" y="655"/>
                    <a:pt x="13636" y="1231"/>
                  </a:cubicBezTo>
                  <a:cubicBezTo>
                    <a:pt x="10685" y="2439"/>
                    <a:pt x="7802" y="3785"/>
                    <a:pt x="5075" y="5460"/>
                  </a:cubicBezTo>
                  <a:cubicBezTo>
                    <a:pt x="4532" y="5799"/>
                    <a:pt x="1" y="8325"/>
                    <a:pt x="1933" y="9246"/>
                  </a:cubicBezTo>
                  <a:lnTo>
                    <a:pt x="1933" y="9246"/>
                  </a:lnTo>
                  <a:cubicBezTo>
                    <a:pt x="2611" y="9705"/>
                    <a:pt x="3416" y="9751"/>
                    <a:pt x="4247" y="9809"/>
                  </a:cubicBezTo>
                  <a:cubicBezTo>
                    <a:pt x="6180" y="9964"/>
                    <a:pt x="8130" y="10034"/>
                    <a:pt x="10063" y="10103"/>
                  </a:cubicBezTo>
                  <a:cubicBezTo>
                    <a:pt x="12222" y="10180"/>
                    <a:pt x="14387" y="10214"/>
                    <a:pt x="16551" y="10214"/>
                  </a:cubicBezTo>
                  <a:cubicBezTo>
                    <a:pt x="18262" y="10214"/>
                    <a:pt x="19972" y="10192"/>
                    <a:pt x="21679" y="10154"/>
                  </a:cubicBezTo>
                  <a:cubicBezTo>
                    <a:pt x="23457" y="10103"/>
                    <a:pt x="25234" y="10034"/>
                    <a:pt x="27012" y="9930"/>
                  </a:cubicBezTo>
                  <a:cubicBezTo>
                    <a:pt x="28652" y="9844"/>
                    <a:pt x="30395" y="9878"/>
                    <a:pt x="32017" y="9567"/>
                  </a:cubicBezTo>
                  <a:cubicBezTo>
                    <a:pt x="32587" y="9447"/>
                    <a:pt x="33674" y="8946"/>
                    <a:pt x="33588" y="8187"/>
                  </a:cubicBezTo>
                  <a:cubicBezTo>
                    <a:pt x="33467" y="7099"/>
                    <a:pt x="32345" y="6668"/>
                    <a:pt x="31500" y="6167"/>
                  </a:cubicBezTo>
                  <a:cubicBezTo>
                    <a:pt x="28583" y="4390"/>
                    <a:pt x="25545" y="2819"/>
                    <a:pt x="22404" y="1455"/>
                  </a:cubicBezTo>
                  <a:cubicBezTo>
                    <a:pt x="21109" y="886"/>
                    <a:pt x="19642" y="75"/>
                    <a:pt x="18210" y="6"/>
                  </a:cubicBezTo>
                  <a:cubicBezTo>
                    <a:pt x="18133" y="2"/>
                    <a:pt x="18057" y="1"/>
                    <a:pt x="1798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3"/>
            <p:cNvSpPr/>
            <p:nvPr/>
          </p:nvSpPr>
          <p:spPr>
            <a:xfrm>
              <a:off x="2680100" y="4406600"/>
              <a:ext cx="308775" cy="353575"/>
            </a:xfrm>
            <a:custGeom>
              <a:avLst/>
              <a:gdLst/>
              <a:ahLst/>
              <a:cxnLst/>
              <a:rect l="l" t="t" r="r" b="b"/>
              <a:pathLst>
                <a:path w="12351" h="14143" extrusionOk="0">
                  <a:moveTo>
                    <a:pt x="9526" y="0"/>
                  </a:moveTo>
                  <a:cubicBezTo>
                    <a:pt x="8336" y="0"/>
                    <a:pt x="7005" y="862"/>
                    <a:pt x="6206" y="1509"/>
                  </a:cubicBezTo>
                  <a:cubicBezTo>
                    <a:pt x="4118" y="3131"/>
                    <a:pt x="2029" y="4891"/>
                    <a:pt x="113" y="6721"/>
                  </a:cubicBezTo>
                  <a:cubicBezTo>
                    <a:pt x="0" y="6820"/>
                    <a:pt x="96" y="6989"/>
                    <a:pt x="220" y="6989"/>
                  </a:cubicBezTo>
                  <a:cubicBezTo>
                    <a:pt x="247" y="6989"/>
                    <a:pt x="275" y="6981"/>
                    <a:pt x="303" y="6963"/>
                  </a:cubicBezTo>
                  <a:cubicBezTo>
                    <a:pt x="1770" y="5910"/>
                    <a:pt x="3151" y="4719"/>
                    <a:pt x="4549" y="3580"/>
                  </a:cubicBezTo>
                  <a:cubicBezTo>
                    <a:pt x="5350" y="2926"/>
                    <a:pt x="7791" y="600"/>
                    <a:pt x="9456" y="600"/>
                  </a:cubicBezTo>
                  <a:cubicBezTo>
                    <a:pt x="9944" y="600"/>
                    <a:pt x="10365" y="800"/>
                    <a:pt x="10659" y="1301"/>
                  </a:cubicBezTo>
                  <a:cubicBezTo>
                    <a:pt x="11660" y="3010"/>
                    <a:pt x="11436" y="5720"/>
                    <a:pt x="11505" y="7636"/>
                  </a:cubicBezTo>
                  <a:cubicBezTo>
                    <a:pt x="11591" y="9741"/>
                    <a:pt x="11505" y="11830"/>
                    <a:pt x="11591" y="13936"/>
                  </a:cubicBezTo>
                  <a:cubicBezTo>
                    <a:pt x="11608" y="14074"/>
                    <a:pt x="11716" y="14143"/>
                    <a:pt x="11824" y="14143"/>
                  </a:cubicBezTo>
                  <a:cubicBezTo>
                    <a:pt x="11932" y="14143"/>
                    <a:pt x="12040" y="14074"/>
                    <a:pt x="12057" y="13936"/>
                  </a:cubicBezTo>
                  <a:cubicBezTo>
                    <a:pt x="12350" y="11208"/>
                    <a:pt x="12195" y="8412"/>
                    <a:pt x="12023" y="5703"/>
                  </a:cubicBezTo>
                  <a:cubicBezTo>
                    <a:pt x="11936" y="4270"/>
                    <a:pt x="12074" y="1388"/>
                    <a:pt x="10728" y="387"/>
                  </a:cubicBezTo>
                  <a:cubicBezTo>
                    <a:pt x="10367" y="112"/>
                    <a:pt x="9956" y="0"/>
                    <a:pt x="95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3"/>
            <p:cNvSpPr/>
            <p:nvPr/>
          </p:nvSpPr>
          <p:spPr>
            <a:xfrm>
              <a:off x="2164275" y="4386675"/>
              <a:ext cx="333075" cy="383200"/>
            </a:xfrm>
            <a:custGeom>
              <a:avLst/>
              <a:gdLst/>
              <a:ahLst/>
              <a:cxnLst/>
              <a:rect l="l" t="t" r="r" b="b"/>
              <a:pathLst>
                <a:path w="13323" h="15328" extrusionOk="0">
                  <a:moveTo>
                    <a:pt x="1771" y="1"/>
                  </a:moveTo>
                  <a:cubicBezTo>
                    <a:pt x="1535" y="1"/>
                    <a:pt x="1294" y="83"/>
                    <a:pt x="1036" y="286"/>
                  </a:cubicBezTo>
                  <a:cubicBezTo>
                    <a:pt x="466" y="735"/>
                    <a:pt x="242" y="2064"/>
                    <a:pt x="156" y="2720"/>
                  </a:cubicBezTo>
                  <a:cubicBezTo>
                    <a:pt x="0" y="4032"/>
                    <a:pt x="69" y="5343"/>
                    <a:pt x="138" y="6672"/>
                  </a:cubicBezTo>
                  <a:cubicBezTo>
                    <a:pt x="276" y="9486"/>
                    <a:pt x="466" y="12368"/>
                    <a:pt x="932" y="15164"/>
                  </a:cubicBezTo>
                  <a:cubicBezTo>
                    <a:pt x="947" y="15277"/>
                    <a:pt x="1037" y="15327"/>
                    <a:pt x="1133" y="15327"/>
                  </a:cubicBezTo>
                  <a:cubicBezTo>
                    <a:pt x="1257" y="15327"/>
                    <a:pt x="1391" y="15241"/>
                    <a:pt x="1381" y="15095"/>
                  </a:cubicBezTo>
                  <a:cubicBezTo>
                    <a:pt x="1243" y="12920"/>
                    <a:pt x="950" y="10728"/>
                    <a:pt x="794" y="8536"/>
                  </a:cubicBezTo>
                  <a:cubicBezTo>
                    <a:pt x="622" y="6275"/>
                    <a:pt x="311" y="3790"/>
                    <a:pt x="984" y="1581"/>
                  </a:cubicBezTo>
                  <a:cubicBezTo>
                    <a:pt x="1167" y="1000"/>
                    <a:pt x="1484" y="788"/>
                    <a:pt x="1861" y="788"/>
                  </a:cubicBezTo>
                  <a:cubicBezTo>
                    <a:pt x="2659" y="788"/>
                    <a:pt x="3723" y="1740"/>
                    <a:pt x="4332" y="2150"/>
                  </a:cubicBezTo>
                  <a:cubicBezTo>
                    <a:pt x="5230" y="2754"/>
                    <a:pt x="6162" y="3410"/>
                    <a:pt x="7094" y="4014"/>
                  </a:cubicBezTo>
                  <a:cubicBezTo>
                    <a:pt x="9062" y="5326"/>
                    <a:pt x="10995" y="6776"/>
                    <a:pt x="13083" y="7915"/>
                  </a:cubicBezTo>
                  <a:cubicBezTo>
                    <a:pt x="13100" y="7926"/>
                    <a:pt x="13118" y="7931"/>
                    <a:pt x="13136" y="7931"/>
                  </a:cubicBezTo>
                  <a:cubicBezTo>
                    <a:pt x="13229" y="7931"/>
                    <a:pt x="13323" y="7798"/>
                    <a:pt x="13221" y="7725"/>
                  </a:cubicBezTo>
                  <a:cubicBezTo>
                    <a:pt x="11167" y="5999"/>
                    <a:pt x="8803" y="4532"/>
                    <a:pt x="6593" y="3013"/>
                  </a:cubicBezTo>
                  <a:cubicBezTo>
                    <a:pt x="5403" y="2202"/>
                    <a:pt x="4229" y="1374"/>
                    <a:pt x="3055" y="580"/>
                  </a:cubicBezTo>
                  <a:cubicBezTo>
                    <a:pt x="2600" y="269"/>
                    <a:pt x="2195" y="1"/>
                    <a:pt x="177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3"/>
            <p:cNvSpPr/>
            <p:nvPr/>
          </p:nvSpPr>
          <p:spPr>
            <a:xfrm>
              <a:off x="2175975" y="4104375"/>
              <a:ext cx="762750" cy="320850"/>
            </a:xfrm>
            <a:custGeom>
              <a:avLst/>
              <a:gdLst/>
              <a:ahLst/>
              <a:cxnLst/>
              <a:rect l="l" t="t" r="r" b="b"/>
              <a:pathLst>
                <a:path w="30510" h="12834" extrusionOk="0">
                  <a:moveTo>
                    <a:pt x="16453" y="1"/>
                  </a:moveTo>
                  <a:cubicBezTo>
                    <a:pt x="15325" y="1"/>
                    <a:pt x="14220" y="820"/>
                    <a:pt x="13340" y="1378"/>
                  </a:cubicBezTo>
                  <a:cubicBezTo>
                    <a:pt x="11718" y="2413"/>
                    <a:pt x="10130" y="3483"/>
                    <a:pt x="8576" y="4623"/>
                  </a:cubicBezTo>
                  <a:cubicBezTo>
                    <a:pt x="5573" y="6797"/>
                    <a:pt x="2725" y="9179"/>
                    <a:pt x="67" y="11768"/>
                  </a:cubicBezTo>
                  <a:cubicBezTo>
                    <a:pt x="0" y="11835"/>
                    <a:pt x="58" y="11933"/>
                    <a:pt x="128" y="11933"/>
                  </a:cubicBezTo>
                  <a:cubicBezTo>
                    <a:pt x="148" y="11933"/>
                    <a:pt x="169" y="11925"/>
                    <a:pt x="188" y="11906"/>
                  </a:cubicBezTo>
                  <a:cubicBezTo>
                    <a:pt x="2674" y="9835"/>
                    <a:pt x="5193" y="7816"/>
                    <a:pt x="7817" y="5917"/>
                  </a:cubicBezTo>
                  <a:cubicBezTo>
                    <a:pt x="9008" y="5054"/>
                    <a:pt x="10233" y="4226"/>
                    <a:pt x="11459" y="3414"/>
                  </a:cubicBezTo>
                  <a:cubicBezTo>
                    <a:pt x="12839" y="2500"/>
                    <a:pt x="14289" y="1378"/>
                    <a:pt x="15860" y="808"/>
                  </a:cubicBezTo>
                  <a:cubicBezTo>
                    <a:pt x="16057" y="740"/>
                    <a:pt x="16256" y="709"/>
                    <a:pt x="16457" y="709"/>
                  </a:cubicBezTo>
                  <a:cubicBezTo>
                    <a:pt x="17824" y="709"/>
                    <a:pt x="19248" y="2140"/>
                    <a:pt x="20227" y="2862"/>
                  </a:cubicBezTo>
                  <a:cubicBezTo>
                    <a:pt x="21573" y="3846"/>
                    <a:pt x="22919" y="4830"/>
                    <a:pt x="24231" y="5865"/>
                  </a:cubicBezTo>
                  <a:cubicBezTo>
                    <a:pt x="26561" y="7677"/>
                    <a:pt x="28736" y="9783"/>
                    <a:pt x="29771" y="12596"/>
                  </a:cubicBezTo>
                  <a:cubicBezTo>
                    <a:pt x="29833" y="12762"/>
                    <a:pt x="29973" y="12834"/>
                    <a:pt x="30109" y="12834"/>
                  </a:cubicBezTo>
                  <a:cubicBezTo>
                    <a:pt x="30313" y="12834"/>
                    <a:pt x="30510" y="12672"/>
                    <a:pt x="30427" y="12424"/>
                  </a:cubicBezTo>
                  <a:cubicBezTo>
                    <a:pt x="29391" y="9593"/>
                    <a:pt x="27320" y="7488"/>
                    <a:pt x="25025" y="5606"/>
                  </a:cubicBezTo>
                  <a:cubicBezTo>
                    <a:pt x="23817" y="4640"/>
                    <a:pt x="22557" y="3742"/>
                    <a:pt x="21331" y="2827"/>
                  </a:cubicBezTo>
                  <a:cubicBezTo>
                    <a:pt x="20002" y="1844"/>
                    <a:pt x="18673" y="515"/>
                    <a:pt x="17051" y="83"/>
                  </a:cubicBezTo>
                  <a:cubicBezTo>
                    <a:pt x="16852" y="26"/>
                    <a:pt x="16652" y="1"/>
                    <a:pt x="16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3"/>
            <p:cNvSpPr/>
            <p:nvPr/>
          </p:nvSpPr>
          <p:spPr>
            <a:xfrm>
              <a:off x="2480975" y="4310100"/>
              <a:ext cx="26350" cy="128400"/>
            </a:xfrm>
            <a:custGeom>
              <a:avLst/>
              <a:gdLst/>
              <a:ahLst/>
              <a:cxnLst/>
              <a:rect l="l" t="t" r="r" b="b"/>
              <a:pathLst>
                <a:path w="1054" h="5136" extrusionOk="0">
                  <a:moveTo>
                    <a:pt x="510" y="1"/>
                  </a:moveTo>
                  <a:cubicBezTo>
                    <a:pt x="368" y="1"/>
                    <a:pt x="225" y="87"/>
                    <a:pt x="173" y="260"/>
                  </a:cubicBezTo>
                  <a:cubicBezTo>
                    <a:pt x="1" y="985"/>
                    <a:pt x="104" y="1744"/>
                    <a:pt x="139" y="2486"/>
                  </a:cubicBezTo>
                  <a:cubicBezTo>
                    <a:pt x="173" y="3315"/>
                    <a:pt x="122" y="4229"/>
                    <a:pt x="415" y="5006"/>
                  </a:cubicBezTo>
                  <a:cubicBezTo>
                    <a:pt x="441" y="5092"/>
                    <a:pt x="514" y="5136"/>
                    <a:pt x="588" y="5136"/>
                  </a:cubicBezTo>
                  <a:cubicBezTo>
                    <a:pt x="661" y="5136"/>
                    <a:pt x="734" y="5092"/>
                    <a:pt x="760" y="5006"/>
                  </a:cubicBezTo>
                  <a:cubicBezTo>
                    <a:pt x="985" y="4316"/>
                    <a:pt x="916" y="3556"/>
                    <a:pt x="933" y="2831"/>
                  </a:cubicBezTo>
                  <a:cubicBezTo>
                    <a:pt x="933" y="1986"/>
                    <a:pt x="1054" y="1088"/>
                    <a:pt x="847" y="260"/>
                  </a:cubicBezTo>
                  <a:cubicBezTo>
                    <a:pt x="795" y="87"/>
                    <a:pt x="652" y="1"/>
                    <a:pt x="51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3"/>
            <p:cNvSpPr/>
            <p:nvPr/>
          </p:nvSpPr>
          <p:spPr>
            <a:xfrm>
              <a:off x="2425425" y="4293225"/>
              <a:ext cx="132475" cy="80100"/>
            </a:xfrm>
            <a:custGeom>
              <a:avLst/>
              <a:gdLst/>
              <a:ahLst/>
              <a:cxnLst/>
              <a:rect l="l" t="t" r="r" b="b"/>
              <a:pathLst>
                <a:path w="5299" h="3204" extrusionOk="0">
                  <a:moveTo>
                    <a:pt x="2922" y="0"/>
                  </a:moveTo>
                  <a:cubicBezTo>
                    <a:pt x="2878" y="0"/>
                    <a:pt x="2835" y="6"/>
                    <a:pt x="2792" y="20"/>
                  </a:cubicBezTo>
                  <a:cubicBezTo>
                    <a:pt x="2223" y="210"/>
                    <a:pt x="1878" y="676"/>
                    <a:pt x="1481" y="1090"/>
                  </a:cubicBezTo>
                  <a:cubicBezTo>
                    <a:pt x="946" y="1660"/>
                    <a:pt x="462" y="2281"/>
                    <a:pt x="65" y="2937"/>
                  </a:cubicBezTo>
                  <a:cubicBezTo>
                    <a:pt x="0" y="3080"/>
                    <a:pt x="112" y="3204"/>
                    <a:pt x="238" y="3204"/>
                  </a:cubicBezTo>
                  <a:cubicBezTo>
                    <a:pt x="279" y="3204"/>
                    <a:pt x="321" y="3191"/>
                    <a:pt x="359" y="3161"/>
                  </a:cubicBezTo>
                  <a:cubicBezTo>
                    <a:pt x="1049" y="2471"/>
                    <a:pt x="1671" y="1746"/>
                    <a:pt x="2395" y="1090"/>
                  </a:cubicBezTo>
                  <a:cubicBezTo>
                    <a:pt x="2564" y="937"/>
                    <a:pt x="2709" y="876"/>
                    <a:pt x="2840" y="876"/>
                  </a:cubicBezTo>
                  <a:cubicBezTo>
                    <a:pt x="3166" y="876"/>
                    <a:pt x="3402" y="1255"/>
                    <a:pt x="3673" y="1539"/>
                  </a:cubicBezTo>
                  <a:cubicBezTo>
                    <a:pt x="4035" y="1918"/>
                    <a:pt x="4346" y="2367"/>
                    <a:pt x="4726" y="2747"/>
                  </a:cubicBezTo>
                  <a:cubicBezTo>
                    <a:pt x="4792" y="2813"/>
                    <a:pt x="4863" y="2841"/>
                    <a:pt x="4931" y="2841"/>
                  </a:cubicBezTo>
                  <a:cubicBezTo>
                    <a:pt x="5130" y="2841"/>
                    <a:pt x="5299" y="2603"/>
                    <a:pt x="5209" y="2384"/>
                  </a:cubicBezTo>
                  <a:cubicBezTo>
                    <a:pt x="4898" y="1763"/>
                    <a:pt x="4484" y="1211"/>
                    <a:pt x="3983" y="745"/>
                  </a:cubicBezTo>
                  <a:cubicBezTo>
                    <a:pt x="3781" y="527"/>
                    <a:pt x="3326" y="0"/>
                    <a:pt x="29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3"/>
            <p:cNvSpPr/>
            <p:nvPr/>
          </p:nvSpPr>
          <p:spPr>
            <a:xfrm>
              <a:off x="2627250" y="4310225"/>
              <a:ext cx="24625" cy="127300"/>
            </a:xfrm>
            <a:custGeom>
              <a:avLst/>
              <a:gdLst/>
              <a:ahLst/>
              <a:cxnLst/>
              <a:rect l="l" t="t" r="r" b="b"/>
              <a:pathLst>
                <a:path w="985" h="5092" extrusionOk="0">
                  <a:moveTo>
                    <a:pt x="484" y="0"/>
                  </a:moveTo>
                  <a:cubicBezTo>
                    <a:pt x="372" y="0"/>
                    <a:pt x="260" y="73"/>
                    <a:pt x="260" y="220"/>
                  </a:cubicBezTo>
                  <a:cubicBezTo>
                    <a:pt x="87" y="1704"/>
                    <a:pt x="1" y="3430"/>
                    <a:pt x="225" y="4898"/>
                  </a:cubicBezTo>
                  <a:cubicBezTo>
                    <a:pt x="260" y="5027"/>
                    <a:pt x="372" y="5092"/>
                    <a:pt x="484" y="5092"/>
                  </a:cubicBezTo>
                  <a:cubicBezTo>
                    <a:pt x="596" y="5092"/>
                    <a:pt x="709" y="5027"/>
                    <a:pt x="743" y="4898"/>
                  </a:cubicBezTo>
                  <a:cubicBezTo>
                    <a:pt x="985" y="3430"/>
                    <a:pt x="881" y="1704"/>
                    <a:pt x="709" y="220"/>
                  </a:cubicBezTo>
                  <a:cubicBezTo>
                    <a:pt x="709" y="73"/>
                    <a:pt x="596" y="0"/>
                    <a:pt x="48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3"/>
            <p:cNvSpPr/>
            <p:nvPr/>
          </p:nvSpPr>
          <p:spPr>
            <a:xfrm>
              <a:off x="2598350" y="4384175"/>
              <a:ext cx="93525" cy="60325"/>
            </a:xfrm>
            <a:custGeom>
              <a:avLst/>
              <a:gdLst/>
              <a:ahLst/>
              <a:cxnLst/>
              <a:rect l="l" t="t" r="r" b="b"/>
              <a:pathLst>
                <a:path w="3741" h="2413" extrusionOk="0">
                  <a:moveTo>
                    <a:pt x="3492" y="0"/>
                  </a:moveTo>
                  <a:cubicBezTo>
                    <a:pt x="3458" y="0"/>
                    <a:pt x="3421" y="13"/>
                    <a:pt x="3383" y="41"/>
                  </a:cubicBezTo>
                  <a:cubicBezTo>
                    <a:pt x="2800" y="490"/>
                    <a:pt x="2281" y="1030"/>
                    <a:pt x="1861" y="1627"/>
                  </a:cubicBezTo>
                  <a:lnTo>
                    <a:pt x="1861" y="1627"/>
                  </a:lnTo>
                  <a:cubicBezTo>
                    <a:pt x="1621" y="1496"/>
                    <a:pt x="1380" y="1368"/>
                    <a:pt x="1157" y="1232"/>
                  </a:cubicBezTo>
                  <a:cubicBezTo>
                    <a:pt x="829" y="1025"/>
                    <a:pt x="553" y="731"/>
                    <a:pt x="156" y="680"/>
                  </a:cubicBezTo>
                  <a:cubicBezTo>
                    <a:pt x="87" y="680"/>
                    <a:pt x="0" y="714"/>
                    <a:pt x="35" y="800"/>
                  </a:cubicBezTo>
                  <a:cubicBezTo>
                    <a:pt x="242" y="1456"/>
                    <a:pt x="1226" y="1991"/>
                    <a:pt x="1795" y="2371"/>
                  </a:cubicBezTo>
                  <a:cubicBezTo>
                    <a:pt x="1846" y="2399"/>
                    <a:pt x="1902" y="2413"/>
                    <a:pt x="1958" y="2413"/>
                  </a:cubicBezTo>
                  <a:cubicBezTo>
                    <a:pt x="2075" y="2413"/>
                    <a:pt x="2192" y="2355"/>
                    <a:pt x="2261" y="2250"/>
                  </a:cubicBezTo>
                  <a:cubicBezTo>
                    <a:pt x="2693" y="1594"/>
                    <a:pt x="3159" y="990"/>
                    <a:pt x="3642" y="386"/>
                  </a:cubicBezTo>
                  <a:cubicBezTo>
                    <a:pt x="3741" y="245"/>
                    <a:pt x="3644" y="0"/>
                    <a:pt x="34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3"/>
            <p:cNvSpPr/>
            <p:nvPr/>
          </p:nvSpPr>
          <p:spPr>
            <a:xfrm>
              <a:off x="2464200" y="4528150"/>
              <a:ext cx="32075" cy="23300"/>
            </a:xfrm>
            <a:custGeom>
              <a:avLst/>
              <a:gdLst/>
              <a:ahLst/>
              <a:cxnLst/>
              <a:rect l="l" t="t" r="r" b="b"/>
              <a:pathLst>
                <a:path w="1283" h="932" extrusionOk="0">
                  <a:moveTo>
                    <a:pt x="1143" y="1"/>
                  </a:moveTo>
                  <a:cubicBezTo>
                    <a:pt x="1130" y="1"/>
                    <a:pt x="1116" y="4"/>
                    <a:pt x="1103" y="12"/>
                  </a:cubicBezTo>
                  <a:cubicBezTo>
                    <a:pt x="758" y="237"/>
                    <a:pt x="413" y="478"/>
                    <a:pt x="85" y="737"/>
                  </a:cubicBezTo>
                  <a:cubicBezTo>
                    <a:pt x="0" y="794"/>
                    <a:pt x="55" y="932"/>
                    <a:pt x="144" y="932"/>
                  </a:cubicBezTo>
                  <a:cubicBezTo>
                    <a:pt x="163" y="932"/>
                    <a:pt x="184" y="925"/>
                    <a:pt x="206" y="910"/>
                  </a:cubicBezTo>
                  <a:cubicBezTo>
                    <a:pt x="551" y="685"/>
                    <a:pt x="896" y="444"/>
                    <a:pt x="1224" y="168"/>
                  </a:cubicBezTo>
                  <a:cubicBezTo>
                    <a:pt x="1283" y="109"/>
                    <a:pt x="1217" y="1"/>
                    <a:pt x="114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3"/>
            <p:cNvSpPr/>
            <p:nvPr/>
          </p:nvSpPr>
          <p:spPr>
            <a:xfrm>
              <a:off x="2480575" y="4483450"/>
              <a:ext cx="98725" cy="76625"/>
            </a:xfrm>
            <a:custGeom>
              <a:avLst/>
              <a:gdLst/>
              <a:ahLst/>
              <a:cxnLst/>
              <a:rect l="l" t="t" r="r" b="b"/>
              <a:pathLst>
                <a:path w="3949" h="3065" extrusionOk="0">
                  <a:moveTo>
                    <a:pt x="3748" y="1"/>
                  </a:moveTo>
                  <a:cubicBezTo>
                    <a:pt x="3725" y="1"/>
                    <a:pt x="3700" y="7"/>
                    <a:pt x="3676" y="22"/>
                  </a:cubicBezTo>
                  <a:cubicBezTo>
                    <a:pt x="2399" y="851"/>
                    <a:pt x="1260" y="1904"/>
                    <a:pt x="86" y="2853"/>
                  </a:cubicBezTo>
                  <a:cubicBezTo>
                    <a:pt x="1" y="2924"/>
                    <a:pt x="79" y="3065"/>
                    <a:pt x="177" y="3065"/>
                  </a:cubicBezTo>
                  <a:cubicBezTo>
                    <a:pt x="198" y="3065"/>
                    <a:pt x="220" y="3058"/>
                    <a:pt x="241" y="3043"/>
                  </a:cubicBezTo>
                  <a:cubicBezTo>
                    <a:pt x="1449" y="2145"/>
                    <a:pt x="2744" y="1282"/>
                    <a:pt x="3849" y="264"/>
                  </a:cubicBezTo>
                  <a:cubicBezTo>
                    <a:pt x="3948" y="150"/>
                    <a:pt x="3860" y="1"/>
                    <a:pt x="374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3"/>
            <p:cNvSpPr/>
            <p:nvPr/>
          </p:nvSpPr>
          <p:spPr>
            <a:xfrm>
              <a:off x="2573700" y="4465100"/>
              <a:ext cx="110925" cy="73175"/>
            </a:xfrm>
            <a:custGeom>
              <a:avLst/>
              <a:gdLst/>
              <a:ahLst/>
              <a:cxnLst/>
              <a:rect l="l" t="t" r="r" b="b"/>
              <a:pathLst>
                <a:path w="4437" h="2927" extrusionOk="0">
                  <a:moveTo>
                    <a:pt x="4241" y="0"/>
                  </a:moveTo>
                  <a:cubicBezTo>
                    <a:pt x="4222" y="0"/>
                    <a:pt x="4201" y="5"/>
                    <a:pt x="4180" y="14"/>
                  </a:cubicBezTo>
                  <a:cubicBezTo>
                    <a:pt x="2730" y="739"/>
                    <a:pt x="1314" y="1775"/>
                    <a:pt x="72" y="2793"/>
                  </a:cubicBezTo>
                  <a:cubicBezTo>
                    <a:pt x="0" y="2836"/>
                    <a:pt x="59" y="2927"/>
                    <a:pt x="121" y="2927"/>
                  </a:cubicBezTo>
                  <a:cubicBezTo>
                    <a:pt x="134" y="2927"/>
                    <a:pt x="146" y="2923"/>
                    <a:pt x="158" y="2914"/>
                  </a:cubicBezTo>
                  <a:cubicBezTo>
                    <a:pt x="1556" y="2085"/>
                    <a:pt x="3023" y="1240"/>
                    <a:pt x="4318" y="256"/>
                  </a:cubicBezTo>
                  <a:cubicBezTo>
                    <a:pt x="4437" y="167"/>
                    <a:pt x="4363" y="0"/>
                    <a:pt x="424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3"/>
            <p:cNvSpPr/>
            <p:nvPr/>
          </p:nvSpPr>
          <p:spPr>
            <a:xfrm>
              <a:off x="2639675" y="4467500"/>
              <a:ext cx="85450" cy="63400"/>
            </a:xfrm>
            <a:custGeom>
              <a:avLst/>
              <a:gdLst/>
              <a:ahLst/>
              <a:cxnLst/>
              <a:rect l="l" t="t" r="r" b="b"/>
              <a:pathLst>
                <a:path w="3418" h="2536" extrusionOk="0">
                  <a:moveTo>
                    <a:pt x="3212" y="0"/>
                  </a:moveTo>
                  <a:cubicBezTo>
                    <a:pt x="3190" y="0"/>
                    <a:pt x="3167" y="7"/>
                    <a:pt x="3146" y="22"/>
                  </a:cubicBezTo>
                  <a:cubicBezTo>
                    <a:pt x="2058" y="712"/>
                    <a:pt x="1075" y="1575"/>
                    <a:pt x="73" y="2369"/>
                  </a:cubicBezTo>
                  <a:cubicBezTo>
                    <a:pt x="0" y="2428"/>
                    <a:pt x="64" y="2536"/>
                    <a:pt x="137" y="2536"/>
                  </a:cubicBezTo>
                  <a:cubicBezTo>
                    <a:pt x="150" y="2536"/>
                    <a:pt x="164" y="2532"/>
                    <a:pt x="177" y="2524"/>
                  </a:cubicBezTo>
                  <a:lnTo>
                    <a:pt x="177" y="2507"/>
                  </a:lnTo>
                  <a:cubicBezTo>
                    <a:pt x="1230" y="1782"/>
                    <a:pt x="2334" y="1075"/>
                    <a:pt x="3318" y="246"/>
                  </a:cubicBezTo>
                  <a:cubicBezTo>
                    <a:pt x="3418" y="147"/>
                    <a:pt x="3318" y="0"/>
                    <a:pt x="321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3"/>
            <p:cNvSpPr/>
            <p:nvPr/>
          </p:nvSpPr>
          <p:spPr>
            <a:xfrm>
              <a:off x="2678350" y="4525000"/>
              <a:ext cx="30175" cy="23950"/>
            </a:xfrm>
            <a:custGeom>
              <a:avLst/>
              <a:gdLst/>
              <a:ahLst/>
              <a:cxnLst/>
              <a:rect l="l" t="t" r="r" b="b"/>
              <a:pathLst>
                <a:path w="1207" h="958" extrusionOk="0">
                  <a:moveTo>
                    <a:pt x="1065" y="0"/>
                  </a:moveTo>
                  <a:cubicBezTo>
                    <a:pt x="1048" y="0"/>
                    <a:pt x="1030" y="5"/>
                    <a:pt x="1012" y="17"/>
                  </a:cubicBezTo>
                  <a:cubicBezTo>
                    <a:pt x="684" y="242"/>
                    <a:pt x="373" y="483"/>
                    <a:pt x="97" y="760"/>
                  </a:cubicBezTo>
                  <a:cubicBezTo>
                    <a:pt x="1" y="842"/>
                    <a:pt x="91" y="957"/>
                    <a:pt x="192" y="957"/>
                  </a:cubicBezTo>
                  <a:cubicBezTo>
                    <a:pt x="218" y="957"/>
                    <a:pt x="245" y="950"/>
                    <a:pt x="270" y="932"/>
                  </a:cubicBezTo>
                  <a:cubicBezTo>
                    <a:pt x="580" y="708"/>
                    <a:pt x="874" y="449"/>
                    <a:pt x="1150" y="190"/>
                  </a:cubicBezTo>
                  <a:cubicBezTo>
                    <a:pt x="1207" y="119"/>
                    <a:pt x="1146" y="0"/>
                    <a:pt x="106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3"/>
            <p:cNvSpPr/>
            <p:nvPr/>
          </p:nvSpPr>
          <p:spPr>
            <a:xfrm>
              <a:off x="2294450" y="4245775"/>
              <a:ext cx="145400" cy="103950"/>
            </a:xfrm>
            <a:custGeom>
              <a:avLst/>
              <a:gdLst/>
              <a:ahLst/>
              <a:cxnLst/>
              <a:rect l="l" t="t" r="r" b="b"/>
              <a:pathLst>
                <a:path w="5816" h="4158" extrusionOk="0">
                  <a:moveTo>
                    <a:pt x="5557" y="0"/>
                  </a:moveTo>
                  <a:cubicBezTo>
                    <a:pt x="5531" y="0"/>
                    <a:pt x="5504" y="6"/>
                    <a:pt x="5477" y="19"/>
                  </a:cubicBezTo>
                  <a:cubicBezTo>
                    <a:pt x="3544" y="1176"/>
                    <a:pt x="1732" y="2522"/>
                    <a:pt x="57" y="4024"/>
                  </a:cubicBezTo>
                  <a:cubicBezTo>
                    <a:pt x="0" y="4067"/>
                    <a:pt x="50" y="4157"/>
                    <a:pt x="108" y="4157"/>
                  </a:cubicBezTo>
                  <a:cubicBezTo>
                    <a:pt x="120" y="4157"/>
                    <a:pt x="132" y="4153"/>
                    <a:pt x="144" y="4144"/>
                  </a:cubicBezTo>
                  <a:lnTo>
                    <a:pt x="161" y="4144"/>
                  </a:lnTo>
                  <a:cubicBezTo>
                    <a:pt x="2111" y="3040"/>
                    <a:pt x="3975" y="1745"/>
                    <a:pt x="5684" y="296"/>
                  </a:cubicBezTo>
                  <a:cubicBezTo>
                    <a:pt x="5816" y="179"/>
                    <a:pt x="5700" y="0"/>
                    <a:pt x="555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3"/>
            <p:cNvSpPr/>
            <p:nvPr/>
          </p:nvSpPr>
          <p:spPr>
            <a:xfrm>
              <a:off x="2466575" y="4216000"/>
              <a:ext cx="21525" cy="19150"/>
            </a:xfrm>
            <a:custGeom>
              <a:avLst/>
              <a:gdLst/>
              <a:ahLst/>
              <a:cxnLst/>
              <a:rect l="l" t="t" r="r" b="b"/>
              <a:pathLst>
                <a:path w="861" h="766" extrusionOk="0">
                  <a:moveTo>
                    <a:pt x="679" y="1"/>
                  </a:moveTo>
                  <a:cubicBezTo>
                    <a:pt x="657" y="1"/>
                    <a:pt x="634" y="7"/>
                    <a:pt x="611" y="19"/>
                  </a:cubicBezTo>
                  <a:cubicBezTo>
                    <a:pt x="422" y="158"/>
                    <a:pt x="232" y="330"/>
                    <a:pt x="94" y="537"/>
                  </a:cubicBezTo>
                  <a:cubicBezTo>
                    <a:pt x="0" y="631"/>
                    <a:pt x="93" y="766"/>
                    <a:pt x="196" y="766"/>
                  </a:cubicBezTo>
                  <a:cubicBezTo>
                    <a:pt x="225" y="766"/>
                    <a:pt x="256" y="754"/>
                    <a:pt x="283" y="727"/>
                  </a:cubicBezTo>
                  <a:cubicBezTo>
                    <a:pt x="491" y="589"/>
                    <a:pt x="663" y="399"/>
                    <a:pt x="819" y="209"/>
                  </a:cubicBezTo>
                  <a:cubicBezTo>
                    <a:pt x="861" y="111"/>
                    <a:pt x="777" y="1"/>
                    <a:pt x="67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3"/>
            <p:cNvSpPr/>
            <p:nvPr/>
          </p:nvSpPr>
          <p:spPr>
            <a:xfrm>
              <a:off x="2748500" y="4736400"/>
              <a:ext cx="86325" cy="15050"/>
            </a:xfrm>
            <a:custGeom>
              <a:avLst/>
              <a:gdLst/>
              <a:ahLst/>
              <a:cxnLst/>
              <a:rect l="l" t="t" r="r" b="b"/>
              <a:pathLst>
                <a:path w="3453" h="602" extrusionOk="0">
                  <a:moveTo>
                    <a:pt x="3264" y="1"/>
                  </a:moveTo>
                  <a:cubicBezTo>
                    <a:pt x="3258" y="1"/>
                    <a:pt x="3252" y="1"/>
                    <a:pt x="3246" y="1"/>
                  </a:cubicBezTo>
                  <a:cubicBezTo>
                    <a:pt x="2247" y="100"/>
                    <a:pt x="1295" y="244"/>
                    <a:pt x="287" y="244"/>
                  </a:cubicBezTo>
                  <a:cubicBezTo>
                    <a:pt x="232" y="244"/>
                    <a:pt x="177" y="244"/>
                    <a:pt x="122" y="243"/>
                  </a:cubicBezTo>
                  <a:cubicBezTo>
                    <a:pt x="18" y="243"/>
                    <a:pt x="1" y="398"/>
                    <a:pt x="104" y="433"/>
                  </a:cubicBezTo>
                  <a:cubicBezTo>
                    <a:pt x="583" y="538"/>
                    <a:pt x="1097" y="602"/>
                    <a:pt x="1610" y="602"/>
                  </a:cubicBezTo>
                  <a:cubicBezTo>
                    <a:pt x="2188" y="602"/>
                    <a:pt x="2767" y="521"/>
                    <a:pt x="3297" y="329"/>
                  </a:cubicBezTo>
                  <a:cubicBezTo>
                    <a:pt x="3448" y="262"/>
                    <a:pt x="3453" y="1"/>
                    <a:pt x="326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3"/>
            <p:cNvSpPr/>
            <p:nvPr/>
          </p:nvSpPr>
          <p:spPr>
            <a:xfrm>
              <a:off x="2858375" y="4734950"/>
              <a:ext cx="24600" cy="9925"/>
            </a:xfrm>
            <a:custGeom>
              <a:avLst/>
              <a:gdLst/>
              <a:ahLst/>
              <a:cxnLst/>
              <a:rect l="l" t="t" r="r" b="b"/>
              <a:pathLst>
                <a:path w="984" h="397" extrusionOk="0">
                  <a:moveTo>
                    <a:pt x="219" y="1"/>
                  </a:moveTo>
                  <a:cubicBezTo>
                    <a:pt x="86" y="1"/>
                    <a:pt x="0" y="197"/>
                    <a:pt x="145" y="284"/>
                  </a:cubicBezTo>
                  <a:cubicBezTo>
                    <a:pt x="264" y="357"/>
                    <a:pt x="403" y="396"/>
                    <a:pt x="543" y="396"/>
                  </a:cubicBezTo>
                  <a:cubicBezTo>
                    <a:pt x="667" y="396"/>
                    <a:pt x="791" y="366"/>
                    <a:pt x="905" y="301"/>
                  </a:cubicBezTo>
                  <a:cubicBezTo>
                    <a:pt x="984" y="253"/>
                    <a:pt x="961" y="90"/>
                    <a:pt x="864" y="90"/>
                  </a:cubicBezTo>
                  <a:cubicBezTo>
                    <a:pt x="855" y="90"/>
                    <a:pt x="845" y="91"/>
                    <a:pt x="835" y="94"/>
                  </a:cubicBezTo>
                  <a:cubicBezTo>
                    <a:pt x="789" y="103"/>
                    <a:pt x="742" y="107"/>
                    <a:pt x="694" y="107"/>
                  </a:cubicBezTo>
                  <a:cubicBezTo>
                    <a:pt x="562" y="107"/>
                    <a:pt x="427" y="75"/>
                    <a:pt x="300" y="25"/>
                  </a:cubicBezTo>
                  <a:cubicBezTo>
                    <a:pt x="273" y="8"/>
                    <a:pt x="245" y="1"/>
                    <a:pt x="21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 name="Google Shape;1254;p43"/>
          <p:cNvGrpSpPr/>
          <p:nvPr/>
        </p:nvGrpSpPr>
        <p:grpSpPr>
          <a:xfrm rot="2452624">
            <a:off x="7369330" y="707782"/>
            <a:ext cx="1235037" cy="548944"/>
            <a:chOff x="2602675" y="4986175"/>
            <a:chExt cx="973450" cy="432675"/>
          </a:xfrm>
        </p:grpSpPr>
        <p:sp>
          <p:nvSpPr>
            <p:cNvPr id="1255" name="Google Shape;1255;p43"/>
            <p:cNvSpPr/>
            <p:nvPr/>
          </p:nvSpPr>
          <p:spPr>
            <a:xfrm>
              <a:off x="3160150" y="5011075"/>
              <a:ext cx="392250" cy="390975"/>
            </a:xfrm>
            <a:custGeom>
              <a:avLst/>
              <a:gdLst/>
              <a:ahLst/>
              <a:cxnLst/>
              <a:rect l="l" t="t" r="r" b="b"/>
              <a:pathLst>
                <a:path w="15690" h="15639" extrusionOk="0">
                  <a:moveTo>
                    <a:pt x="8013" y="3271"/>
                  </a:moveTo>
                  <a:cubicBezTo>
                    <a:pt x="8563" y="3271"/>
                    <a:pt x="9118" y="3373"/>
                    <a:pt x="9649" y="3582"/>
                  </a:cubicBezTo>
                  <a:cubicBezTo>
                    <a:pt x="11237" y="4272"/>
                    <a:pt x="12289" y="5808"/>
                    <a:pt x="12393" y="7534"/>
                  </a:cubicBezTo>
                  <a:cubicBezTo>
                    <a:pt x="12427" y="9277"/>
                    <a:pt x="11513" y="10900"/>
                    <a:pt x="10011" y="11763"/>
                  </a:cubicBezTo>
                  <a:cubicBezTo>
                    <a:pt x="9271" y="12166"/>
                    <a:pt x="8453" y="12369"/>
                    <a:pt x="7635" y="12369"/>
                  </a:cubicBezTo>
                  <a:cubicBezTo>
                    <a:pt x="6774" y="12369"/>
                    <a:pt x="5914" y="12145"/>
                    <a:pt x="5144" y="11694"/>
                  </a:cubicBezTo>
                  <a:cubicBezTo>
                    <a:pt x="4471" y="11314"/>
                    <a:pt x="3918" y="10727"/>
                    <a:pt x="3608" y="10002"/>
                  </a:cubicBezTo>
                  <a:cubicBezTo>
                    <a:pt x="3297" y="9243"/>
                    <a:pt x="3332" y="8380"/>
                    <a:pt x="3487" y="7586"/>
                  </a:cubicBezTo>
                  <a:cubicBezTo>
                    <a:pt x="3694" y="6447"/>
                    <a:pt x="4126" y="5342"/>
                    <a:pt x="4937" y="4514"/>
                  </a:cubicBezTo>
                  <a:cubicBezTo>
                    <a:pt x="5773" y="3701"/>
                    <a:pt x="6882" y="3271"/>
                    <a:pt x="8013" y="3271"/>
                  </a:cubicBezTo>
                  <a:close/>
                  <a:moveTo>
                    <a:pt x="8130" y="1"/>
                  </a:moveTo>
                  <a:cubicBezTo>
                    <a:pt x="6168" y="1"/>
                    <a:pt x="4197" y="754"/>
                    <a:pt x="2814" y="2149"/>
                  </a:cubicBezTo>
                  <a:cubicBezTo>
                    <a:pt x="1433" y="3547"/>
                    <a:pt x="674" y="5463"/>
                    <a:pt x="311" y="7413"/>
                  </a:cubicBezTo>
                  <a:cubicBezTo>
                    <a:pt x="52" y="8794"/>
                    <a:pt x="1" y="10278"/>
                    <a:pt x="536" y="11590"/>
                  </a:cubicBezTo>
                  <a:cubicBezTo>
                    <a:pt x="1036" y="12815"/>
                    <a:pt x="2037" y="13799"/>
                    <a:pt x="3194" y="14490"/>
                  </a:cubicBezTo>
                  <a:cubicBezTo>
                    <a:pt x="4518" y="15254"/>
                    <a:pt x="5997" y="15638"/>
                    <a:pt x="7479" y="15638"/>
                  </a:cubicBezTo>
                  <a:cubicBezTo>
                    <a:pt x="8876" y="15638"/>
                    <a:pt x="10275" y="15297"/>
                    <a:pt x="11547" y="14610"/>
                  </a:cubicBezTo>
                  <a:cubicBezTo>
                    <a:pt x="14119" y="13109"/>
                    <a:pt x="15690" y="10330"/>
                    <a:pt x="15620" y="7361"/>
                  </a:cubicBezTo>
                  <a:cubicBezTo>
                    <a:pt x="15517" y="4445"/>
                    <a:pt x="13601" y="1648"/>
                    <a:pt x="10909" y="544"/>
                  </a:cubicBezTo>
                  <a:cubicBezTo>
                    <a:pt x="10030" y="178"/>
                    <a:pt x="9081" y="1"/>
                    <a:pt x="813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3"/>
            <p:cNvSpPr/>
            <p:nvPr/>
          </p:nvSpPr>
          <p:spPr>
            <a:xfrm>
              <a:off x="2605250" y="5066525"/>
              <a:ext cx="142850" cy="133500"/>
            </a:xfrm>
            <a:custGeom>
              <a:avLst/>
              <a:gdLst/>
              <a:ahLst/>
              <a:cxnLst/>
              <a:rect l="l" t="t" r="r" b="b"/>
              <a:pathLst>
                <a:path w="5714" h="5340" extrusionOk="0">
                  <a:moveTo>
                    <a:pt x="1675" y="0"/>
                  </a:moveTo>
                  <a:cubicBezTo>
                    <a:pt x="1261" y="949"/>
                    <a:pt x="846" y="1881"/>
                    <a:pt x="432" y="2831"/>
                  </a:cubicBezTo>
                  <a:cubicBezTo>
                    <a:pt x="225" y="3331"/>
                    <a:pt x="1" y="3935"/>
                    <a:pt x="294" y="4384"/>
                  </a:cubicBezTo>
                  <a:cubicBezTo>
                    <a:pt x="536" y="4781"/>
                    <a:pt x="1053" y="4902"/>
                    <a:pt x="1519" y="4988"/>
                  </a:cubicBezTo>
                  <a:lnTo>
                    <a:pt x="3021" y="5264"/>
                  </a:lnTo>
                  <a:cubicBezTo>
                    <a:pt x="3222" y="5306"/>
                    <a:pt x="3431" y="5340"/>
                    <a:pt x="3635" y="5340"/>
                  </a:cubicBezTo>
                  <a:cubicBezTo>
                    <a:pt x="3850" y="5340"/>
                    <a:pt x="4060" y="5302"/>
                    <a:pt x="4247" y="5195"/>
                  </a:cubicBezTo>
                  <a:cubicBezTo>
                    <a:pt x="4609" y="4971"/>
                    <a:pt x="4747" y="4539"/>
                    <a:pt x="4868" y="4125"/>
                  </a:cubicBezTo>
                  <a:cubicBezTo>
                    <a:pt x="5058" y="3452"/>
                    <a:pt x="5248" y="2762"/>
                    <a:pt x="5455" y="2088"/>
                  </a:cubicBezTo>
                  <a:cubicBezTo>
                    <a:pt x="5714" y="1674"/>
                    <a:pt x="5437" y="1122"/>
                    <a:pt x="4954" y="1087"/>
                  </a:cubicBezTo>
                  <a:lnTo>
                    <a:pt x="2141" y="138"/>
                  </a:lnTo>
                  <a:lnTo>
                    <a:pt x="1675" y="0"/>
                  </a:ln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3"/>
            <p:cNvSpPr/>
            <p:nvPr/>
          </p:nvSpPr>
          <p:spPr>
            <a:xfrm>
              <a:off x="2780000" y="5122600"/>
              <a:ext cx="80725" cy="67975"/>
            </a:xfrm>
            <a:custGeom>
              <a:avLst/>
              <a:gdLst/>
              <a:ahLst/>
              <a:cxnLst/>
              <a:rect l="l" t="t" r="r" b="b"/>
              <a:pathLst>
                <a:path w="3229" h="2719" extrusionOk="0">
                  <a:moveTo>
                    <a:pt x="570" y="1"/>
                  </a:moveTo>
                  <a:cubicBezTo>
                    <a:pt x="277" y="691"/>
                    <a:pt x="1" y="1537"/>
                    <a:pt x="432" y="2158"/>
                  </a:cubicBezTo>
                  <a:cubicBezTo>
                    <a:pt x="605" y="2400"/>
                    <a:pt x="864" y="2572"/>
                    <a:pt x="1157" y="2659"/>
                  </a:cubicBezTo>
                  <a:cubicBezTo>
                    <a:pt x="1299" y="2699"/>
                    <a:pt x="1444" y="2718"/>
                    <a:pt x="1587" y="2718"/>
                  </a:cubicBezTo>
                  <a:cubicBezTo>
                    <a:pt x="2000" y="2718"/>
                    <a:pt x="2403" y="2557"/>
                    <a:pt x="2711" y="2262"/>
                  </a:cubicBezTo>
                  <a:cubicBezTo>
                    <a:pt x="3108" y="1830"/>
                    <a:pt x="3228" y="1243"/>
                    <a:pt x="3038" y="691"/>
                  </a:cubicBezTo>
                  <a:lnTo>
                    <a:pt x="570" y="1"/>
                  </a:ln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3"/>
            <p:cNvSpPr/>
            <p:nvPr/>
          </p:nvSpPr>
          <p:spPr>
            <a:xfrm>
              <a:off x="3160150" y="5011075"/>
              <a:ext cx="392250" cy="390975"/>
            </a:xfrm>
            <a:custGeom>
              <a:avLst/>
              <a:gdLst/>
              <a:ahLst/>
              <a:cxnLst/>
              <a:rect l="l" t="t" r="r" b="b"/>
              <a:pathLst>
                <a:path w="15690" h="15639" extrusionOk="0">
                  <a:moveTo>
                    <a:pt x="8017" y="3420"/>
                  </a:moveTo>
                  <a:cubicBezTo>
                    <a:pt x="8544" y="3420"/>
                    <a:pt x="9075" y="3518"/>
                    <a:pt x="9580" y="3720"/>
                  </a:cubicBezTo>
                  <a:cubicBezTo>
                    <a:pt x="11116" y="4393"/>
                    <a:pt x="12134" y="5877"/>
                    <a:pt x="12220" y="7551"/>
                  </a:cubicBezTo>
                  <a:cubicBezTo>
                    <a:pt x="12255" y="9225"/>
                    <a:pt x="11375" y="10779"/>
                    <a:pt x="9925" y="11625"/>
                  </a:cubicBezTo>
                  <a:cubicBezTo>
                    <a:pt x="9211" y="12011"/>
                    <a:pt x="8423" y="12205"/>
                    <a:pt x="7637" y="12205"/>
                  </a:cubicBezTo>
                  <a:cubicBezTo>
                    <a:pt x="6809" y="12205"/>
                    <a:pt x="5983" y="11990"/>
                    <a:pt x="5247" y="11556"/>
                  </a:cubicBezTo>
                  <a:cubicBezTo>
                    <a:pt x="4574" y="11193"/>
                    <a:pt x="4057" y="10624"/>
                    <a:pt x="3763" y="9933"/>
                  </a:cubicBezTo>
                  <a:cubicBezTo>
                    <a:pt x="3452" y="9191"/>
                    <a:pt x="3487" y="8362"/>
                    <a:pt x="3642" y="7586"/>
                  </a:cubicBezTo>
                  <a:cubicBezTo>
                    <a:pt x="3832" y="6516"/>
                    <a:pt x="4264" y="5428"/>
                    <a:pt x="5040" y="4634"/>
                  </a:cubicBezTo>
                  <a:cubicBezTo>
                    <a:pt x="5844" y="3842"/>
                    <a:pt x="6923" y="3420"/>
                    <a:pt x="8017" y="3420"/>
                  </a:cubicBezTo>
                  <a:close/>
                  <a:moveTo>
                    <a:pt x="8130" y="1"/>
                  </a:moveTo>
                  <a:cubicBezTo>
                    <a:pt x="6168" y="1"/>
                    <a:pt x="4197" y="754"/>
                    <a:pt x="2814" y="2149"/>
                  </a:cubicBezTo>
                  <a:cubicBezTo>
                    <a:pt x="1433" y="3547"/>
                    <a:pt x="674" y="5463"/>
                    <a:pt x="311" y="7413"/>
                  </a:cubicBezTo>
                  <a:cubicBezTo>
                    <a:pt x="52" y="8794"/>
                    <a:pt x="1" y="10278"/>
                    <a:pt x="536" y="11590"/>
                  </a:cubicBezTo>
                  <a:cubicBezTo>
                    <a:pt x="1036" y="12815"/>
                    <a:pt x="2037" y="13799"/>
                    <a:pt x="3194" y="14490"/>
                  </a:cubicBezTo>
                  <a:cubicBezTo>
                    <a:pt x="4518" y="15254"/>
                    <a:pt x="5997" y="15638"/>
                    <a:pt x="7479" y="15638"/>
                  </a:cubicBezTo>
                  <a:cubicBezTo>
                    <a:pt x="8876" y="15638"/>
                    <a:pt x="10275" y="15297"/>
                    <a:pt x="11547" y="14610"/>
                  </a:cubicBezTo>
                  <a:cubicBezTo>
                    <a:pt x="14119" y="13109"/>
                    <a:pt x="15690" y="10330"/>
                    <a:pt x="15620" y="7361"/>
                  </a:cubicBezTo>
                  <a:cubicBezTo>
                    <a:pt x="15517" y="4445"/>
                    <a:pt x="13601" y="1648"/>
                    <a:pt x="10909" y="544"/>
                  </a:cubicBezTo>
                  <a:cubicBezTo>
                    <a:pt x="10030" y="178"/>
                    <a:pt x="9081" y="1"/>
                    <a:pt x="8130"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3"/>
            <p:cNvSpPr/>
            <p:nvPr/>
          </p:nvSpPr>
          <p:spPr>
            <a:xfrm>
              <a:off x="3153900" y="5004575"/>
              <a:ext cx="422225" cy="414275"/>
            </a:xfrm>
            <a:custGeom>
              <a:avLst/>
              <a:gdLst/>
              <a:ahLst/>
              <a:cxnLst/>
              <a:rect l="l" t="t" r="r" b="b"/>
              <a:pathLst>
                <a:path w="16889" h="16571" extrusionOk="0">
                  <a:moveTo>
                    <a:pt x="8615" y="512"/>
                  </a:moveTo>
                  <a:cubicBezTo>
                    <a:pt x="9760" y="512"/>
                    <a:pt x="10905" y="780"/>
                    <a:pt x="11953" y="1304"/>
                  </a:cubicBezTo>
                  <a:cubicBezTo>
                    <a:pt x="13955" y="2288"/>
                    <a:pt x="14938" y="4342"/>
                    <a:pt x="15456" y="6413"/>
                  </a:cubicBezTo>
                  <a:cubicBezTo>
                    <a:pt x="16647" y="10987"/>
                    <a:pt x="13558" y="15078"/>
                    <a:pt x="9070" y="15906"/>
                  </a:cubicBezTo>
                  <a:cubicBezTo>
                    <a:pt x="8642" y="15984"/>
                    <a:pt x="8217" y="16021"/>
                    <a:pt x="7798" y="16021"/>
                  </a:cubicBezTo>
                  <a:cubicBezTo>
                    <a:pt x="4222" y="16021"/>
                    <a:pt x="1079" y="13299"/>
                    <a:pt x="448" y="9758"/>
                  </a:cubicBezTo>
                  <a:lnTo>
                    <a:pt x="448" y="9758"/>
                  </a:lnTo>
                  <a:cubicBezTo>
                    <a:pt x="460" y="9760"/>
                    <a:pt x="472" y="9762"/>
                    <a:pt x="484" y="9762"/>
                  </a:cubicBezTo>
                  <a:cubicBezTo>
                    <a:pt x="561" y="9762"/>
                    <a:pt x="639" y="9710"/>
                    <a:pt x="647" y="9606"/>
                  </a:cubicBezTo>
                  <a:cubicBezTo>
                    <a:pt x="717" y="5809"/>
                    <a:pt x="2805" y="1926"/>
                    <a:pt x="6637" y="787"/>
                  </a:cubicBezTo>
                  <a:cubicBezTo>
                    <a:pt x="7284" y="603"/>
                    <a:pt x="7949" y="512"/>
                    <a:pt x="8615" y="512"/>
                  </a:cubicBezTo>
                  <a:close/>
                  <a:moveTo>
                    <a:pt x="8702" y="0"/>
                  </a:moveTo>
                  <a:cubicBezTo>
                    <a:pt x="8296" y="0"/>
                    <a:pt x="7889" y="32"/>
                    <a:pt x="7482" y="96"/>
                  </a:cubicBezTo>
                  <a:cubicBezTo>
                    <a:pt x="3118" y="843"/>
                    <a:pt x="445" y="4875"/>
                    <a:pt x="322" y="9096"/>
                  </a:cubicBezTo>
                  <a:lnTo>
                    <a:pt x="322" y="9096"/>
                  </a:lnTo>
                  <a:cubicBezTo>
                    <a:pt x="283" y="9056"/>
                    <a:pt x="226" y="9035"/>
                    <a:pt x="172" y="9035"/>
                  </a:cubicBezTo>
                  <a:cubicBezTo>
                    <a:pt x="83" y="9035"/>
                    <a:pt x="0" y="9091"/>
                    <a:pt x="9" y="9209"/>
                  </a:cubicBezTo>
                  <a:lnTo>
                    <a:pt x="9" y="9227"/>
                  </a:lnTo>
                  <a:cubicBezTo>
                    <a:pt x="227" y="13501"/>
                    <a:pt x="3879" y="16570"/>
                    <a:pt x="8041" y="16570"/>
                  </a:cubicBezTo>
                  <a:cubicBezTo>
                    <a:pt x="8165" y="16570"/>
                    <a:pt x="8290" y="16567"/>
                    <a:pt x="8414" y="16562"/>
                  </a:cubicBezTo>
                  <a:cubicBezTo>
                    <a:pt x="13023" y="16338"/>
                    <a:pt x="16889" y="12161"/>
                    <a:pt x="16250" y="7501"/>
                  </a:cubicBezTo>
                  <a:cubicBezTo>
                    <a:pt x="15957" y="5343"/>
                    <a:pt x="15128" y="2927"/>
                    <a:pt x="13333" y="1546"/>
                  </a:cubicBezTo>
                  <a:cubicBezTo>
                    <a:pt x="11988" y="533"/>
                    <a:pt x="10363" y="0"/>
                    <a:pt x="870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3"/>
            <p:cNvSpPr/>
            <p:nvPr/>
          </p:nvSpPr>
          <p:spPr>
            <a:xfrm>
              <a:off x="3243200" y="5091525"/>
              <a:ext cx="244050" cy="240400"/>
            </a:xfrm>
            <a:custGeom>
              <a:avLst/>
              <a:gdLst/>
              <a:ahLst/>
              <a:cxnLst/>
              <a:rect l="l" t="t" r="r" b="b"/>
              <a:pathLst>
                <a:path w="9762" h="9616" extrusionOk="0">
                  <a:moveTo>
                    <a:pt x="5006" y="491"/>
                  </a:moveTo>
                  <a:cubicBezTo>
                    <a:pt x="6840" y="491"/>
                    <a:pt x="8201" y="1948"/>
                    <a:pt x="8708" y="3746"/>
                  </a:cubicBezTo>
                  <a:cubicBezTo>
                    <a:pt x="9451" y="6456"/>
                    <a:pt x="7397" y="8786"/>
                    <a:pt x="4756" y="9045"/>
                  </a:cubicBezTo>
                  <a:cubicBezTo>
                    <a:pt x="4629" y="9058"/>
                    <a:pt x="4503" y="9064"/>
                    <a:pt x="4378" y="9064"/>
                  </a:cubicBezTo>
                  <a:cubicBezTo>
                    <a:pt x="2418" y="9064"/>
                    <a:pt x="865" y="7542"/>
                    <a:pt x="444" y="5694"/>
                  </a:cubicBezTo>
                  <a:lnTo>
                    <a:pt x="444" y="5694"/>
                  </a:lnTo>
                  <a:cubicBezTo>
                    <a:pt x="488" y="5670"/>
                    <a:pt x="522" y="5625"/>
                    <a:pt x="527" y="5559"/>
                  </a:cubicBezTo>
                  <a:cubicBezTo>
                    <a:pt x="631" y="3401"/>
                    <a:pt x="1753" y="1313"/>
                    <a:pt x="3910" y="657"/>
                  </a:cubicBezTo>
                  <a:cubicBezTo>
                    <a:pt x="4291" y="544"/>
                    <a:pt x="4657" y="491"/>
                    <a:pt x="5006" y="491"/>
                  </a:cubicBezTo>
                  <a:close/>
                  <a:moveTo>
                    <a:pt x="5126" y="0"/>
                  </a:moveTo>
                  <a:cubicBezTo>
                    <a:pt x="4906" y="0"/>
                    <a:pt x="4679" y="17"/>
                    <a:pt x="4445" y="53"/>
                  </a:cubicBezTo>
                  <a:cubicBezTo>
                    <a:pt x="1871" y="446"/>
                    <a:pt x="293" y="2694"/>
                    <a:pt x="202" y="5168"/>
                  </a:cubicBezTo>
                  <a:lnTo>
                    <a:pt x="202" y="5168"/>
                  </a:lnTo>
                  <a:cubicBezTo>
                    <a:pt x="103" y="5169"/>
                    <a:pt x="0" y="5236"/>
                    <a:pt x="10" y="5352"/>
                  </a:cubicBezTo>
                  <a:cubicBezTo>
                    <a:pt x="129" y="7864"/>
                    <a:pt x="2213" y="9615"/>
                    <a:pt x="4684" y="9615"/>
                  </a:cubicBezTo>
                  <a:cubicBezTo>
                    <a:pt x="4708" y="9615"/>
                    <a:pt x="4732" y="9615"/>
                    <a:pt x="4756" y="9615"/>
                  </a:cubicBezTo>
                  <a:cubicBezTo>
                    <a:pt x="7397" y="9597"/>
                    <a:pt x="9761" y="7129"/>
                    <a:pt x="9399" y="4454"/>
                  </a:cubicBezTo>
                  <a:cubicBezTo>
                    <a:pt x="9082" y="2111"/>
                    <a:pt x="7560" y="0"/>
                    <a:pt x="51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3"/>
            <p:cNvSpPr/>
            <p:nvPr/>
          </p:nvSpPr>
          <p:spPr>
            <a:xfrm>
              <a:off x="2602675" y="4986175"/>
              <a:ext cx="585600" cy="229025"/>
            </a:xfrm>
            <a:custGeom>
              <a:avLst/>
              <a:gdLst/>
              <a:ahLst/>
              <a:cxnLst/>
              <a:rect l="l" t="t" r="r" b="b"/>
              <a:pathLst>
                <a:path w="23424" h="9161" extrusionOk="0">
                  <a:moveTo>
                    <a:pt x="2880" y="1"/>
                  </a:moveTo>
                  <a:cubicBezTo>
                    <a:pt x="2071" y="1"/>
                    <a:pt x="1060" y="171"/>
                    <a:pt x="690" y="867"/>
                  </a:cubicBezTo>
                  <a:cubicBezTo>
                    <a:pt x="138" y="1885"/>
                    <a:pt x="690" y="2817"/>
                    <a:pt x="1553" y="3404"/>
                  </a:cubicBezTo>
                  <a:cubicBezTo>
                    <a:pt x="2244" y="3870"/>
                    <a:pt x="3141" y="4060"/>
                    <a:pt x="3918" y="4284"/>
                  </a:cubicBezTo>
                  <a:cubicBezTo>
                    <a:pt x="5143" y="4629"/>
                    <a:pt x="6369" y="4975"/>
                    <a:pt x="7594" y="5320"/>
                  </a:cubicBezTo>
                  <a:cubicBezTo>
                    <a:pt x="10045" y="5993"/>
                    <a:pt x="12479" y="6666"/>
                    <a:pt x="14930" y="7305"/>
                  </a:cubicBezTo>
                  <a:cubicBezTo>
                    <a:pt x="17363" y="7960"/>
                    <a:pt x="19831" y="8754"/>
                    <a:pt x="22300" y="9151"/>
                  </a:cubicBezTo>
                  <a:cubicBezTo>
                    <a:pt x="22320" y="9157"/>
                    <a:pt x="22340" y="9160"/>
                    <a:pt x="22359" y="9160"/>
                  </a:cubicBezTo>
                  <a:cubicBezTo>
                    <a:pt x="22554" y="9160"/>
                    <a:pt x="22608" y="8853"/>
                    <a:pt x="22403" y="8806"/>
                  </a:cubicBezTo>
                  <a:cubicBezTo>
                    <a:pt x="20608" y="8202"/>
                    <a:pt x="18710" y="7857"/>
                    <a:pt x="16880" y="7391"/>
                  </a:cubicBezTo>
                  <a:cubicBezTo>
                    <a:pt x="14878" y="6873"/>
                    <a:pt x="12893" y="6338"/>
                    <a:pt x="10908" y="5820"/>
                  </a:cubicBezTo>
                  <a:cubicBezTo>
                    <a:pt x="8923" y="5268"/>
                    <a:pt x="6938" y="4733"/>
                    <a:pt x="4954" y="4163"/>
                  </a:cubicBezTo>
                  <a:cubicBezTo>
                    <a:pt x="4160" y="3939"/>
                    <a:pt x="3348" y="3732"/>
                    <a:pt x="2572" y="3456"/>
                  </a:cubicBezTo>
                  <a:cubicBezTo>
                    <a:pt x="1536" y="3093"/>
                    <a:pt x="0" y="1695"/>
                    <a:pt x="1415" y="763"/>
                  </a:cubicBezTo>
                  <a:cubicBezTo>
                    <a:pt x="1820" y="498"/>
                    <a:pt x="2320" y="403"/>
                    <a:pt x="2844" y="403"/>
                  </a:cubicBezTo>
                  <a:cubicBezTo>
                    <a:pt x="3683" y="403"/>
                    <a:pt x="4585" y="645"/>
                    <a:pt x="5264" y="815"/>
                  </a:cubicBezTo>
                  <a:cubicBezTo>
                    <a:pt x="7266" y="1281"/>
                    <a:pt x="9268" y="1799"/>
                    <a:pt x="11271" y="2351"/>
                  </a:cubicBezTo>
                  <a:cubicBezTo>
                    <a:pt x="15240" y="3421"/>
                    <a:pt x="19176" y="4819"/>
                    <a:pt x="23180" y="5803"/>
                  </a:cubicBezTo>
                  <a:cubicBezTo>
                    <a:pt x="23196" y="5807"/>
                    <a:pt x="23211" y="5809"/>
                    <a:pt x="23225" y="5809"/>
                  </a:cubicBezTo>
                  <a:cubicBezTo>
                    <a:pt x="23380" y="5809"/>
                    <a:pt x="23424" y="5574"/>
                    <a:pt x="23266" y="5527"/>
                  </a:cubicBezTo>
                  <a:lnTo>
                    <a:pt x="23266" y="5510"/>
                  </a:lnTo>
                  <a:cubicBezTo>
                    <a:pt x="18761" y="3628"/>
                    <a:pt x="13825" y="2455"/>
                    <a:pt x="9096" y="1281"/>
                  </a:cubicBezTo>
                  <a:cubicBezTo>
                    <a:pt x="7232" y="815"/>
                    <a:pt x="5282" y="159"/>
                    <a:pt x="3366" y="21"/>
                  </a:cubicBezTo>
                  <a:cubicBezTo>
                    <a:pt x="3219" y="9"/>
                    <a:pt x="3054" y="1"/>
                    <a:pt x="288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3"/>
            <p:cNvSpPr/>
            <p:nvPr/>
          </p:nvSpPr>
          <p:spPr>
            <a:xfrm>
              <a:off x="2610000" y="5063800"/>
              <a:ext cx="139675" cy="146500"/>
            </a:xfrm>
            <a:custGeom>
              <a:avLst/>
              <a:gdLst/>
              <a:ahLst/>
              <a:cxnLst/>
              <a:rect l="l" t="t" r="r" b="b"/>
              <a:pathLst>
                <a:path w="5587" h="5860" extrusionOk="0">
                  <a:moveTo>
                    <a:pt x="1308" y="0"/>
                  </a:moveTo>
                  <a:cubicBezTo>
                    <a:pt x="1284" y="0"/>
                    <a:pt x="1260" y="12"/>
                    <a:pt x="1243" y="40"/>
                  </a:cubicBezTo>
                  <a:cubicBezTo>
                    <a:pt x="863" y="972"/>
                    <a:pt x="536" y="1904"/>
                    <a:pt x="259" y="2871"/>
                  </a:cubicBezTo>
                  <a:cubicBezTo>
                    <a:pt x="35" y="3509"/>
                    <a:pt x="0" y="4027"/>
                    <a:pt x="397" y="4597"/>
                  </a:cubicBezTo>
                  <a:cubicBezTo>
                    <a:pt x="1039" y="5492"/>
                    <a:pt x="2198" y="5860"/>
                    <a:pt x="3290" y="5860"/>
                  </a:cubicBezTo>
                  <a:cubicBezTo>
                    <a:pt x="3608" y="5860"/>
                    <a:pt x="3920" y="5829"/>
                    <a:pt x="4212" y="5770"/>
                  </a:cubicBezTo>
                  <a:cubicBezTo>
                    <a:pt x="4281" y="5753"/>
                    <a:pt x="4350" y="5684"/>
                    <a:pt x="4367" y="5615"/>
                  </a:cubicBezTo>
                  <a:cubicBezTo>
                    <a:pt x="4781" y="4320"/>
                    <a:pt x="5385" y="2974"/>
                    <a:pt x="5575" y="1628"/>
                  </a:cubicBezTo>
                  <a:cubicBezTo>
                    <a:pt x="5587" y="1524"/>
                    <a:pt x="5490" y="1427"/>
                    <a:pt x="5398" y="1427"/>
                  </a:cubicBezTo>
                  <a:cubicBezTo>
                    <a:pt x="5354" y="1427"/>
                    <a:pt x="5310" y="1450"/>
                    <a:pt x="5282" y="1507"/>
                  </a:cubicBezTo>
                  <a:cubicBezTo>
                    <a:pt x="4989" y="2146"/>
                    <a:pt x="4747" y="2819"/>
                    <a:pt x="4557" y="3509"/>
                  </a:cubicBezTo>
                  <a:lnTo>
                    <a:pt x="4177" y="4700"/>
                  </a:lnTo>
                  <a:cubicBezTo>
                    <a:pt x="3994" y="5262"/>
                    <a:pt x="3638" y="5418"/>
                    <a:pt x="3182" y="5418"/>
                  </a:cubicBezTo>
                  <a:cubicBezTo>
                    <a:pt x="2994" y="5418"/>
                    <a:pt x="2789" y="5391"/>
                    <a:pt x="2572" y="5356"/>
                  </a:cubicBezTo>
                  <a:cubicBezTo>
                    <a:pt x="1347" y="5149"/>
                    <a:pt x="277" y="4303"/>
                    <a:pt x="622" y="2974"/>
                  </a:cubicBezTo>
                  <a:cubicBezTo>
                    <a:pt x="881" y="2025"/>
                    <a:pt x="1226" y="1093"/>
                    <a:pt x="1399" y="109"/>
                  </a:cubicBezTo>
                  <a:cubicBezTo>
                    <a:pt x="1410" y="51"/>
                    <a:pt x="1359" y="0"/>
                    <a:pt x="130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3"/>
            <p:cNvSpPr/>
            <p:nvPr/>
          </p:nvSpPr>
          <p:spPr>
            <a:xfrm>
              <a:off x="2774400" y="5119625"/>
              <a:ext cx="87625" cy="77225"/>
            </a:xfrm>
            <a:custGeom>
              <a:avLst/>
              <a:gdLst/>
              <a:ahLst/>
              <a:cxnLst/>
              <a:rect l="l" t="t" r="r" b="b"/>
              <a:pathLst>
                <a:path w="3505" h="3089" extrusionOk="0">
                  <a:moveTo>
                    <a:pt x="793" y="0"/>
                  </a:moveTo>
                  <a:cubicBezTo>
                    <a:pt x="758" y="0"/>
                    <a:pt x="720" y="15"/>
                    <a:pt x="691" y="51"/>
                  </a:cubicBezTo>
                  <a:cubicBezTo>
                    <a:pt x="35" y="1121"/>
                    <a:pt x="0" y="2398"/>
                    <a:pt x="1295" y="2916"/>
                  </a:cubicBezTo>
                  <a:cubicBezTo>
                    <a:pt x="1578" y="3018"/>
                    <a:pt x="1844" y="3088"/>
                    <a:pt x="2096" y="3088"/>
                  </a:cubicBezTo>
                  <a:cubicBezTo>
                    <a:pt x="2397" y="3088"/>
                    <a:pt x="2680" y="2989"/>
                    <a:pt x="2952" y="2726"/>
                  </a:cubicBezTo>
                  <a:cubicBezTo>
                    <a:pt x="3366" y="2277"/>
                    <a:pt x="3504" y="1621"/>
                    <a:pt x="3332" y="1035"/>
                  </a:cubicBezTo>
                  <a:cubicBezTo>
                    <a:pt x="3311" y="963"/>
                    <a:pt x="3237" y="910"/>
                    <a:pt x="3165" y="910"/>
                  </a:cubicBezTo>
                  <a:cubicBezTo>
                    <a:pt x="3115" y="910"/>
                    <a:pt x="3066" y="936"/>
                    <a:pt x="3038" y="1000"/>
                  </a:cubicBezTo>
                  <a:cubicBezTo>
                    <a:pt x="2900" y="1293"/>
                    <a:pt x="2935" y="1604"/>
                    <a:pt x="2866" y="1932"/>
                  </a:cubicBezTo>
                  <a:cubicBezTo>
                    <a:pt x="2764" y="2428"/>
                    <a:pt x="2437" y="2624"/>
                    <a:pt x="2031" y="2624"/>
                  </a:cubicBezTo>
                  <a:cubicBezTo>
                    <a:pt x="1886" y="2624"/>
                    <a:pt x="1730" y="2599"/>
                    <a:pt x="1571" y="2553"/>
                  </a:cubicBezTo>
                  <a:cubicBezTo>
                    <a:pt x="259" y="2156"/>
                    <a:pt x="604" y="1155"/>
                    <a:pt x="915" y="137"/>
                  </a:cubicBezTo>
                  <a:cubicBezTo>
                    <a:pt x="927" y="57"/>
                    <a:pt x="863" y="0"/>
                    <a:pt x="79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3"/>
            <p:cNvSpPr/>
            <p:nvPr/>
          </p:nvSpPr>
          <p:spPr>
            <a:xfrm>
              <a:off x="3074525" y="5133825"/>
              <a:ext cx="35175" cy="17400"/>
            </a:xfrm>
            <a:custGeom>
              <a:avLst/>
              <a:gdLst/>
              <a:ahLst/>
              <a:cxnLst/>
              <a:rect l="l" t="t" r="r" b="b"/>
              <a:pathLst>
                <a:path w="1407" h="696" extrusionOk="0">
                  <a:moveTo>
                    <a:pt x="1268" y="1"/>
                  </a:moveTo>
                  <a:cubicBezTo>
                    <a:pt x="1095" y="18"/>
                    <a:pt x="923" y="87"/>
                    <a:pt x="768" y="173"/>
                  </a:cubicBezTo>
                  <a:cubicBezTo>
                    <a:pt x="543" y="277"/>
                    <a:pt x="319" y="363"/>
                    <a:pt x="94" y="501"/>
                  </a:cubicBezTo>
                  <a:cubicBezTo>
                    <a:pt x="1" y="563"/>
                    <a:pt x="48" y="696"/>
                    <a:pt x="147" y="696"/>
                  </a:cubicBezTo>
                  <a:cubicBezTo>
                    <a:pt x="158" y="696"/>
                    <a:pt x="169" y="694"/>
                    <a:pt x="181" y="691"/>
                  </a:cubicBezTo>
                  <a:cubicBezTo>
                    <a:pt x="388" y="622"/>
                    <a:pt x="595" y="553"/>
                    <a:pt x="785" y="467"/>
                  </a:cubicBezTo>
                  <a:cubicBezTo>
                    <a:pt x="992" y="398"/>
                    <a:pt x="1182" y="294"/>
                    <a:pt x="1337" y="173"/>
                  </a:cubicBezTo>
                  <a:cubicBezTo>
                    <a:pt x="1406" y="104"/>
                    <a:pt x="1354" y="1"/>
                    <a:pt x="1268"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3"/>
            <p:cNvSpPr/>
            <p:nvPr/>
          </p:nvSpPr>
          <p:spPr>
            <a:xfrm>
              <a:off x="3089225" y="5147125"/>
              <a:ext cx="54275" cy="25275"/>
            </a:xfrm>
            <a:custGeom>
              <a:avLst/>
              <a:gdLst/>
              <a:ahLst/>
              <a:cxnLst/>
              <a:rect l="l" t="t" r="r" b="b"/>
              <a:pathLst>
                <a:path w="2171" h="1011" extrusionOk="0">
                  <a:moveTo>
                    <a:pt x="1973" y="0"/>
                  </a:moveTo>
                  <a:cubicBezTo>
                    <a:pt x="1962" y="0"/>
                    <a:pt x="1951" y="1"/>
                    <a:pt x="1940" y="4"/>
                  </a:cubicBezTo>
                  <a:cubicBezTo>
                    <a:pt x="1267" y="124"/>
                    <a:pt x="611" y="418"/>
                    <a:pt x="76" y="849"/>
                  </a:cubicBezTo>
                  <a:cubicBezTo>
                    <a:pt x="0" y="910"/>
                    <a:pt x="84" y="1011"/>
                    <a:pt x="164" y="1011"/>
                  </a:cubicBezTo>
                  <a:cubicBezTo>
                    <a:pt x="175" y="1011"/>
                    <a:pt x="186" y="1009"/>
                    <a:pt x="197" y="1005"/>
                  </a:cubicBezTo>
                  <a:cubicBezTo>
                    <a:pt x="801" y="729"/>
                    <a:pt x="1388" y="504"/>
                    <a:pt x="2009" y="280"/>
                  </a:cubicBezTo>
                  <a:cubicBezTo>
                    <a:pt x="2170" y="215"/>
                    <a:pt x="2121" y="0"/>
                    <a:pt x="197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3"/>
            <p:cNvSpPr/>
            <p:nvPr/>
          </p:nvSpPr>
          <p:spPr>
            <a:xfrm>
              <a:off x="3125975" y="5166475"/>
              <a:ext cx="20125" cy="12500"/>
            </a:xfrm>
            <a:custGeom>
              <a:avLst/>
              <a:gdLst/>
              <a:ahLst/>
              <a:cxnLst/>
              <a:rect l="l" t="t" r="r" b="b"/>
              <a:pathLst>
                <a:path w="805" h="500" extrusionOk="0">
                  <a:moveTo>
                    <a:pt x="641" y="0"/>
                  </a:moveTo>
                  <a:cubicBezTo>
                    <a:pt x="630" y="0"/>
                    <a:pt x="619" y="2"/>
                    <a:pt x="608" y="6"/>
                  </a:cubicBezTo>
                  <a:cubicBezTo>
                    <a:pt x="435" y="93"/>
                    <a:pt x="246" y="196"/>
                    <a:pt x="90" y="300"/>
                  </a:cubicBezTo>
                  <a:cubicBezTo>
                    <a:pt x="1" y="374"/>
                    <a:pt x="53" y="500"/>
                    <a:pt x="146" y="500"/>
                  </a:cubicBezTo>
                  <a:cubicBezTo>
                    <a:pt x="161" y="500"/>
                    <a:pt x="177" y="497"/>
                    <a:pt x="194" y="490"/>
                  </a:cubicBezTo>
                  <a:cubicBezTo>
                    <a:pt x="384" y="386"/>
                    <a:pt x="556" y="282"/>
                    <a:pt x="729" y="144"/>
                  </a:cubicBezTo>
                  <a:cubicBezTo>
                    <a:pt x="805" y="99"/>
                    <a:pt x="721" y="0"/>
                    <a:pt x="64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3"/>
            <p:cNvSpPr/>
            <p:nvPr/>
          </p:nvSpPr>
          <p:spPr>
            <a:xfrm>
              <a:off x="3289575" y="5341400"/>
              <a:ext cx="166475" cy="31875"/>
            </a:xfrm>
            <a:custGeom>
              <a:avLst/>
              <a:gdLst/>
              <a:ahLst/>
              <a:cxnLst/>
              <a:rect l="l" t="t" r="r" b="b"/>
              <a:pathLst>
                <a:path w="6659" h="1275" extrusionOk="0">
                  <a:moveTo>
                    <a:pt x="6397" y="0"/>
                  </a:moveTo>
                  <a:cubicBezTo>
                    <a:pt x="6372" y="0"/>
                    <a:pt x="6346" y="5"/>
                    <a:pt x="6318" y="17"/>
                  </a:cubicBezTo>
                  <a:cubicBezTo>
                    <a:pt x="5156" y="529"/>
                    <a:pt x="4011" y="833"/>
                    <a:pt x="2853" y="833"/>
                  </a:cubicBezTo>
                  <a:cubicBezTo>
                    <a:pt x="1983" y="833"/>
                    <a:pt x="1105" y="661"/>
                    <a:pt x="209" y="276"/>
                  </a:cubicBezTo>
                  <a:cubicBezTo>
                    <a:pt x="192" y="268"/>
                    <a:pt x="175" y="265"/>
                    <a:pt x="160" y="265"/>
                  </a:cubicBezTo>
                  <a:cubicBezTo>
                    <a:pt x="63" y="265"/>
                    <a:pt x="1" y="389"/>
                    <a:pt x="105" y="448"/>
                  </a:cubicBezTo>
                  <a:cubicBezTo>
                    <a:pt x="1084" y="977"/>
                    <a:pt x="2219" y="1275"/>
                    <a:pt x="3345" y="1275"/>
                  </a:cubicBezTo>
                  <a:cubicBezTo>
                    <a:pt x="4463" y="1275"/>
                    <a:pt x="5571" y="981"/>
                    <a:pt x="6508" y="327"/>
                  </a:cubicBezTo>
                  <a:cubicBezTo>
                    <a:pt x="6658" y="222"/>
                    <a:pt x="6561" y="0"/>
                    <a:pt x="639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3"/>
            <p:cNvSpPr/>
            <p:nvPr/>
          </p:nvSpPr>
          <p:spPr>
            <a:xfrm>
              <a:off x="3468500" y="5297125"/>
              <a:ext cx="24250" cy="22425"/>
            </a:xfrm>
            <a:custGeom>
              <a:avLst/>
              <a:gdLst/>
              <a:ahLst/>
              <a:cxnLst/>
              <a:rect l="l" t="t" r="r" b="b"/>
              <a:pathLst>
                <a:path w="970" h="897" extrusionOk="0">
                  <a:moveTo>
                    <a:pt x="802" y="1"/>
                  </a:moveTo>
                  <a:cubicBezTo>
                    <a:pt x="763" y="1"/>
                    <a:pt x="724" y="19"/>
                    <a:pt x="698" y="62"/>
                  </a:cubicBezTo>
                  <a:cubicBezTo>
                    <a:pt x="542" y="269"/>
                    <a:pt x="352" y="459"/>
                    <a:pt x="145" y="614"/>
                  </a:cubicBezTo>
                  <a:cubicBezTo>
                    <a:pt x="0" y="701"/>
                    <a:pt x="86" y="897"/>
                    <a:pt x="220" y="897"/>
                  </a:cubicBezTo>
                  <a:cubicBezTo>
                    <a:pt x="245" y="897"/>
                    <a:pt x="273" y="890"/>
                    <a:pt x="301" y="873"/>
                  </a:cubicBezTo>
                  <a:cubicBezTo>
                    <a:pt x="577" y="718"/>
                    <a:pt x="784" y="476"/>
                    <a:pt x="922" y="183"/>
                  </a:cubicBezTo>
                  <a:cubicBezTo>
                    <a:pt x="969" y="88"/>
                    <a:pt x="886" y="1"/>
                    <a:pt x="80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3"/>
            <p:cNvSpPr/>
            <p:nvPr/>
          </p:nvSpPr>
          <p:spPr>
            <a:xfrm>
              <a:off x="2667500" y="5118275"/>
              <a:ext cx="30000" cy="8700"/>
            </a:xfrm>
            <a:custGeom>
              <a:avLst/>
              <a:gdLst/>
              <a:ahLst/>
              <a:cxnLst/>
              <a:rect l="l" t="t" r="r" b="b"/>
              <a:pathLst>
                <a:path w="1200" h="348" extrusionOk="0">
                  <a:moveTo>
                    <a:pt x="1081" y="0"/>
                  </a:moveTo>
                  <a:cubicBezTo>
                    <a:pt x="1076" y="0"/>
                    <a:pt x="1071" y="0"/>
                    <a:pt x="1066" y="1"/>
                  </a:cubicBezTo>
                  <a:cubicBezTo>
                    <a:pt x="738" y="18"/>
                    <a:pt x="410" y="70"/>
                    <a:pt x="100" y="174"/>
                  </a:cubicBezTo>
                  <a:cubicBezTo>
                    <a:pt x="1" y="190"/>
                    <a:pt x="12" y="348"/>
                    <a:pt x="103" y="348"/>
                  </a:cubicBezTo>
                  <a:cubicBezTo>
                    <a:pt x="107" y="348"/>
                    <a:pt x="112" y="347"/>
                    <a:pt x="117" y="346"/>
                  </a:cubicBezTo>
                  <a:cubicBezTo>
                    <a:pt x="445" y="329"/>
                    <a:pt x="773" y="277"/>
                    <a:pt x="1101" y="191"/>
                  </a:cubicBezTo>
                  <a:cubicBezTo>
                    <a:pt x="1200" y="175"/>
                    <a:pt x="1188" y="0"/>
                    <a:pt x="108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3"/>
            <p:cNvSpPr/>
            <p:nvPr/>
          </p:nvSpPr>
          <p:spPr>
            <a:xfrm>
              <a:off x="2673850" y="5136375"/>
              <a:ext cx="15875" cy="7600"/>
            </a:xfrm>
            <a:custGeom>
              <a:avLst/>
              <a:gdLst/>
              <a:ahLst/>
              <a:cxnLst/>
              <a:rect l="l" t="t" r="r" b="b"/>
              <a:pathLst>
                <a:path w="635" h="304" extrusionOk="0">
                  <a:moveTo>
                    <a:pt x="518" y="0"/>
                  </a:moveTo>
                  <a:cubicBezTo>
                    <a:pt x="513" y="0"/>
                    <a:pt x="507" y="1"/>
                    <a:pt x="501" y="2"/>
                  </a:cubicBezTo>
                  <a:lnTo>
                    <a:pt x="139" y="106"/>
                  </a:lnTo>
                  <a:cubicBezTo>
                    <a:pt x="1" y="136"/>
                    <a:pt x="54" y="304"/>
                    <a:pt x="165" y="304"/>
                  </a:cubicBezTo>
                  <a:cubicBezTo>
                    <a:pt x="178" y="304"/>
                    <a:pt x="193" y="301"/>
                    <a:pt x="208" y="296"/>
                  </a:cubicBezTo>
                  <a:lnTo>
                    <a:pt x="570" y="140"/>
                  </a:lnTo>
                  <a:cubicBezTo>
                    <a:pt x="635" y="108"/>
                    <a:pt x="594" y="0"/>
                    <a:pt x="51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 name="Google Shape;1271;p43"/>
          <p:cNvGrpSpPr/>
          <p:nvPr/>
        </p:nvGrpSpPr>
        <p:grpSpPr>
          <a:xfrm>
            <a:off x="-109184" y="293943"/>
            <a:ext cx="3953584" cy="1023141"/>
            <a:chOff x="1919675" y="525525"/>
            <a:chExt cx="1763025" cy="456250"/>
          </a:xfrm>
        </p:grpSpPr>
        <p:sp>
          <p:nvSpPr>
            <p:cNvPr id="1272" name="Google Shape;1272;p43"/>
            <p:cNvSpPr/>
            <p:nvPr/>
          </p:nvSpPr>
          <p:spPr>
            <a:xfrm>
              <a:off x="3137325" y="525525"/>
              <a:ext cx="464825" cy="307675"/>
            </a:xfrm>
            <a:custGeom>
              <a:avLst/>
              <a:gdLst/>
              <a:ahLst/>
              <a:cxnLst/>
              <a:rect l="l" t="t" r="r" b="b"/>
              <a:pathLst>
                <a:path w="18593" h="12307" extrusionOk="0">
                  <a:moveTo>
                    <a:pt x="8460" y="4676"/>
                  </a:moveTo>
                  <a:cubicBezTo>
                    <a:pt x="8423" y="4722"/>
                    <a:pt x="8394" y="4768"/>
                    <a:pt x="8367" y="4823"/>
                  </a:cubicBezTo>
                  <a:lnTo>
                    <a:pt x="8367" y="4823"/>
                  </a:lnTo>
                  <a:cubicBezTo>
                    <a:pt x="8321" y="4788"/>
                    <a:pt x="8275" y="4760"/>
                    <a:pt x="8230" y="4723"/>
                  </a:cubicBezTo>
                  <a:lnTo>
                    <a:pt x="8460" y="4676"/>
                  </a:lnTo>
                  <a:close/>
                  <a:moveTo>
                    <a:pt x="9964" y="7473"/>
                  </a:moveTo>
                  <a:cubicBezTo>
                    <a:pt x="10050" y="7617"/>
                    <a:pt x="10127" y="7770"/>
                    <a:pt x="10194" y="7914"/>
                  </a:cubicBezTo>
                  <a:lnTo>
                    <a:pt x="9945" y="7856"/>
                  </a:lnTo>
                  <a:cubicBezTo>
                    <a:pt x="9983" y="7732"/>
                    <a:pt x="9993" y="7598"/>
                    <a:pt x="9964" y="7473"/>
                  </a:cubicBezTo>
                  <a:close/>
                  <a:moveTo>
                    <a:pt x="12704" y="8594"/>
                  </a:moveTo>
                  <a:cubicBezTo>
                    <a:pt x="12704" y="8623"/>
                    <a:pt x="12713" y="8651"/>
                    <a:pt x="12733" y="8671"/>
                  </a:cubicBezTo>
                  <a:lnTo>
                    <a:pt x="12589" y="8623"/>
                  </a:lnTo>
                  <a:cubicBezTo>
                    <a:pt x="12618" y="8613"/>
                    <a:pt x="12656" y="8603"/>
                    <a:pt x="12694" y="8594"/>
                  </a:cubicBezTo>
                  <a:close/>
                  <a:moveTo>
                    <a:pt x="13796" y="8853"/>
                  </a:moveTo>
                  <a:lnTo>
                    <a:pt x="13901" y="9111"/>
                  </a:lnTo>
                  <a:lnTo>
                    <a:pt x="13547" y="8968"/>
                  </a:lnTo>
                  <a:cubicBezTo>
                    <a:pt x="13633" y="8939"/>
                    <a:pt x="13710" y="8900"/>
                    <a:pt x="13786" y="8853"/>
                  </a:cubicBezTo>
                  <a:close/>
                  <a:moveTo>
                    <a:pt x="17233" y="1"/>
                  </a:moveTo>
                  <a:cubicBezTo>
                    <a:pt x="17120" y="1"/>
                    <a:pt x="17004" y="27"/>
                    <a:pt x="16890" y="87"/>
                  </a:cubicBezTo>
                  <a:cubicBezTo>
                    <a:pt x="13700" y="1734"/>
                    <a:pt x="10280" y="2913"/>
                    <a:pt x="6745" y="3574"/>
                  </a:cubicBezTo>
                  <a:cubicBezTo>
                    <a:pt x="5892" y="3727"/>
                    <a:pt x="5030" y="3861"/>
                    <a:pt x="4168" y="3957"/>
                  </a:cubicBezTo>
                  <a:cubicBezTo>
                    <a:pt x="3363" y="4043"/>
                    <a:pt x="2405" y="3957"/>
                    <a:pt x="1629" y="4235"/>
                  </a:cubicBezTo>
                  <a:cubicBezTo>
                    <a:pt x="0" y="4810"/>
                    <a:pt x="431" y="7310"/>
                    <a:pt x="1045" y="8469"/>
                  </a:cubicBezTo>
                  <a:cubicBezTo>
                    <a:pt x="1053" y="8739"/>
                    <a:pt x="1276" y="8941"/>
                    <a:pt x="1524" y="8941"/>
                  </a:cubicBezTo>
                  <a:cubicBezTo>
                    <a:pt x="1559" y="8941"/>
                    <a:pt x="1594" y="8937"/>
                    <a:pt x="1629" y="8929"/>
                  </a:cubicBezTo>
                  <a:cubicBezTo>
                    <a:pt x="2703" y="8704"/>
                    <a:pt x="3777" y="8602"/>
                    <a:pt x="4848" y="8602"/>
                  </a:cubicBezTo>
                  <a:cubicBezTo>
                    <a:pt x="9203" y="8602"/>
                    <a:pt x="13486" y="10289"/>
                    <a:pt x="17331" y="12234"/>
                  </a:cubicBezTo>
                  <a:cubicBezTo>
                    <a:pt x="17427" y="12283"/>
                    <a:pt x="17537" y="12306"/>
                    <a:pt x="17648" y="12306"/>
                  </a:cubicBezTo>
                  <a:cubicBezTo>
                    <a:pt x="18102" y="12306"/>
                    <a:pt x="18593" y="11930"/>
                    <a:pt x="18385" y="11430"/>
                  </a:cubicBezTo>
                  <a:cubicBezTo>
                    <a:pt x="17024" y="8182"/>
                    <a:pt x="15990" y="4331"/>
                    <a:pt x="17868" y="1064"/>
                  </a:cubicBezTo>
                  <a:cubicBezTo>
                    <a:pt x="18173" y="539"/>
                    <a:pt x="17742" y="1"/>
                    <a:pt x="17233"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3"/>
            <p:cNvSpPr/>
            <p:nvPr/>
          </p:nvSpPr>
          <p:spPr>
            <a:xfrm>
              <a:off x="1919675" y="528750"/>
              <a:ext cx="1763025" cy="453025"/>
            </a:xfrm>
            <a:custGeom>
              <a:avLst/>
              <a:gdLst/>
              <a:ahLst/>
              <a:cxnLst/>
              <a:rect l="l" t="t" r="r" b="b"/>
              <a:pathLst>
                <a:path w="70521" h="18121" extrusionOk="0">
                  <a:moveTo>
                    <a:pt x="67809" y="4949"/>
                  </a:moveTo>
                  <a:lnTo>
                    <a:pt x="67809" y="4949"/>
                  </a:lnTo>
                  <a:cubicBezTo>
                    <a:pt x="68260" y="6041"/>
                    <a:pt x="68126" y="7172"/>
                    <a:pt x="67589" y="8235"/>
                  </a:cubicBezTo>
                  <a:cubicBezTo>
                    <a:pt x="67579" y="8225"/>
                    <a:pt x="67579" y="8225"/>
                    <a:pt x="67570" y="8225"/>
                  </a:cubicBezTo>
                  <a:lnTo>
                    <a:pt x="67512" y="8206"/>
                  </a:lnTo>
                  <a:cubicBezTo>
                    <a:pt x="67350" y="7037"/>
                    <a:pt x="67244" y="6051"/>
                    <a:pt x="67809" y="4949"/>
                  </a:cubicBezTo>
                  <a:close/>
                  <a:moveTo>
                    <a:pt x="66411" y="4489"/>
                  </a:moveTo>
                  <a:cubicBezTo>
                    <a:pt x="66535" y="4642"/>
                    <a:pt x="66717" y="4757"/>
                    <a:pt x="66918" y="4815"/>
                  </a:cubicBezTo>
                  <a:cubicBezTo>
                    <a:pt x="67027" y="4840"/>
                    <a:pt x="67136" y="4857"/>
                    <a:pt x="67244" y="4857"/>
                  </a:cubicBezTo>
                  <a:cubicBezTo>
                    <a:pt x="67298" y="4857"/>
                    <a:pt x="67353" y="4853"/>
                    <a:pt x="67407" y="4844"/>
                  </a:cubicBezTo>
                  <a:lnTo>
                    <a:pt x="67407" y="4844"/>
                  </a:lnTo>
                  <a:cubicBezTo>
                    <a:pt x="66938" y="5840"/>
                    <a:pt x="66708" y="7152"/>
                    <a:pt x="67168" y="8168"/>
                  </a:cubicBezTo>
                  <a:cubicBezTo>
                    <a:pt x="66899" y="8168"/>
                    <a:pt x="66641" y="8235"/>
                    <a:pt x="66401" y="8360"/>
                  </a:cubicBezTo>
                  <a:cubicBezTo>
                    <a:pt x="66334" y="7737"/>
                    <a:pt x="66305" y="7104"/>
                    <a:pt x="66305" y="6472"/>
                  </a:cubicBezTo>
                  <a:cubicBezTo>
                    <a:pt x="66305" y="5802"/>
                    <a:pt x="66344" y="5150"/>
                    <a:pt x="66411" y="4489"/>
                  </a:cubicBezTo>
                  <a:close/>
                  <a:moveTo>
                    <a:pt x="48419" y="5447"/>
                  </a:moveTo>
                  <a:lnTo>
                    <a:pt x="48419" y="5447"/>
                  </a:lnTo>
                  <a:cubicBezTo>
                    <a:pt x="48753" y="5519"/>
                    <a:pt x="49094" y="5557"/>
                    <a:pt x="49431" y="5557"/>
                  </a:cubicBezTo>
                  <a:cubicBezTo>
                    <a:pt x="49499" y="5557"/>
                    <a:pt x="49568" y="5556"/>
                    <a:pt x="49636" y="5552"/>
                  </a:cubicBezTo>
                  <a:lnTo>
                    <a:pt x="49636" y="5552"/>
                  </a:lnTo>
                  <a:cubicBezTo>
                    <a:pt x="49233" y="6376"/>
                    <a:pt x="49195" y="7612"/>
                    <a:pt x="49664" y="8427"/>
                  </a:cubicBezTo>
                  <a:cubicBezTo>
                    <a:pt x="49281" y="8388"/>
                    <a:pt x="48898" y="8379"/>
                    <a:pt x="48534" y="8360"/>
                  </a:cubicBezTo>
                  <a:cubicBezTo>
                    <a:pt x="48208" y="7459"/>
                    <a:pt x="48170" y="6472"/>
                    <a:pt x="48419" y="5543"/>
                  </a:cubicBezTo>
                  <a:cubicBezTo>
                    <a:pt x="48429" y="5514"/>
                    <a:pt x="48429" y="5476"/>
                    <a:pt x="48419" y="5447"/>
                  </a:cubicBezTo>
                  <a:close/>
                  <a:moveTo>
                    <a:pt x="53770" y="9015"/>
                  </a:moveTo>
                  <a:cubicBezTo>
                    <a:pt x="53908" y="9015"/>
                    <a:pt x="54047" y="9017"/>
                    <a:pt x="54186" y="9021"/>
                  </a:cubicBezTo>
                  <a:lnTo>
                    <a:pt x="54244" y="9021"/>
                  </a:lnTo>
                  <a:cubicBezTo>
                    <a:pt x="54071" y="9864"/>
                    <a:pt x="53995" y="10716"/>
                    <a:pt x="54023" y="11578"/>
                  </a:cubicBezTo>
                  <a:cubicBezTo>
                    <a:pt x="53849" y="11530"/>
                    <a:pt x="53671" y="11509"/>
                    <a:pt x="53491" y="11509"/>
                  </a:cubicBezTo>
                  <a:cubicBezTo>
                    <a:pt x="53385" y="11509"/>
                    <a:pt x="53278" y="11516"/>
                    <a:pt x="53171" y="11531"/>
                  </a:cubicBezTo>
                  <a:lnTo>
                    <a:pt x="53171" y="11521"/>
                  </a:lnTo>
                  <a:cubicBezTo>
                    <a:pt x="53281" y="11030"/>
                    <a:pt x="52889" y="10516"/>
                    <a:pt x="52440" y="10516"/>
                  </a:cubicBezTo>
                  <a:cubicBezTo>
                    <a:pt x="52383" y="10516"/>
                    <a:pt x="52325" y="10524"/>
                    <a:pt x="52267" y="10542"/>
                  </a:cubicBezTo>
                  <a:lnTo>
                    <a:pt x="52267" y="10542"/>
                  </a:lnTo>
                  <a:cubicBezTo>
                    <a:pt x="52249" y="10533"/>
                    <a:pt x="52231" y="10525"/>
                    <a:pt x="52222" y="10525"/>
                  </a:cubicBezTo>
                  <a:cubicBezTo>
                    <a:pt x="52098" y="10506"/>
                    <a:pt x="51983" y="10486"/>
                    <a:pt x="51849" y="10467"/>
                  </a:cubicBezTo>
                  <a:cubicBezTo>
                    <a:pt x="51906" y="10007"/>
                    <a:pt x="51925" y="9538"/>
                    <a:pt x="51906" y="9078"/>
                  </a:cubicBezTo>
                  <a:cubicBezTo>
                    <a:pt x="52532" y="9047"/>
                    <a:pt x="53151" y="9015"/>
                    <a:pt x="53770" y="9015"/>
                  </a:cubicBezTo>
                  <a:close/>
                  <a:moveTo>
                    <a:pt x="66621" y="705"/>
                  </a:moveTo>
                  <a:cubicBezTo>
                    <a:pt x="65616" y="4317"/>
                    <a:pt x="65386" y="8503"/>
                    <a:pt x="66583" y="12096"/>
                  </a:cubicBezTo>
                  <a:cubicBezTo>
                    <a:pt x="64111" y="10649"/>
                    <a:pt x="61419" y="9615"/>
                    <a:pt x="58622" y="9040"/>
                  </a:cubicBezTo>
                  <a:cubicBezTo>
                    <a:pt x="57271" y="8762"/>
                    <a:pt x="55901" y="8589"/>
                    <a:pt x="54522" y="8522"/>
                  </a:cubicBezTo>
                  <a:cubicBezTo>
                    <a:pt x="54004" y="8497"/>
                    <a:pt x="53468" y="8474"/>
                    <a:pt x="52930" y="8474"/>
                  </a:cubicBezTo>
                  <a:cubicBezTo>
                    <a:pt x="52025" y="8474"/>
                    <a:pt x="51112" y="8541"/>
                    <a:pt x="50258" y="8781"/>
                  </a:cubicBezTo>
                  <a:cubicBezTo>
                    <a:pt x="50124" y="8206"/>
                    <a:pt x="49875" y="7708"/>
                    <a:pt x="49856" y="7104"/>
                  </a:cubicBezTo>
                  <a:cubicBezTo>
                    <a:pt x="49827" y="6491"/>
                    <a:pt x="50019" y="5964"/>
                    <a:pt x="50220" y="5380"/>
                  </a:cubicBezTo>
                  <a:cubicBezTo>
                    <a:pt x="50230" y="5370"/>
                    <a:pt x="50230" y="5351"/>
                    <a:pt x="50230" y="5332"/>
                  </a:cubicBezTo>
                  <a:cubicBezTo>
                    <a:pt x="50364" y="5336"/>
                    <a:pt x="50498" y="5338"/>
                    <a:pt x="50633" y="5338"/>
                  </a:cubicBezTo>
                  <a:cubicBezTo>
                    <a:pt x="53366" y="5338"/>
                    <a:pt x="56211" y="4615"/>
                    <a:pt x="58804" y="3857"/>
                  </a:cubicBezTo>
                  <a:cubicBezTo>
                    <a:pt x="61486" y="3081"/>
                    <a:pt x="64159" y="2046"/>
                    <a:pt x="66621" y="705"/>
                  </a:cubicBezTo>
                  <a:close/>
                  <a:moveTo>
                    <a:pt x="67129" y="609"/>
                  </a:moveTo>
                  <a:lnTo>
                    <a:pt x="67129" y="609"/>
                  </a:lnTo>
                  <a:cubicBezTo>
                    <a:pt x="69933" y="4141"/>
                    <a:pt x="69611" y="8724"/>
                    <a:pt x="66993" y="12229"/>
                  </a:cubicBezTo>
                  <a:lnTo>
                    <a:pt x="66993" y="12229"/>
                  </a:lnTo>
                  <a:cubicBezTo>
                    <a:pt x="66773" y="11045"/>
                    <a:pt x="66564" y="9870"/>
                    <a:pt x="66439" y="8685"/>
                  </a:cubicBezTo>
                  <a:cubicBezTo>
                    <a:pt x="66664" y="8623"/>
                    <a:pt x="66897" y="8593"/>
                    <a:pt x="67133" y="8593"/>
                  </a:cubicBezTo>
                  <a:cubicBezTo>
                    <a:pt x="67259" y="8593"/>
                    <a:pt x="67386" y="8601"/>
                    <a:pt x="67512" y="8618"/>
                  </a:cubicBezTo>
                  <a:cubicBezTo>
                    <a:pt x="67519" y="8619"/>
                    <a:pt x="67526" y="8619"/>
                    <a:pt x="67533" y="8619"/>
                  </a:cubicBezTo>
                  <a:cubicBezTo>
                    <a:pt x="67619" y="8619"/>
                    <a:pt x="67686" y="8563"/>
                    <a:pt x="67704" y="8474"/>
                  </a:cubicBezTo>
                  <a:cubicBezTo>
                    <a:pt x="67742" y="8474"/>
                    <a:pt x="67771" y="8446"/>
                    <a:pt x="67800" y="8417"/>
                  </a:cubicBezTo>
                  <a:cubicBezTo>
                    <a:pt x="68624" y="7267"/>
                    <a:pt x="68614" y="5763"/>
                    <a:pt x="68001" y="4518"/>
                  </a:cubicBezTo>
                  <a:cubicBezTo>
                    <a:pt x="67971" y="4464"/>
                    <a:pt x="67916" y="4433"/>
                    <a:pt x="67859" y="4433"/>
                  </a:cubicBezTo>
                  <a:cubicBezTo>
                    <a:pt x="67825" y="4433"/>
                    <a:pt x="67791" y="4445"/>
                    <a:pt x="67761" y="4470"/>
                  </a:cubicBezTo>
                  <a:cubicBezTo>
                    <a:pt x="67726" y="4428"/>
                    <a:pt x="67671" y="4401"/>
                    <a:pt x="67617" y="4401"/>
                  </a:cubicBezTo>
                  <a:cubicBezTo>
                    <a:pt x="67598" y="4401"/>
                    <a:pt x="67578" y="4405"/>
                    <a:pt x="67560" y="4412"/>
                  </a:cubicBezTo>
                  <a:cubicBezTo>
                    <a:pt x="67430" y="4449"/>
                    <a:pt x="67297" y="4467"/>
                    <a:pt x="67164" y="4467"/>
                  </a:cubicBezTo>
                  <a:cubicBezTo>
                    <a:pt x="66915" y="4467"/>
                    <a:pt x="66668" y="4403"/>
                    <a:pt x="66449" y="4278"/>
                  </a:cubicBezTo>
                  <a:lnTo>
                    <a:pt x="66439" y="4278"/>
                  </a:lnTo>
                  <a:cubicBezTo>
                    <a:pt x="66574" y="3042"/>
                    <a:pt x="66803" y="1816"/>
                    <a:pt x="67129" y="609"/>
                  </a:cubicBezTo>
                  <a:close/>
                  <a:moveTo>
                    <a:pt x="53075" y="11808"/>
                  </a:moveTo>
                  <a:cubicBezTo>
                    <a:pt x="53104" y="11856"/>
                    <a:pt x="53152" y="11895"/>
                    <a:pt x="53209" y="11895"/>
                  </a:cubicBezTo>
                  <a:cubicBezTo>
                    <a:pt x="53458" y="11923"/>
                    <a:pt x="53755" y="11895"/>
                    <a:pt x="53985" y="12019"/>
                  </a:cubicBezTo>
                  <a:cubicBezTo>
                    <a:pt x="54790" y="12422"/>
                    <a:pt x="53937" y="12996"/>
                    <a:pt x="53496" y="13121"/>
                  </a:cubicBezTo>
                  <a:cubicBezTo>
                    <a:pt x="53171" y="13207"/>
                    <a:pt x="52835" y="13265"/>
                    <a:pt x="52500" y="13293"/>
                  </a:cubicBezTo>
                  <a:cubicBezTo>
                    <a:pt x="52376" y="13313"/>
                    <a:pt x="52251" y="13313"/>
                    <a:pt x="52126" y="13313"/>
                  </a:cubicBezTo>
                  <a:cubicBezTo>
                    <a:pt x="51877" y="13293"/>
                    <a:pt x="51140" y="12891"/>
                    <a:pt x="51513" y="12546"/>
                  </a:cubicBezTo>
                  <a:cubicBezTo>
                    <a:pt x="52136" y="12546"/>
                    <a:pt x="52788" y="12345"/>
                    <a:pt x="53075" y="11808"/>
                  </a:cubicBezTo>
                  <a:close/>
                  <a:moveTo>
                    <a:pt x="54158" y="13322"/>
                  </a:moveTo>
                  <a:cubicBezTo>
                    <a:pt x="54665" y="14069"/>
                    <a:pt x="53602" y="14520"/>
                    <a:pt x="52989" y="14568"/>
                  </a:cubicBezTo>
                  <a:cubicBezTo>
                    <a:pt x="52872" y="14576"/>
                    <a:pt x="52754" y="14581"/>
                    <a:pt x="52636" y="14581"/>
                  </a:cubicBezTo>
                  <a:cubicBezTo>
                    <a:pt x="52491" y="14581"/>
                    <a:pt x="52346" y="14574"/>
                    <a:pt x="52203" y="14558"/>
                  </a:cubicBezTo>
                  <a:cubicBezTo>
                    <a:pt x="52012" y="14558"/>
                    <a:pt x="51839" y="14500"/>
                    <a:pt x="51676" y="14414"/>
                  </a:cubicBezTo>
                  <a:cubicBezTo>
                    <a:pt x="51456" y="14251"/>
                    <a:pt x="51283" y="13830"/>
                    <a:pt x="51561" y="13610"/>
                  </a:cubicBezTo>
                  <a:lnTo>
                    <a:pt x="51561" y="13610"/>
                  </a:lnTo>
                  <a:cubicBezTo>
                    <a:pt x="51784" y="13721"/>
                    <a:pt x="52049" y="13763"/>
                    <a:pt x="52325" y="13763"/>
                  </a:cubicBezTo>
                  <a:cubicBezTo>
                    <a:pt x="52835" y="13763"/>
                    <a:pt x="53383" y="13619"/>
                    <a:pt x="53774" y="13495"/>
                  </a:cubicBezTo>
                  <a:cubicBezTo>
                    <a:pt x="53908" y="13447"/>
                    <a:pt x="54033" y="13389"/>
                    <a:pt x="54158" y="13322"/>
                  </a:cubicBezTo>
                  <a:close/>
                  <a:moveTo>
                    <a:pt x="51552" y="14845"/>
                  </a:moveTo>
                  <a:cubicBezTo>
                    <a:pt x="51877" y="15008"/>
                    <a:pt x="52299" y="15027"/>
                    <a:pt x="52653" y="15027"/>
                  </a:cubicBezTo>
                  <a:cubicBezTo>
                    <a:pt x="52686" y="15028"/>
                    <a:pt x="52718" y="15029"/>
                    <a:pt x="52750" y="15029"/>
                  </a:cubicBezTo>
                  <a:cubicBezTo>
                    <a:pt x="53111" y="15029"/>
                    <a:pt x="53470" y="14979"/>
                    <a:pt x="53813" y="14865"/>
                  </a:cubicBezTo>
                  <a:lnTo>
                    <a:pt x="53813" y="14865"/>
                  </a:lnTo>
                  <a:cubicBezTo>
                    <a:pt x="54282" y="15564"/>
                    <a:pt x="53535" y="16129"/>
                    <a:pt x="52797" y="16158"/>
                  </a:cubicBezTo>
                  <a:cubicBezTo>
                    <a:pt x="52785" y="16158"/>
                    <a:pt x="52772" y="16158"/>
                    <a:pt x="52760" y="16158"/>
                  </a:cubicBezTo>
                  <a:cubicBezTo>
                    <a:pt x="52117" y="16158"/>
                    <a:pt x="50922" y="15682"/>
                    <a:pt x="51542" y="14855"/>
                  </a:cubicBezTo>
                  <a:cubicBezTo>
                    <a:pt x="51542" y="14855"/>
                    <a:pt x="51552" y="14845"/>
                    <a:pt x="51552" y="14845"/>
                  </a:cubicBezTo>
                  <a:close/>
                  <a:moveTo>
                    <a:pt x="51571" y="16369"/>
                  </a:moveTo>
                  <a:cubicBezTo>
                    <a:pt x="51896" y="16576"/>
                    <a:pt x="52307" y="16657"/>
                    <a:pt x="52693" y="16657"/>
                  </a:cubicBezTo>
                  <a:cubicBezTo>
                    <a:pt x="52808" y="16657"/>
                    <a:pt x="52920" y="16650"/>
                    <a:pt x="53027" y="16637"/>
                  </a:cubicBezTo>
                  <a:cubicBezTo>
                    <a:pt x="53238" y="16618"/>
                    <a:pt x="53449" y="16560"/>
                    <a:pt x="53640" y="16484"/>
                  </a:cubicBezTo>
                  <a:lnTo>
                    <a:pt x="53640" y="16484"/>
                  </a:lnTo>
                  <a:cubicBezTo>
                    <a:pt x="53925" y="17208"/>
                    <a:pt x="53392" y="17511"/>
                    <a:pt x="52783" y="17511"/>
                  </a:cubicBezTo>
                  <a:cubicBezTo>
                    <a:pt x="52040" y="17511"/>
                    <a:pt x="51182" y="17059"/>
                    <a:pt x="51561" y="16369"/>
                  </a:cubicBezTo>
                  <a:close/>
                  <a:moveTo>
                    <a:pt x="67215" y="0"/>
                  </a:moveTo>
                  <a:cubicBezTo>
                    <a:pt x="67124" y="0"/>
                    <a:pt x="67038" y="62"/>
                    <a:pt x="66985" y="149"/>
                  </a:cubicBezTo>
                  <a:lnTo>
                    <a:pt x="66938" y="149"/>
                  </a:lnTo>
                  <a:cubicBezTo>
                    <a:pt x="66890" y="89"/>
                    <a:pt x="66819" y="59"/>
                    <a:pt x="66745" y="59"/>
                  </a:cubicBezTo>
                  <a:cubicBezTo>
                    <a:pt x="66701" y="59"/>
                    <a:pt x="66655" y="70"/>
                    <a:pt x="66612" y="92"/>
                  </a:cubicBezTo>
                  <a:cubicBezTo>
                    <a:pt x="63977" y="1385"/>
                    <a:pt x="61314" y="2544"/>
                    <a:pt x="58478" y="3368"/>
                  </a:cubicBezTo>
                  <a:cubicBezTo>
                    <a:pt x="55738" y="4173"/>
                    <a:pt x="52950" y="4460"/>
                    <a:pt x="50172" y="5045"/>
                  </a:cubicBezTo>
                  <a:cubicBezTo>
                    <a:pt x="50124" y="5054"/>
                    <a:pt x="50086" y="5093"/>
                    <a:pt x="50067" y="5141"/>
                  </a:cubicBezTo>
                  <a:cubicBezTo>
                    <a:pt x="50052" y="5136"/>
                    <a:pt x="50038" y="5135"/>
                    <a:pt x="50023" y="5135"/>
                  </a:cubicBezTo>
                  <a:cubicBezTo>
                    <a:pt x="49968" y="5135"/>
                    <a:pt x="49911" y="5160"/>
                    <a:pt x="49866" y="5198"/>
                  </a:cubicBezTo>
                  <a:cubicBezTo>
                    <a:pt x="49584" y="5151"/>
                    <a:pt x="49265" y="5118"/>
                    <a:pt x="48950" y="5118"/>
                  </a:cubicBezTo>
                  <a:cubicBezTo>
                    <a:pt x="48686" y="5118"/>
                    <a:pt x="48425" y="5141"/>
                    <a:pt x="48189" y="5198"/>
                  </a:cubicBezTo>
                  <a:cubicBezTo>
                    <a:pt x="48132" y="5208"/>
                    <a:pt x="48103" y="5275"/>
                    <a:pt x="48122" y="5323"/>
                  </a:cubicBezTo>
                  <a:cubicBezTo>
                    <a:pt x="48074" y="5351"/>
                    <a:pt x="48036" y="5390"/>
                    <a:pt x="48026" y="5447"/>
                  </a:cubicBezTo>
                  <a:cubicBezTo>
                    <a:pt x="47691" y="6501"/>
                    <a:pt x="47739" y="7631"/>
                    <a:pt x="48141" y="8657"/>
                  </a:cubicBezTo>
                  <a:cubicBezTo>
                    <a:pt x="48170" y="8752"/>
                    <a:pt x="48256" y="8810"/>
                    <a:pt x="48361" y="8819"/>
                  </a:cubicBezTo>
                  <a:cubicBezTo>
                    <a:pt x="48446" y="8821"/>
                    <a:pt x="48531" y="8822"/>
                    <a:pt x="48616" y="8822"/>
                  </a:cubicBezTo>
                  <a:cubicBezTo>
                    <a:pt x="49041" y="8822"/>
                    <a:pt x="49471" y="8802"/>
                    <a:pt x="49894" y="8762"/>
                  </a:cubicBezTo>
                  <a:cubicBezTo>
                    <a:pt x="49933" y="8810"/>
                    <a:pt x="49981" y="8848"/>
                    <a:pt x="50019" y="8896"/>
                  </a:cubicBezTo>
                  <a:cubicBezTo>
                    <a:pt x="49981" y="8973"/>
                    <a:pt x="50038" y="9078"/>
                    <a:pt x="50124" y="9078"/>
                  </a:cubicBezTo>
                  <a:cubicBezTo>
                    <a:pt x="50416" y="9096"/>
                    <a:pt x="50703" y="9103"/>
                    <a:pt x="50992" y="9103"/>
                  </a:cubicBezTo>
                  <a:cubicBezTo>
                    <a:pt x="51159" y="9103"/>
                    <a:pt x="51326" y="9101"/>
                    <a:pt x="51494" y="9097"/>
                  </a:cubicBezTo>
                  <a:lnTo>
                    <a:pt x="51494" y="9097"/>
                  </a:lnTo>
                  <a:cubicBezTo>
                    <a:pt x="51485" y="9547"/>
                    <a:pt x="51504" y="9998"/>
                    <a:pt x="51552" y="10448"/>
                  </a:cubicBezTo>
                  <a:cubicBezTo>
                    <a:pt x="51316" y="10427"/>
                    <a:pt x="51078" y="10415"/>
                    <a:pt x="50840" y="10415"/>
                  </a:cubicBezTo>
                  <a:cubicBezTo>
                    <a:pt x="50120" y="10415"/>
                    <a:pt x="49400" y="10524"/>
                    <a:pt x="48745" y="10812"/>
                  </a:cubicBezTo>
                  <a:cubicBezTo>
                    <a:pt x="48361" y="10975"/>
                    <a:pt x="48017" y="11205"/>
                    <a:pt x="47729" y="11502"/>
                  </a:cubicBezTo>
                  <a:cubicBezTo>
                    <a:pt x="47202" y="12048"/>
                    <a:pt x="46953" y="12843"/>
                    <a:pt x="46187" y="13073"/>
                  </a:cubicBezTo>
                  <a:cubicBezTo>
                    <a:pt x="46139" y="13035"/>
                    <a:pt x="46081" y="13016"/>
                    <a:pt x="46024" y="13016"/>
                  </a:cubicBezTo>
                  <a:cubicBezTo>
                    <a:pt x="40639" y="13218"/>
                    <a:pt x="35259" y="13316"/>
                    <a:pt x="29873" y="13316"/>
                  </a:cubicBezTo>
                  <a:cubicBezTo>
                    <a:pt x="27613" y="13316"/>
                    <a:pt x="25352" y="13299"/>
                    <a:pt x="23089" y="13265"/>
                  </a:cubicBezTo>
                  <a:cubicBezTo>
                    <a:pt x="19266" y="13207"/>
                    <a:pt x="15444" y="13140"/>
                    <a:pt x="11631" y="13073"/>
                  </a:cubicBezTo>
                  <a:cubicBezTo>
                    <a:pt x="9791" y="13035"/>
                    <a:pt x="7952" y="13006"/>
                    <a:pt x="6112" y="12977"/>
                  </a:cubicBezTo>
                  <a:cubicBezTo>
                    <a:pt x="4758" y="12957"/>
                    <a:pt x="3385" y="12878"/>
                    <a:pt x="2022" y="12878"/>
                  </a:cubicBezTo>
                  <a:cubicBezTo>
                    <a:pt x="1409" y="12878"/>
                    <a:pt x="798" y="12894"/>
                    <a:pt x="192" y="12939"/>
                  </a:cubicBezTo>
                  <a:cubicBezTo>
                    <a:pt x="0" y="12948"/>
                    <a:pt x="0" y="13236"/>
                    <a:pt x="192" y="13245"/>
                  </a:cubicBezTo>
                  <a:cubicBezTo>
                    <a:pt x="2146" y="13456"/>
                    <a:pt x="4149" y="13380"/>
                    <a:pt x="6112" y="13418"/>
                  </a:cubicBezTo>
                  <a:cubicBezTo>
                    <a:pt x="7952" y="13456"/>
                    <a:pt x="9791" y="13485"/>
                    <a:pt x="11631" y="13523"/>
                  </a:cubicBezTo>
                  <a:cubicBezTo>
                    <a:pt x="15453" y="13590"/>
                    <a:pt x="19266" y="13667"/>
                    <a:pt x="23089" y="13724"/>
                  </a:cubicBezTo>
                  <a:cubicBezTo>
                    <a:pt x="26544" y="13777"/>
                    <a:pt x="30008" y="13831"/>
                    <a:pt x="33472" y="13831"/>
                  </a:cubicBezTo>
                  <a:cubicBezTo>
                    <a:pt x="37661" y="13831"/>
                    <a:pt x="41849" y="13752"/>
                    <a:pt x="46024" y="13495"/>
                  </a:cubicBezTo>
                  <a:cubicBezTo>
                    <a:pt x="46072" y="13495"/>
                    <a:pt x="46120" y="13475"/>
                    <a:pt x="46158" y="13447"/>
                  </a:cubicBezTo>
                  <a:cubicBezTo>
                    <a:pt x="46972" y="13399"/>
                    <a:pt x="47375" y="12680"/>
                    <a:pt x="47863" y="12067"/>
                  </a:cubicBezTo>
                  <a:cubicBezTo>
                    <a:pt x="48965" y="10668"/>
                    <a:pt x="50565" y="10870"/>
                    <a:pt x="52174" y="10812"/>
                  </a:cubicBezTo>
                  <a:cubicBezTo>
                    <a:pt x="52213" y="10812"/>
                    <a:pt x="52241" y="10793"/>
                    <a:pt x="52261" y="10774"/>
                  </a:cubicBezTo>
                  <a:cubicBezTo>
                    <a:pt x="52481" y="10783"/>
                    <a:pt x="52673" y="10908"/>
                    <a:pt x="52768" y="11099"/>
                  </a:cubicBezTo>
                  <a:cubicBezTo>
                    <a:pt x="52922" y="11406"/>
                    <a:pt x="52701" y="11751"/>
                    <a:pt x="52443" y="11914"/>
                  </a:cubicBezTo>
                  <a:cubicBezTo>
                    <a:pt x="52217" y="12058"/>
                    <a:pt x="51977" y="12096"/>
                    <a:pt x="51731" y="12096"/>
                  </a:cubicBezTo>
                  <a:cubicBezTo>
                    <a:pt x="51454" y="12096"/>
                    <a:pt x="51170" y="12048"/>
                    <a:pt x="50891" y="12048"/>
                  </a:cubicBezTo>
                  <a:cubicBezTo>
                    <a:pt x="50651" y="12058"/>
                    <a:pt x="50603" y="12383"/>
                    <a:pt x="50833" y="12460"/>
                  </a:cubicBezTo>
                  <a:cubicBezTo>
                    <a:pt x="50939" y="12489"/>
                    <a:pt x="51053" y="12508"/>
                    <a:pt x="51168" y="12527"/>
                  </a:cubicBezTo>
                  <a:cubicBezTo>
                    <a:pt x="50996" y="12814"/>
                    <a:pt x="51044" y="13188"/>
                    <a:pt x="51283" y="13427"/>
                  </a:cubicBezTo>
                  <a:cubicBezTo>
                    <a:pt x="50986" y="13667"/>
                    <a:pt x="50910" y="14079"/>
                    <a:pt x="51101" y="14414"/>
                  </a:cubicBezTo>
                  <a:cubicBezTo>
                    <a:pt x="51149" y="14520"/>
                    <a:pt x="51226" y="14615"/>
                    <a:pt x="51322" y="14692"/>
                  </a:cubicBezTo>
                  <a:cubicBezTo>
                    <a:pt x="50871" y="15056"/>
                    <a:pt x="50871" y="15688"/>
                    <a:pt x="51236" y="16110"/>
                  </a:cubicBezTo>
                  <a:cubicBezTo>
                    <a:pt x="51264" y="16139"/>
                    <a:pt x="51293" y="16158"/>
                    <a:pt x="51312" y="16187"/>
                  </a:cubicBezTo>
                  <a:cubicBezTo>
                    <a:pt x="51053" y="16493"/>
                    <a:pt x="51015" y="16934"/>
                    <a:pt x="51216" y="17288"/>
                  </a:cubicBezTo>
                  <a:cubicBezTo>
                    <a:pt x="51274" y="17375"/>
                    <a:pt x="51331" y="17451"/>
                    <a:pt x="51408" y="17528"/>
                  </a:cubicBezTo>
                  <a:cubicBezTo>
                    <a:pt x="51019" y="17587"/>
                    <a:pt x="50628" y="17616"/>
                    <a:pt x="50237" y="17616"/>
                  </a:cubicBezTo>
                  <a:cubicBezTo>
                    <a:pt x="49801" y="17616"/>
                    <a:pt x="49366" y="17579"/>
                    <a:pt x="48936" y="17509"/>
                  </a:cubicBezTo>
                  <a:cubicBezTo>
                    <a:pt x="48132" y="17375"/>
                    <a:pt x="47413" y="17030"/>
                    <a:pt x="46637" y="16809"/>
                  </a:cubicBezTo>
                  <a:cubicBezTo>
                    <a:pt x="46069" y="16645"/>
                    <a:pt x="45462" y="16594"/>
                    <a:pt x="44844" y="16594"/>
                  </a:cubicBezTo>
                  <a:cubicBezTo>
                    <a:pt x="43950" y="16594"/>
                    <a:pt x="43036" y="16700"/>
                    <a:pt x="42192" y="16723"/>
                  </a:cubicBezTo>
                  <a:cubicBezTo>
                    <a:pt x="38762" y="16809"/>
                    <a:pt x="35332" y="16867"/>
                    <a:pt x="31912" y="16905"/>
                  </a:cubicBezTo>
                  <a:cubicBezTo>
                    <a:pt x="30661" y="16914"/>
                    <a:pt x="29410" y="16918"/>
                    <a:pt x="28160" y="16918"/>
                  </a:cubicBezTo>
                  <a:cubicBezTo>
                    <a:pt x="22737" y="16918"/>
                    <a:pt x="17319" y="16838"/>
                    <a:pt x="11909" y="16714"/>
                  </a:cubicBezTo>
                  <a:cubicBezTo>
                    <a:pt x="8834" y="16645"/>
                    <a:pt x="5735" y="16457"/>
                    <a:pt x="2655" y="16457"/>
                  </a:cubicBezTo>
                  <a:cubicBezTo>
                    <a:pt x="1839" y="16457"/>
                    <a:pt x="1024" y="16471"/>
                    <a:pt x="211" y="16503"/>
                  </a:cubicBezTo>
                  <a:cubicBezTo>
                    <a:pt x="0" y="16532"/>
                    <a:pt x="0" y="16829"/>
                    <a:pt x="211" y="16857"/>
                  </a:cubicBezTo>
                  <a:cubicBezTo>
                    <a:pt x="3622" y="17164"/>
                    <a:pt x="7099" y="17097"/>
                    <a:pt x="10519" y="17183"/>
                  </a:cubicBezTo>
                  <a:cubicBezTo>
                    <a:pt x="13892" y="17269"/>
                    <a:pt x="17264" y="17355"/>
                    <a:pt x="20636" y="17403"/>
                  </a:cubicBezTo>
                  <a:cubicBezTo>
                    <a:pt x="23157" y="17435"/>
                    <a:pt x="25677" y="17451"/>
                    <a:pt x="28196" y="17451"/>
                  </a:cubicBezTo>
                  <a:cubicBezTo>
                    <a:pt x="32598" y="17451"/>
                    <a:pt x="36997" y="17402"/>
                    <a:pt x="41397" y="17298"/>
                  </a:cubicBezTo>
                  <a:cubicBezTo>
                    <a:pt x="42368" y="17278"/>
                    <a:pt x="43384" y="17184"/>
                    <a:pt x="44386" y="17184"/>
                  </a:cubicBezTo>
                  <a:cubicBezTo>
                    <a:pt x="45320" y="17184"/>
                    <a:pt x="46242" y="17266"/>
                    <a:pt x="47106" y="17566"/>
                  </a:cubicBezTo>
                  <a:cubicBezTo>
                    <a:pt x="48126" y="17932"/>
                    <a:pt x="49200" y="18120"/>
                    <a:pt x="50279" y="18120"/>
                  </a:cubicBezTo>
                  <a:cubicBezTo>
                    <a:pt x="50780" y="18120"/>
                    <a:pt x="51283" y="18079"/>
                    <a:pt x="51782" y="17997"/>
                  </a:cubicBezTo>
                  <a:cubicBezTo>
                    <a:pt x="51858" y="17988"/>
                    <a:pt x="51925" y="17949"/>
                    <a:pt x="51954" y="17882"/>
                  </a:cubicBezTo>
                  <a:cubicBezTo>
                    <a:pt x="52174" y="17969"/>
                    <a:pt x="52414" y="18016"/>
                    <a:pt x="52653" y="18026"/>
                  </a:cubicBezTo>
                  <a:cubicBezTo>
                    <a:pt x="52676" y="18027"/>
                    <a:pt x="52699" y="18027"/>
                    <a:pt x="52722" y="18027"/>
                  </a:cubicBezTo>
                  <a:cubicBezTo>
                    <a:pt x="53229" y="18027"/>
                    <a:pt x="53758" y="17823"/>
                    <a:pt x="54023" y="17365"/>
                  </a:cubicBezTo>
                  <a:cubicBezTo>
                    <a:pt x="54205" y="17030"/>
                    <a:pt x="54253" y="16560"/>
                    <a:pt x="54033" y="16235"/>
                  </a:cubicBezTo>
                  <a:cubicBezTo>
                    <a:pt x="54196" y="16091"/>
                    <a:pt x="54320" y="15909"/>
                    <a:pt x="54387" y="15708"/>
                  </a:cubicBezTo>
                  <a:cubicBezTo>
                    <a:pt x="54512" y="15353"/>
                    <a:pt x="54464" y="14922"/>
                    <a:pt x="54234" y="14644"/>
                  </a:cubicBezTo>
                  <a:cubicBezTo>
                    <a:pt x="54311" y="14577"/>
                    <a:pt x="54387" y="14510"/>
                    <a:pt x="54454" y="14433"/>
                  </a:cubicBezTo>
                  <a:cubicBezTo>
                    <a:pt x="54761" y="14031"/>
                    <a:pt x="54819" y="13456"/>
                    <a:pt x="54483" y="13073"/>
                  </a:cubicBezTo>
                  <a:cubicBezTo>
                    <a:pt x="54732" y="12814"/>
                    <a:pt x="54857" y="12479"/>
                    <a:pt x="54675" y="12086"/>
                  </a:cubicBezTo>
                  <a:cubicBezTo>
                    <a:pt x="54598" y="11914"/>
                    <a:pt x="54454" y="11780"/>
                    <a:pt x="54292" y="11693"/>
                  </a:cubicBezTo>
                  <a:cubicBezTo>
                    <a:pt x="54522" y="10831"/>
                    <a:pt x="54646" y="9940"/>
                    <a:pt x="54665" y="9049"/>
                  </a:cubicBezTo>
                  <a:cubicBezTo>
                    <a:pt x="56006" y="9116"/>
                    <a:pt x="57338" y="9298"/>
                    <a:pt x="58651" y="9576"/>
                  </a:cubicBezTo>
                  <a:cubicBezTo>
                    <a:pt x="61458" y="10170"/>
                    <a:pt x="64140" y="11214"/>
                    <a:pt x="66612" y="12671"/>
                  </a:cubicBezTo>
                  <a:cubicBezTo>
                    <a:pt x="66641" y="12680"/>
                    <a:pt x="66660" y="12690"/>
                    <a:pt x="66688" y="12699"/>
                  </a:cubicBezTo>
                  <a:cubicBezTo>
                    <a:pt x="66682" y="12797"/>
                    <a:pt x="66759" y="12863"/>
                    <a:pt x="66842" y="12863"/>
                  </a:cubicBezTo>
                  <a:cubicBezTo>
                    <a:pt x="66882" y="12863"/>
                    <a:pt x="66923" y="12848"/>
                    <a:pt x="66957" y="12814"/>
                  </a:cubicBezTo>
                  <a:cubicBezTo>
                    <a:pt x="70521" y="9452"/>
                    <a:pt x="70386" y="3751"/>
                    <a:pt x="67388" y="92"/>
                  </a:cubicBezTo>
                  <a:cubicBezTo>
                    <a:pt x="67335" y="27"/>
                    <a:pt x="67274" y="0"/>
                    <a:pt x="672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43"/>
          <p:cNvGrpSpPr/>
          <p:nvPr/>
        </p:nvGrpSpPr>
        <p:grpSpPr>
          <a:xfrm>
            <a:off x="622953" y="2601828"/>
            <a:ext cx="494919" cy="649316"/>
            <a:chOff x="4668975" y="1138375"/>
            <a:chExt cx="281925" cy="369875"/>
          </a:xfrm>
        </p:grpSpPr>
        <p:sp>
          <p:nvSpPr>
            <p:cNvPr id="1275" name="Google Shape;1275;p43"/>
            <p:cNvSpPr/>
            <p:nvPr/>
          </p:nvSpPr>
          <p:spPr>
            <a:xfrm>
              <a:off x="4707275" y="1138375"/>
              <a:ext cx="186125" cy="209800"/>
            </a:xfrm>
            <a:custGeom>
              <a:avLst/>
              <a:gdLst/>
              <a:ahLst/>
              <a:cxnLst/>
              <a:rect l="l" t="t" r="r" b="b"/>
              <a:pathLst>
                <a:path w="7445" h="8392" extrusionOk="0">
                  <a:moveTo>
                    <a:pt x="2195" y="5214"/>
                  </a:moveTo>
                  <a:cubicBezTo>
                    <a:pt x="2185" y="5281"/>
                    <a:pt x="2195" y="5358"/>
                    <a:pt x="2204" y="5425"/>
                  </a:cubicBezTo>
                  <a:lnTo>
                    <a:pt x="2061" y="5425"/>
                  </a:lnTo>
                  <a:lnTo>
                    <a:pt x="2195" y="5214"/>
                  </a:lnTo>
                  <a:close/>
                  <a:moveTo>
                    <a:pt x="3634" y="0"/>
                  </a:moveTo>
                  <a:cubicBezTo>
                    <a:pt x="3375" y="0"/>
                    <a:pt x="3109" y="144"/>
                    <a:pt x="2971" y="357"/>
                  </a:cubicBezTo>
                  <a:cubicBezTo>
                    <a:pt x="1879" y="2024"/>
                    <a:pt x="1026" y="3825"/>
                    <a:pt x="183" y="5626"/>
                  </a:cubicBezTo>
                  <a:cubicBezTo>
                    <a:pt x="116" y="5760"/>
                    <a:pt x="87" y="5913"/>
                    <a:pt x="106" y="6057"/>
                  </a:cubicBezTo>
                  <a:cubicBezTo>
                    <a:pt x="1" y="6412"/>
                    <a:pt x="221" y="6785"/>
                    <a:pt x="585" y="6871"/>
                  </a:cubicBezTo>
                  <a:cubicBezTo>
                    <a:pt x="1131" y="7025"/>
                    <a:pt x="1697" y="7121"/>
                    <a:pt x="2262" y="7178"/>
                  </a:cubicBezTo>
                  <a:cubicBezTo>
                    <a:pt x="2262" y="7245"/>
                    <a:pt x="2262" y="7322"/>
                    <a:pt x="2262" y="7398"/>
                  </a:cubicBezTo>
                  <a:cubicBezTo>
                    <a:pt x="2281" y="7600"/>
                    <a:pt x="2329" y="7791"/>
                    <a:pt x="2425" y="7973"/>
                  </a:cubicBezTo>
                  <a:cubicBezTo>
                    <a:pt x="2486" y="8102"/>
                    <a:pt x="2614" y="8173"/>
                    <a:pt x="2745" y="8173"/>
                  </a:cubicBezTo>
                  <a:cubicBezTo>
                    <a:pt x="2799" y="8173"/>
                    <a:pt x="2853" y="8161"/>
                    <a:pt x="2904" y="8136"/>
                  </a:cubicBezTo>
                  <a:cubicBezTo>
                    <a:pt x="2938" y="8145"/>
                    <a:pt x="2974" y="8149"/>
                    <a:pt x="3009" y="8149"/>
                  </a:cubicBezTo>
                  <a:cubicBezTo>
                    <a:pt x="3092" y="8149"/>
                    <a:pt x="3175" y="8126"/>
                    <a:pt x="3249" y="8079"/>
                  </a:cubicBezTo>
                  <a:cubicBezTo>
                    <a:pt x="3426" y="7982"/>
                    <a:pt x="3621" y="7934"/>
                    <a:pt x="3816" y="7934"/>
                  </a:cubicBezTo>
                  <a:cubicBezTo>
                    <a:pt x="4086" y="7934"/>
                    <a:pt x="4354" y="8025"/>
                    <a:pt x="4571" y="8203"/>
                  </a:cubicBezTo>
                  <a:cubicBezTo>
                    <a:pt x="4704" y="8334"/>
                    <a:pt x="4863" y="8391"/>
                    <a:pt x="5018" y="8391"/>
                  </a:cubicBezTo>
                  <a:cubicBezTo>
                    <a:pt x="5407" y="8391"/>
                    <a:pt x="5773" y="8030"/>
                    <a:pt x="5663" y="7571"/>
                  </a:cubicBezTo>
                  <a:cubicBezTo>
                    <a:pt x="5605" y="7303"/>
                    <a:pt x="5577" y="7025"/>
                    <a:pt x="5577" y="6747"/>
                  </a:cubicBezTo>
                  <a:cubicBezTo>
                    <a:pt x="5835" y="6737"/>
                    <a:pt x="6104" y="6728"/>
                    <a:pt x="6362" y="6709"/>
                  </a:cubicBezTo>
                  <a:cubicBezTo>
                    <a:pt x="6851" y="6670"/>
                    <a:pt x="7282" y="6431"/>
                    <a:pt x="7359" y="5904"/>
                  </a:cubicBezTo>
                  <a:cubicBezTo>
                    <a:pt x="7445" y="5396"/>
                    <a:pt x="7119" y="4888"/>
                    <a:pt x="6908" y="4467"/>
                  </a:cubicBezTo>
                  <a:cubicBezTo>
                    <a:pt x="6659" y="3969"/>
                    <a:pt x="6391" y="3480"/>
                    <a:pt x="6104" y="3001"/>
                  </a:cubicBezTo>
                  <a:cubicBezTo>
                    <a:pt x="5510" y="2014"/>
                    <a:pt x="4839" y="1085"/>
                    <a:pt x="4101" y="213"/>
                  </a:cubicBezTo>
                  <a:cubicBezTo>
                    <a:pt x="3975" y="64"/>
                    <a:pt x="3806" y="0"/>
                    <a:pt x="3634"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3"/>
            <p:cNvSpPr/>
            <p:nvPr/>
          </p:nvSpPr>
          <p:spPr>
            <a:xfrm>
              <a:off x="4668975" y="1142625"/>
              <a:ext cx="281925" cy="365625"/>
            </a:xfrm>
            <a:custGeom>
              <a:avLst/>
              <a:gdLst/>
              <a:ahLst/>
              <a:cxnLst/>
              <a:rect l="l" t="t" r="r" b="b"/>
              <a:pathLst>
                <a:path w="11277" h="14625" extrusionOk="0">
                  <a:moveTo>
                    <a:pt x="5269" y="704"/>
                  </a:moveTo>
                  <a:cubicBezTo>
                    <a:pt x="6534" y="2333"/>
                    <a:pt x="7569" y="4124"/>
                    <a:pt x="8354" y="6040"/>
                  </a:cubicBezTo>
                  <a:cubicBezTo>
                    <a:pt x="8079" y="6015"/>
                    <a:pt x="7809" y="6002"/>
                    <a:pt x="7540" y="6002"/>
                  </a:cubicBezTo>
                  <a:cubicBezTo>
                    <a:pt x="7406" y="6002"/>
                    <a:pt x="7272" y="6005"/>
                    <a:pt x="7137" y="6012"/>
                  </a:cubicBezTo>
                  <a:cubicBezTo>
                    <a:pt x="7032" y="6012"/>
                    <a:pt x="6936" y="6088"/>
                    <a:pt x="6907" y="6184"/>
                  </a:cubicBezTo>
                  <a:cubicBezTo>
                    <a:pt x="6885" y="6175"/>
                    <a:pt x="6863" y="6171"/>
                    <a:pt x="6840" y="6171"/>
                  </a:cubicBezTo>
                  <a:cubicBezTo>
                    <a:pt x="6746" y="6171"/>
                    <a:pt x="6658" y="6246"/>
                    <a:pt x="6658" y="6347"/>
                  </a:cubicBezTo>
                  <a:cubicBezTo>
                    <a:pt x="6668" y="6855"/>
                    <a:pt x="6678" y="7362"/>
                    <a:pt x="6706" y="7870"/>
                  </a:cubicBezTo>
                  <a:cubicBezTo>
                    <a:pt x="6316" y="7645"/>
                    <a:pt x="5849" y="7538"/>
                    <a:pt x="5372" y="7538"/>
                  </a:cubicBezTo>
                  <a:cubicBezTo>
                    <a:pt x="5077" y="7538"/>
                    <a:pt x="4779" y="7579"/>
                    <a:pt x="4493" y="7659"/>
                  </a:cubicBezTo>
                  <a:cubicBezTo>
                    <a:pt x="4292" y="7727"/>
                    <a:pt x="4091" y="7813"/>
                    <a:pt x="3909" y="7928"/>
                  </a:cubicBezTo>
                  <a:cubicBezTo>
                    <a:pt x="3966" y="7468"/>
                    <a:pt x="3966" y="7008"/>
                    <a:pt x="3928" y="6548"/>
                  </a:cubicBezTo>
                  <a:cubicBezTo>
                    <a:pt x="3928" y="6500"/>
                    <a:pt x="3899" y="6462"/>
                    <a:pt x="3871" y="6424"/>
                  </a:cubicBezTo>
                  <a:cubicBezTo>
                    <a:pt x="3890" y="6366"/>
                    <a:pt x="3851" y="6299"/>
                    <a:pt x="3794" y="6280"/>
                  </a:cubicBezTo>
                  <a:cubicBezTo>
                    <a:pt x="3286" y="6146"/>
                    <a:pt x="2778" y="6040"/>
                    <a:pt x="2271" y="5973"/>
                  </a:cubicBezTo>
                  <a:cubicBezTo>
                    <a:pt x="3334" y="4258"/>
                    <a:pt x="4350" y="2505"/>
                    <a:pt x="5269" y="704"/>
                  </a:cubicBezTo>
                  <a:close/>
                  <a:moveTo>
                    <a:pt x="5459" y="8008"/>
                  </a:moveTo>
                  <a:cubicBezTo>
                    <a:pt x="6319" y="8008"/>
                    <a:pt x="7130" y="8432"/>
                    <a:pt x="7233" y="9432"/>
                  </a:cubicBezTo>
                  <a:cubicBezTo>
                    <a:pt x="7243" y="9470"/>
                    <a:pt x="7252" y="9508"/>
                    <a:pt x="7272" y="9537"/>
                  </a:cubicBezTo>
                  <a:cubicBezTo>
                    <a:pt x="7125" y="9707"/>
                    <a:pt x="7270" y="9938"/>
                    <a:pt x="7456" y="9938"/>
                  </a:cubicBezTo>
                  <a:cubicBezTo>
                    <a:pt x="7502" y="9938"/>
                    <a:pt x="7550" y="9924"/>
                    <a:pt x="7597" y="9892"/>
                  </a:cubicBezTo>
                  <a:cubicBezTo>
                    <a:pt x="7945" y="9713"/>
                    <a:pt x="8295" y="9632"/>
                    <a:pt x="8627" y="9632"/>
                  </a:cubicBezTo>
                  <a:cubicBezTo>
                    <a:pt x="9898" y="9632"/>
                    <a:pt x="10921" y="10815"/>
                    <a:pt x="10663" y="12258"/>
                  </a:cubicBezTo>
                  <a:lnTo>
                    <a:pt x="10653" y="12258"/>
                  </a:lnTo>
                  <a:cubicBezTo>
                    <a:pt x="10443" y="13484"/>
                    <a:pt x="9743" y="14030"/>
                    <a:pt x="8536" y="14088"/>
                  </a:cubicBezTo>
                  <a:cubicBezTo>
                    <a:pt x="8359" y="14099"/>
                    <a:pt x="8180" y="14103"/>
                    <a:pt x="8000" y="14103"/>
                  </a:cubicBezTo>
                  <a:cubicBezTo>
                    <a:pt x="7404" y="14103"/>
                    <a:pt x="6799" y="14055"/>
                    <a:pt x="6218" y="14040"/>
                  </a:cubicBezTo>
                  <a:lnTo>
                    <a:pt x="3899" y="13992"/>
                  </a:lnTo>
                  <a:cubicBezTo>
                    <a:pt x="3805" y="13990"/>
                    <a:pt x="3709" y="13989"/>
                    <a:pt x="3611" y="13989"/>
                  </a:cubicBezTo>
                  <a:cubicBezTo>
                    <a:pt x="3485" y="13989"/>
                    <a:pt x="3356" y="13990"/>
                    <a:pt x="3226" y="13990"/>
                  </a:cubicBezTo>
                  <a:cubicBezTo>
                    <a:pt x="2613" y="13990"/>
                    <a:pt x="1971" y="13966"/>
                    <a:pt x="1456" y="13695"/>
                  </a:cubicBezTo>
                  <a:cubicBezTo>
                    <a:pt x="680" y="13283"/>
                    <a:pt x="412" y="12229"/>
                    <a:pt x="853" y="11472"/>
                  </a:cubicBezTo>
                  <a:cubicBezTo>
                    <a:pt x="1196" y="10889"/>
                    <a:pt x="1843" y="10648"/>
                    <a:pt x="2492" y="10648"/>
                  </a:cubicBezTo>
                  <a:cubicBezTo>
                    <a:pt x="2802" y="10648"/>
                    <a:pt x="3113" y="10703"/>
                    <a:pt x="3392" y="10802"/>
                  </a:cubicBezTo>
                  <a:cubicBezTo>
                    <a:pt x="3402" y="10807"/>
                    <a:pt x="3412" y="10809"/>
                    <a:pt x="3421" y="10809"/>
                  </a:cubicBezTo>
                  <a:cubicBezTo>
                    <a:pt x="3486" y="10809"/>
                    <a:pt x="3508" y="10700"/>
                    <a:pt x="3449" y="10658"/>
                  </a:cubicBezTo>
                  <a:cubicBezTo>
                    <a:pt x="3420" y="10639"/>
                    <a:pt x="3392" y="10620"/>
                    <a:pt x="3353" y="10601"/>
                  </a:cubicBezTo>
                  <a:cubicBezTo>
                    <a:pt x="3468" y="10591"/>
                    <a:pt x="3535" y="10467"/>
                    <a:pt x="3487" y="10361"/>
                  </a:cubicBezTo>
                  <a:cubicBezTo>
                    <a:pt x="2769" y="8964"/>
                    <a:pt x="4169" y="8008"/>
                    <a:pt x="5459" y="8008"/>
                  </a:cubicBezTo>
                  <a:close/>
                  <a:moveTo>
                    <a:pt x="5239" y="0"/>
                  </a:moveTo>
                  <a:cubicBezTo>
                    <a:pt x="5154" y="0"/>
                    <a:pt x="5070" y="43"/>
                    <a:pt x="5020" y="120"/>
                  </a:cubicBezTo>
                  <a:cubicBezTo>
                    <a:pt x="3966" y="2132"/>
                    <a:pt x="2845" y="4105"/>
                    <a:pt x="1629" y="6031"/>
                  </a:cubicBezTo>
                  <a:cubicBezTo>
                    <a:pt x="1533" y="6194"/>
                    <a:pt x="1658" y="6404"/>
                    <a:pt x="1849" y="6414"/>
                  </a:cubicBezTo>
                  <a:cubicBezTo>
                    <a:pt x="2434" y="6472"/>
                    <a:pt x="3008" y="6510"/>
                    <a:pt x="3593" y="6510"/>
                  </a:cubicBezTo>
                  <a:cubicBezTo>
                    <a:pt x="3593" y="6519"/>
                    <a:pt x="3593" y="6529"/>
                    <a:pt x="3583" y="6539"/>
                  </a:cubicBezTo>
                  <a:cubicBezTo>
                    <a:pt x="3545" y="7037"/>
                    <a:pt x="3554" y="7535"/>
                    <a:pt x="3612" y="8033"/>
                  </a:cubicBezTo>
                  <a:cubicBezTo>
                    <a:pt x="3612" y="8062"/>
                    <a:pt x="3621" y="8091"/>
                    <a:pt x="3641" y="8110"/>
                  </a:cubicBezTo>
                  <a:cubicBezTo>
                    <a:pt x="2893" y="8704"/>
                    <a:pt x="2472" y="9681"/>
                    <a:pt x="3200" y="10495"/>
                  </a:cubicBezTo>
                  <a:cubicBezTo>
                    <a:pt x="2884" y="10331"/>
                    <a:pt x="2550" y="10255"/>
                    <a:pt x="2224" y="10255"/>
                  </a:cubicBezTo>
                  <a:cubicBezTo>
                    <a:pt x="1065" y="10255"/>
                    <a:pt x="1" y="11212"/>
                    <a:pt x="173" y="12565"/>
                  </a:cubicBezTo>
                  <a:cubicBezTo>
                    <a:pt x="297" y="13503"/>
                    <a:pt x="949" y="14107"/>
                    <a:pt x="1840" y="14327"/>
                  </a:cubicBezTo>
                  <a:cubicBezTo>
                    <a:pt x="2543" y="14507"/>
                    <a:pt x="3310" y="14549"/>
                    <a:pt x="4082" y="14549"/>
                  </a:cubicBezTo>
                  <a:cubicBezTo>
                    <a:pt x="4764" y="14549"/>
                    <a:pt x="5451" y="14516"/>
                    <a:pt x="6102" y="14516"/>
                  </a:cubicBezTo>
                  <a:cubicBezTo>
                    <a:pt x="6209" y="14516"/>
                    <a:pt x="6314" y="14517"/>
                    <a:pt x="6419" y="14519"/>
                  </a:cubicBezTo>
                  <a:cubicBezTo>
                    <a:pt x="6979" y="14529"/>
                    <a:pt x="7667" y="14624"/>
                    <a:pt x="8335" y="14624"/>
                  </a:cubicBezTo>
                  <a:cubicBezTo>
                    <a:pt x="9003" y="14624"/>
                    <a:pt x="9652" y="14529"/>
                    <a:pt x="10136" y="14155"/>
                  </a:cubicBezTo>
                  <a:cubicBezTo>
                    <a:pt x="10893" y="13561"/>
                    <a:pt x="11276" y="12507"/>
                    <a:pt x="11209" y="11568"/>
                  </a:cubicBezTo>
                  <a:cubicBezTo>
                    <a:pt x="11124" y="10188"/>
                    <a:pt x="9910" y="9069"/>
                    <a:pt x="8620" y="9069"/>
                  </a:cubicBezTo>
                  <a:cubicBezTo>
                    <a:pt x="8308" y="9069"/>
                    <a:pt x="7990" y="9135"/>
                    <a:pt x="7684" y="9279"/>
                  </a:cubicBezTo>
                  <a:cubicBezTo>
                    <a:pt x="7616" y="8780"/>
                    <a:pt x="7358" y="8330"/>
                    <a:pt x="6965" y="8033"/>
                  </a:cubicBezTo>
                  <a:cubicBezTo>
                    <a:pt x="7003" y="7516"/>
                    <a:pt x="7013" y="6989"/>
                    <a:pt x="7022" y="6472"/>
                  </a:cubicBezTo>
                  <a:cubicBezTo>
                    <a:pt x="7061" y="6491"/>
                    <a:pt x="7099" y="6500"/>
                    <a:pt x="7147" y="6500"/>
                  </a:cubicBezTo>
                  <a:cubicBezTo>
                    <a:pt x="7321" y="6487"/>
                    <a:pt x="7495" y="6481"/>
                    <a:pt x="7670" y="6481"/>
                  </a:cubicBezTo>
                  <a:cubicBezTo>
                    <a:pt x="8003" y="6481"/>
                    <a:pt x="8337" y="6504"/>
                    <a:pt x="8670" y="6548"/>
                  </a:cubicBezTo>
                  <a:cubicBezTo>
                    <a:pt x="8681" y="6549"/>
                    <a:pt x="8693" y="6550"/>
                    <a:pt x="8704" y="6550"/>
                  </a:cubicBezTo>
                  <a:cubicBezTo>
                    <a:pt x="8862" y="6550"/>
                    <a:pt x="9048" y="6430"/>
                    <a:pt x="8977" y="6251"/>
                  </a:cubicBezTo>
                  <a:cubicBezTo>
                    <a:pt x="8095" y="4029"/>
                    <a:pt x="6898" y="1940"/>
                    <a:pt x="5413" y="72"/>
                  </a:cubicBezTo>
                  <a:cubicBezTo>
                    <a:pt x="5364" y="23"/>
                    <a:pt x="5302" y="0"/>
                    <a:pt x="5239"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 name="Google Shape;1277;p43"/>
          <p:cNvSpPr/>
          <p:nvPr/>
        </p:nvSpPr>
        <p:spPr>
          <a:xfrm>
            <a:off x="7484530" y="3621817"/>
            <a:ext cx="1004655" cy="927217"/>
          </a:xfrm>
          <a:custGeom>
            <a:avLst/>
            <a:gdLst/>
            <a:ahLst/>
            <a:cxnLst/>
            <a:rect l="l" t="t" r="r" b="b"/>
            <a:pathLst>
              <a:path w="11832" h="10920" extrusionOk="0">
                <a:moveTo>
                  <a:pt x="8647" y="564"/>
                </a:moveTo>
                <a:cubicBezTo>
                  <a:pt x="9470" y="564"/>
                  <a:pt x="10295" y="582"/>
                  <a:pt x="11123" y="634"/>
                </a:cubicBezTo>
                <a:cubicBezTo>
                  <a:pt x="11123" y="1037"/>
                  <a:pt x="11123" y="1439"/>
                  <a:pt x="11132" y="1851"/>
                </a:cubicBezTo>
                <a:cubicBezTo>
                  <a:pt x="8756" y="2081"/>
                  <a:pt x="6361" y="2110"/>
                  <a:pt x="3976" y="2320"/>
                </a:cubicBezTo>
                <a:cubicBezTo>
                  <a:pt x="3957" y="1765"/>
                  <a:pt x="3918" y="1199"/>
                  <a:pt x="3861" y="644"/>
                </a:cubicBezTo>
                <a:cubicBezTo>
                  <a:pt x="5460" y="631"/>
                  <a:pt x="7051" y="564"/>
                  <a:pt x="8647" y="564"/>
                </a:cubicBezTo>
                <a:close/>
                <a:moveTo>
                  <a:pt x="1928" y="8073"/>
                </a:moveTo>
                <a:cubicBezTo>
                  <a:pt x="1994" y="8073"/>
                  <a:pt x="2064" y="8078"/>
                  <a:pt x="2137" y="8088"/>
                </a:cubicBezTo>
                <a:cubicBezTo>
                  <a:pt x="2903" y="8193"/>
                  <a:pt x="3162" y="9017"/>
                  <a:pt x="3171" y="9697"/>
                </a:cubicBezTo>
                <a:cubicBezTo>
                  <a:pt x="2948" y="9927"/>
                  <a:pt x="2630" y="10012"/>
                  <a:pt x="2296" y="10012"/>
                </a:cubicBezTo>
                <a:cubicBezTo>
                  <a:pt x="2129" y="10012"/>
                  <a:pt x="1958" y="9991"/>
                  <a:pt x="1792" y="9956"/>
                </a:cubicBezTo>
                <a:cubicBezTo>
                  <a:pt x="536" y="9701"/>
                  <a:pt x="680" y="8073"/>
                  <a:pt x="1928" y="8073"/>
                </a:cubicBezTo>
                <a:close/>
                <a:moveTo>
                  <a:pt x="9560" y="8796"/>
                </a:moveTo>
                <a:cubicBezTo>
                  <a:pt x="9638" y="8796"/>
                  <a:pt x="9718" y="8805"/>
                  <a:pt x="9801" y="8825"/>
                </a:cubicBezTo>
                <a:cubicBezTo>
                  <a:pt x="10328" y="8950"/>
                  <a:pt x="10663" y="9429"/>
                  <a:pt x="10979" y="9831"/>
                </a:cubicBezTo>
                <a:cubicBezTo>
                  <a:pt x="11017" y="9879"/>
                  <a:pt x="11075" y="9908"/>
                  <a:pt x="11142" y="9908"/>
                </a:cubicBezTo>
                <a:cubicBezTo>
                  <a:pt x="11142" y="9975"/>
                  <a:pt x="11142" y="10042"/>
                  <a:pt x="11132" y="10109"/>
                </a:cubicBezTo>
                <a:cubicBezTo>
                  <a:pt x="10843" y="10337"/>
                  <a:pt x="10470" y="10463"/>
                  <a:pt x="10104" y="10463"/>
                </a:cubicBezTo>
                <a:cubicBezTo>
                  <a:pt x="9671" y="10463"/>
                  <a:pt x="9247" y="10288"/>
                  <a:pt x="8977" y="9898"/>
                </a:cubicBezTo>
                <a:cubicBezTo>
                  <a:pt x="8571" y="9332"/>
                  <a:pt x="8978" y="8796"/>
                  <a:pt x="9560" y="8796"/>
                </a:cubicBezTo>
                <a:close/>
                <a:moveTo>
                  <a:pt x="8184" y="0"/>
                </a:moveTo>
                <a:cubicBezTo>
                  <a:pt x="6708" y="0"/>
                  <a:pt x="5229" y="97"/>
                  <a:pt x="3794" y="376"/>
                </a:cubicBezTo>
                <a:cubicBezTo>
                  <a:pt x="3771" y="360"/>
                  <a:pt x="3745" y="353"/>
                  <a:pt x="3720" y="353"/>
                </a:cubicBezTo>
                <a:cubicBezTo>
                  <a:pt x="3654" y="353"/>
                  <a:pt x="3593" y="404"/>
                  <a:pt x="3593" y="481"/>
                </a:cubicBezTo>
                <a:cubicBezTo>
                  <a:pt x="3420" y="2828"/>
                  <a:pt x="3487" y="5194"/>
                  <a:pt x="3449" y="7542"/>
                </a:cubicBezTo>
                <a:cubicBezTo>
                  <a:pt x="3439" y="7906"/>
                  <a:pt x="3497" y="8375"/>
                  <a:pt x="3478" y="8787"/>
                </a:cubicBezTo>
                <a:cubicBezTo>
                  <a:pt x="3221" y="8094"/>
                  <a:pt x="2647" y="7546"/>
                  <a:pt x="1890" y="7546"/>
                </a:cubicBezTo>
                <a:cubicBezTo>
                  <a:pt x="1716" y="7546"/>
                  <a:pt x="1533" y="7575"/>
                  <a:pt x="1341" y="7637"/>
                </a:cubicBezTo>
                <a:cubicBezTo>
                  <a:pt x="86" y="8049"/>
                  <a:pt x="0" y="9783"/>
                  <a:pt x="1188" y="10320"/>
                </a:cubicBezTo>
                <a:cubicBezTo>
                  <a:pt x="1500" y="10461"/>
                  <a:pt x="1924" y="10538"/>
                  <a:pt x="2342" y="10538"/>
                </a:cubicBezTo>
                <a:cubicBezTo>
                  <a:pt x="2719" y="10538"/>
                  <a:pt x="3091" y="10475"/>
                  <a:pt x="3372" y="10339"/>
                </a:cubicBezTo>
                <a:cubicBezTo>
                  <a:pt x="4014" y="10032"/>
                  <a:pt x="3928" y="9295"/>
                  <a:pt x="3947" y="8691"/>
                </a:cubicBezTo>
                <a:cubicBezTo>
                  <a:pt x="3995" y="6679"/>
                  <a:pt x="4062" y="4648"/>
                  <a:pt x="3995" y="2627"/>
                </a:cubicBezTo>
                <a:lnTo>
                  <a:pt x="3995" y="2627"/>
                </a:lnTo>
                <a:cubicBezTo>
                  <a:pt x="4719" y="2695"/>
                  <a:pt x="5450" y="2723"/>
                  <a:pt x="6183" y="2723"/>
                </a:cubicBezTo>
                <a:cubicBezTo>
                  <a:pt x="7730" y="2723"/>
                  <a:pt x="9289" y="2597"/>
                  <a:pt x="10816" y="2454"/>
                </a:cubicBezTo>
                <a:cubicBezTo>
                  <a:pt x="10871" y="2503"/>
                  <a:pt x="10942" y="2533"/>
                  <a:pt x="11013" y="2533"/>
                </a:cubicBezTo>
                <a:cubicBezTo>
                  <a:pt x="11053" y="2533"/>
                  <a:pt x="11094" y="2523"/>
                  <a:pt x="11132" y="2502"/>
                </a:cubicBezTo>
                <a:lnTo>
                  <a:pt x="11152" y="2493"/>
                </a:lnTo>
                <a:cubicBezTo>
                  <a:pt x="11190" y="4773"/>
                  <a:pt x="11247" y="7034"/>
                  <a:pt x="11171" y="9324"/>
                </a:cubicBezTo>
                <a:cubicBezTo>
                  <a:pt x="10766" y="8793"/>
                  <a:pt x="10226" y="8321"/>
                  <a:pt x="9543" y="8321"/>
                </a:cubicBezTo>
                <a:cubicBezTo>
                  <a:pt x="9498" y="8321"/>
                  <a:pt x="9454" y="8323"/>
                  <a:pt x="9408" y="8327"/>
                </a:cubicBezTo>
                <a:cubicBezTo>
                  <a:pt x="8661" y="8394"/>
                  <a:pt x="8134" y="9036"/>
                  <a:pt x="8364" y="9774"/>
                </a:cubicBezTo>
                <a:cubicBezTo>
                  <a:pt x="8591" y="10540"/>
                  <a:pt x="9314" y="10920"/>
                  <a:pt x="10034" y="10920"/>
                </a:cubicBezTo>
                <a:cubicBezTo>
                  <a:pt x="10557" y="10920"/>
                  <a:pt x="11080" y="10719"/>
                  <a:pt x="11410" y="10320"/>
                </a:cubicBezTo>
                <a:cubicBezTo>
                  <a:pt x="11496" y="10301"/>
                  <a:pt x="11564" y="10215"/>
                  <a:pt x="11573" y="10119"/>
                </a:cubicBezTo>
                <a:lnTo>
                  <a:pt x="11573" y="10080"/>
                </a:lnTo>
                <a:cubicBezTo>
                  <a:pt x="11621" y="9975"/>
                  <a:pt x="11669" y="9870"/>
                  <a:pt x="11698" y="9755"/>
                </a:cubicBezTo>
                <a:cubicBezTo>
                  <a:pt x="11716" y="9692"/>
                  <a:pt x="11666" y="9629"/>
                  <a:pt x="11605" y="9629"/>
                </a:cubicBezTo>
                <a:cubicBezTo>
                  <a:pt x="11601" y="9629"/>
                  <a:pt x="11597" y="9629"/>
                  <a:pt x="11592" y="9630"/>
                </a:cubicBezTo>
                <a:cubicBezTo>
                  <a:pt x="11765" y="6612"/>
                  <a:pt x="11832" y="3527"/>
                  <a:pt x="11401" y="529"/>
                </a:cubicBezTo>
                <a:cubicBezTo>
                  <a:pt x="11516" y="356"/>
                  <a:pt x="11401" y="117"/>
                  <a:pt x="11190" y="107"/>
                </a:cubicBezTo>
                <a:cubicBezTo>
                  <a:pt x="10199" y="45"/>
                  <a:pt x="9192" y="0"/>
                  <a:pt x="818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 name="Google Shape;1278;p43"/>
          <p:cNvGrpSpPr/>
          <p:nvPr/>
        </p:nvGrpSpPr>
        <p:grpSpPr>
          <a:xfrm>
            <a:off x="744147" y="487423"/>
            <a:ext cx="1418805" cy="424636"/>
            <a:chOff x="744147" y="487423"/>
            <a:chExt cx="1418805" cy="424636"/>
          </a:xfrm>
        </p:grpSpPr>
        <p:grpSp>
          <p:nvGrpSpPr>
            <p:cNvPr id="1279" name="Google Shape;1279;p43"/>
            <p:cNvGrpSpPr/>
            <p:nvPr/>
          </p:nvGrpSpPr>
          <p:grpSpPr>
            <a:xfrm>
              <a:off x="744147" y="487423"/>
              <a:ext cx="373733" cy="374642"/>
              <a:chOff x="2349600" y="296675"/>
              <a:chExt cx="236600" cy="237175"/>
            </a:xfrm>
          </p:grpSpPr>
          <p:sp>
            <p:nvSpPr>
              <p:cNvPr id="1280" name="Google Shape;1280;p43"/>
              <p:cNvSpPr/>
              <p:nvPr/>
            </p:nvSpPr>
            <p:spPr>
              <a:xfrm>
                <a:off x="2349600" y="298400"/>
                <a:ext cx="236600" cy="235450"/>
              </a:xfrm>
              <a:custGeom>
                <a:avLst/>
                <a:gdLst/>
                <a:ahLst/>
                <a:cxnLst/>
                <a:rect l="l" t="t" r="r" b="b"/>
                <a:pathLst>
                  <a:path w="9464" h="9418" fill="none" extrusionOk="0">
                    <a:moveTo>
                      <a:pt x="1" y="9418"/>
                    </a:moveTo>
                    <a:cubicBezTo>
                      <a:pt x="3140" y="6256"/>
                      <a:pt x="6279" y="3117"/>
                      <a:pt x="9464"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3"/>
              <p:cNvSpPr/>
              <p:nvPr/>
            </p:nvSpPr>
            <p:spPr>
              <a:xfrm>
                <a:off x="2416150" y="296675"/>
                <a:ext cx="130800" cy="208175"/>
              </a:xfrm>
              <a:custGeom>
                <a:avLst/>
                <a:gdLst/>
                <a:ahLst/>
                <a:cxnLst/>
                <a:rect l="l" t="t" r="r" b="b"/>
                <a:pathLst>
                  <a:path w="5232" h="8327" fill="none" extrusionOk="0">
                    <a:moveTo>
                      <a:pt x="0" y="1"/>
                    </a:moveTo>
                    <a:cubicBezTo>
                      <a:pt x="1752" y="2799"/>
                      <a:pt x="3480" y="5551"/>
                      <a:pt x="5232" y="8327"/>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43"/>
            <p:cNvGrpSpPr/>
            <p:nvPr/>
          </p:nvGrpSpPr>
          <p:grpSpPr>
            <a:xfrm>
              <a:off x="1249514" y="487428"/>
              <a:ext cx="352529" cy="374635"/>
              <a:chOff x="2640200" y="289300"/>
              <a:chExt cx="217275" cy="230900"/>
            </a:xfrm>
          </p:grpSpPr>
          <p:sp>
            <p:nvSpPr>
              <p:cNvPr id="1283" name="Google Shape;1283;p43"/>
              <p:cNvSpPr/>
              <p:nvPr/>
            </p:nvSpPr>
            <p:spPr>
              <a:xfrm>
                <a:off x="2640200" y="289300"/>
                <a:ext cx="217275" cy="226350"/>
              </a:xfrm>
              <a:custGeom>
                <a:avLst/>
                <a:gdLst/>
                <a:ahLst/>
                <a:cxnLst/>
                <a:rect l="l" t="t" r="r" b="b"/>
                <a:pathLst>
                  <a:path w="8691" h="9054" fill="none" extrusionOk="0">
                    <a:moveTo>
                      <a:pt x="1" y="9054"/>
                    </a:moveTo>
                    <a:cubicBezTo>
                      <a:pt x="410" y="8599"/>
                      <a:pt x="865" y="8167"/>
                      <a:pt x="1343" y="7780"/>
                    </a:cubicBezTo>
                    <a:cubicBezTo>
                      <a:pt x="4072" y="5460"/>
                      <a:pt x="6529" y="2844"/>
                      <a:pt x="8690" y="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3"/>
              <p:cNvSpPr/>
              <p:nvPr/>
            </p:nvSpPr>
            <p:spPr>
              <a:xfrm>
                <a:off x="2724375" y="292700"/>
                <a:ext cx="110900" cy="227500"/>
              </a:xfrm>
              <a:custGeom>
                <a:avLst/>
                <a:gdLst/>
                <a:ahLst/>
                <a:cxnLst/>
                <a:rect l="l" t="t" r="r" b="b"/>
                <a:pathLst>
                  <a:path w="4436" h="9100" fill="none" extrusionOk="0">
                    <a:moveTo>
                      <a:pt x="0" y="1"/>
                    </a:moveTo>
                    <a:cubicBezTo>
                      <a:pt x="1615" y="2958"/>
                      <a:pt x="3094" y="6006"/>
                      <a:pt x="4436" y="9100"/>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43"/>
            <p:cNvGrpSpPr/>
            <p:nvPr/>
          </p:nvGrpSpPr>
          <p:grpSpPr>
            <a:xfrm>
              <a:off x="1810415" y="506699"/>
              <a:ext cx="352537" cy="405360"/>
              <a:chOff x="2656125" y="665200"/>
              <a:chExt cx="208725" cy="240000"/>
            </a:xfrm>
          </p:grpSpPr>
          <p:sp>
            <p:nvSpPr>
              <p:cNvPr id="1286" name="Google Shape;1286;p43"/>
              <p:cNvSpPr/>
              <p:nvPr/>
            </p:nvSpPr>
            <p:spPr>
              <a:xfrm>
                <a:off x="2656125" y="665200"/>
                <a:ext cx="208725" cy="191675"/>
              </a:xfrm>
              <a:custGeom>
                <a:avLst/>
                <a:gdLst/>
                <a:ahLst/>
                <a:cxnLst/>
                <a:rect l="l" t="t" r="r" b="b"/>
                <a:pathLst>
                  <a:path w="8349" h="7667" fill="none" extrusionOk="0">
                    <a:moveTo>
                      <a:pt x="0" y="0"/>
                    </a:moveTo>
                    <a:cubicBezTo>
                      <a:pt x="3731" y="1775"/>
                      <a:pt x="5528" y="5096"/>
                      <a:pt x="8349" y="7666"/>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3"/>
              <p:cNvSpPr/>
              <p:nvPr/>
            </p:nvSpPr>
            <p:spPr>
              <a:xfrm>
                <a:off x="2676025" y="673150"/>
                <a:ext cx="159250" cy="232050"/>
              </a:xfrm>
              <a:custGeom>
                <a:avLst/>
                <a:gdLst/>
                <a:ahLst/>
                <a:cxnLst/>
                <a:rect l="l" t="t" r="r" b="b"/>
                <a:pathLst>
                  <a:path w="6370" h="9282" fill="none" extrusionOk="0">
                    <a:moveTo>
                      <a:pt x="1" y="9282"/>
                    </a:moveTo>
                    <a:cubicBezTo>
                      <a:pt x="46" y="9123"/>
                      <a:pt x="114" y="8963"/>
                      <a:pt x="228" y="8827"/>
                    </a:cubicBezTo>
                    <a:lnTo>
                      <a:pt x="5892" y="524"/>
                    </a:lnTo>
                    <a:cubicBezTo>
                      <a:pt x="6006" y="297"/>
                      <a:pt x="6165" y="137"/>
                      <a:pt x="6370" y="1"/>
                    </a:cubicBezTo>
                  </a:path>
                </a:pathLst>
              </a:custGeom>
              <a:noFill/>
              <a:ln w="426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8" name="Google Shape;1288;p43"/>
          <p:cNvGrpSpPr/>
          <p:nvPr/>
        </p:nvGrpSpPr>
        <p:grpSpPr>
          <a:xfrm>
            <a:off x="8009175" y="1927925"/>
            <a:ext cx="354914" cy="996115"/>
            <a:chOff x="8009175" y="1927925"/>
            <a:chExt cx="354914" cy="996115"/>
          </a:xfrm>
        </p:grpSpPr>
        <p:sp>
          <p:nvSpPr>
            <p:cNvPr id="1289" name="Google Shape;1289;p43"/>
            <p:cNvSpPr/>
            <p:nvPr/>
          </p:nvSpPr>
          <p:spPr>
            <a:xfrm rot="10800000">
              <a:off x="8009175" y="1927925"/>
              <a:ext cx="354914" cy="467997"/>
            </a:xfrm>
            <a:custGeom>
              <a:avLst/>
              <a:gdLst/>
              <a:ahLst/>
              <a:cxnLst/>
              <a:rect l="l" t="t" r="r" b="b"/>
              <a:pathLst>
                <a:path w="9737" h="12285" fill="none" extrusionOk="0">
                  <a:moveTo>
                    <a:pt x="1" y="11443"/>
                  </a:moveTo>
                  <a:cubicBezTo>
                    <a:pt x="1434" y="7644"/>
                    <a:pt x="2867" y="3822"/>
                    <a:pt x="4300" y="1"/>
                  </a:cubicBezTo>
                  <a:cubicBezTo>
                    <a:pt x="4800" y="592"/>
                    <a:pt x="5187" y="1275"/>
                    <a:pt x="5437" y="2002"/>
                  </a:cubicBezTo>
                  <a:lnTo>
                    <a:pt x="9737" y="12284"/>
                  </a:ln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3"/>
            <p:cNvSpPr/>
            <p:nvPr/>
          </p:nvSpPr>
          <p:spPr>
            <a:xfrm rot="10800000">
              <a:off x="8015375" y="2482937"/>
              <a:ext cx="342484" cy="441102"/>
            </a:xfrm>
            <a:custGeom>
              <a:avLst/>
              <a:gdLst/>
              <a:ahLst/>
              <a:cxnLst/>
              <a:rect l="l" t="t" r="r" b="b"/>
              <a:pathLst>
                <a:path w="9396" h="11579" fill="none" extrusionOk="0">
                  <a:moveTo>
                    <a:pt x="1" y="11579"/>
                  </a:moveTo>
                  <a:cubicBezTo>
                    <a:pt x="365" y="10442"/>
                    <a:pt x="774" y="9327"/>
                    <a:pt x="1252" y="8235"/>
                  </a:cubicBezTo>
                  <a:cubicBezTo>
                    <a:pt x="2435" y="5528"/>
                    <a:pt x="3982" y="2958"/>
                    <a:pt x="4619" y="0"/>
                  </a:cubicBezTo>
                  <a:cubicBezTo>
                    <a:pt x="6689" y="2958"/>
                    <a:pt x="7985" y="6506"/>
                    <a:pt x="8941" y="10100"/>
                  </a:cubicBezTo>
                  <a:cubicBezTo>
                    <a:pt x="9009" y="10396"/>
                    <a:pt x="9145" y="10715"/>
                    <a:pt x="9396" y="10737"/>
                  </a:cubicBezTo>
                </a:path>
              </a:pathLst>
            </a:custGeom>
            <a:noFill/>
            <a:ln w="42650" cap="rnd" cmpd="sng">
              <a:solidFill>
                <a:srgbClr val="1D1E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43"/>
          <p:cNvGrpSpPr/>
          <p:nvPr/>
        </p:nvGrpSpPr>
        <p:grpSpPr>
          <a:xfrm>
            <a:off x="7156125" y="589200"/>
            <a:ext cx="280003" cy="240344"/>
            <a:chOff x="6062850" y="4363150"/>
            <a:chExt cx="280003" cy="240344"/>
          </a:xfrm>
        </p:grpSpPr>
        <p:sp>
          <p:nvSpPr>
            <p:cNvPr id="1292" name="Google Shape;1292;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3"/>
          <p:cNvGrpSpPr/>
          <p:nvPr/>
        </p:nvGrpSpPr>
        <p:grpSpPr>
          <a:xfrm>
            <a:off x="837875" y="2023575"/>
            <a:ext cx="280003" cy="240344"/>
            <a:chOff x="6062850" y="4363150"/>
            <a:chExt cx="280003" cy="240344"/>
          </a:xfrm>
        </p:grpSpPr>
        <p:sp>
          <p:nvSpPr>
            <p:cNvPr id="1295" name="Google Shape;1295;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43"/>
          <p:cNvGrpSpPr/>
          <p:nvPr/>
        </p:nvGrpSpPr>
        <p:grpSpPr>
          <a:xfrm>
            <a:off x="7269375" y="3816813"/>
            <a:ext cx="280003" cy="240344"/>
            <a:chOff x="6062850" y="4363150"/>
            <a:chExt cx="280003" cy="240344"/>
          </a:xfrm>
        </p:grpSpPr>
        <p:sp>
          <p:nvSpPr>
            <p:cNvPr id="1298" name="Google Shape;1298;p43"/>
            <p:cNvSpPr/>
            <p:nvPr/>
          </p:nvSpPr>
          <p:spPr>
            <a:xfrm>
              <a:off x="6209762" y="4476966"/>
              <a:ext cx="133090" cy="126528"/>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3"/>
            <p:cNvSpPr/>
            <p:nvPr/>
          </p:nvSpPr>
          <p:spPr>
            <a:xfrm>
              <a:off x="6062850" y="4363150"/>
              <a:ext cx="84129" cy="90118"/>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43"/>
          <p:cNvGrpSpPr/>
          <p:nvPr/>
        </p:nvGrpSpPr>
        <p:grpSpPr>
          <a:xfrm>
            <a:off x="6106368" y="3825230"/>
            <a:ext cx="925016" cy="520407"/>
            <a:chOff x="3530100" y="2221475"/>
            <a:chExt cx="363850" cy="204675"/>
          </a:xfrm>
        </p:grpSpPr>
        <p:grpSp>
          <p:nvGrpSpPr>
            <p:cNvPr id="1301" name="Google Shape;1301;p43"/>
            <p:cNvGrpSpPr/>
            <p:nvPr/>
          </p:nvGrpSpPr>
          <p:grpSpPr>
            <a:xfrm>
              <a:off x="3530100" y="2221475"/>
              <a:ext cx="363850" cy="204675"/>
              <a:chOff x="3530100" y="2221475"/>
              <a:chExt cx="363850" cy="204675"/>
            </a:xfrm>
          </p:grpSpPr>
          <p:sp>
            <p:nvSpPr>
              <p:cNvPr id="1302" name="Google Shape;1302;p43"/>
              <p:cNvSpPr/>
              <p:nvPr/>
            </p:nvSpPr>
            <p:spPr>
              <a:xfrm>
                <a:off x="3543775" y="2232650"/>
                <a:ext cx="338225" cy="191575"/>
              </a:xfrm>
              <a:custGeom>
                <a:avLst/>
                <a:gdLst/>
                <a:ahLst/>
                <a:cxnLst/>
                <a:rect l="l" t="t" r="r" b="b"/>
                <a:pathLst>
                  <a:path w="13529" h="7663" extrusionOk="0">
                    <a:moveTo>
                      <a:pt x="3709" y="1426"/>
                    </a:moveTo>
                    <a:cubicBezTo>
                      <a:pt x="4679" y="1426"/>
                      <a:pt x="5482" y="2150"/>
                      <a:pt x="5700" y="3117"/>
                    </a:cubicBezTo>
                    <a:cubicBezTo>
                      <a:pt x="5997" y="4372"/>
                      <a:pt x="5240" y="5311"/>
                      <a:pt x="4321" y="6039"/>
                    </a:cubicBezTo>
                    <a:cubicBezTo>
                      <a:pt x="4299" y="6040"/>
                      <a:pt x="4277" y="6040"/>
                      <a:pt x="4255" y="6040"/>
                    </a:cubicBezTo>
                    <a:cubicBezTo>
                      <a:pt x="3237" y="6040"/>
                      <a:pt x="2330" y="5386"/>
                      <a:pt x="1993" y="4420"/>
                    </a:cubicBezTo>
                    <a:cubicBezTo>
                      <a:pt x="1600" y="3271"/>
                      <a:pt x="1964" y="1747"/>
                      <a:pt x="3296" y="1470"/>
                    </a:cubicBezTo>
                    <a:cubicBezTo>
                      <a:pt x="3436" y="1440"/>
                      <a:pt x="3574" y="1426"/>
                      <a:pt x="3709" y="1426"/>
                    </a:cubicBezTo>
                    <a:close/>
                    <a:moveTo>
                      <a:pt x="3701" y="1"/>
                    </a:moveTo>
                    <a:cubicBezTo>
                      <a:pt x="3337" y="1"/>
                      <a:pt x="2965" y="63"/>
                      <a:pt x="2596" y="195"/>
                    </a:cubicBezTo>
                    <a:cubicBezTo>
                      <a:pt x="680" y="885"/>
                      <a:pt x="0" y="3156"/>
                      <a:pt x="690" y="4966"/>
                    </a:cubicBezTo>
                    <a:cubicBezTo>
                      <a:pt x="1025" y="5877"/>
                      <a:pt x="1686" y="6672"/>
                      <a:pt x="2577" y="7064"/>
                    </a:cubicBezTo>
                    <a:cubicBezTo>
                      <a:pt x="3009" y="7257"/>
                      <a:pt x="3466" y="7362"/>
                      <a:pt x="3934" y="7362"/>
                    </a:cubicBezTo>
                    <a:cubicBezTo>
                      <a:pt x="3954" y="7362"/>
                      <a:pt x="3975" y="7362"/>
                      <a:pt x="3995" y="7361"/>
                    </a:cubicBezTo>
                    <a:cubicBezTo>
                      <a:pt x="4206" y="7361"/>
                      <a:pt x="4426" y="7323"/>
                      <a:pt x="4627" y="7246"/>
                    </a:cubicBezTo>
                    <a:cubicBezTo>
                      <a:pt x="4682" y="7259"/>
                      <a:pt x="4737" y="7266"/>
                      <a:pt x="4792" y="7266"/>
                    </a:cubicBezTo>
                    <a:cubicBezTo>
                      <a:pt x="4902" y="7266"/>
                      <a:pt x="5011" y="7240"/>
                      <a:pt x="5106" y="7189"/>
                    </a:cubicBezTo>
                    <a:cubicBezTo>
                      <a:pt x="5787" y="6835"/>
                      <a:pt x="6333" y="6269"/>
                      <a:pt x="6687" y="5589"/>
                    </a:cubicBezTo>
                    <a:cubicBezTo>
                      <a:pt x="7013" y="5829"/>
                      <a:pt x="7415" y="5934"/>
                      <a:pt x="7789" y="6078"/>
                    </a:cubicBezTo>
                    <a:cubicBezTo>
                      <a:pt x="8297" y="6269"/>
                      <a:pt x="8804" y="6451"/>
                      <a:pt x="9312" y="6624"/>
                    </a:cubicBezTo>
                    <a:cubicBezTo>
                      <a:pt x="10328" y="6978"/>
                      <a:pt x="11343" y="7333"/>
                      <a:pt x="12368" y="7630"/>
                    </a:cubicBezTo>
                    <a:cubicBezTo>
                      <a:pt x="12446" y="7652"/>
                      <a:pt x="12520" y="7663"/>
                      <a:pt x="12590" y="7663"/>
                    </a:cubicBezTo>
                    <a:cubicBezTo>
                      <a:pt x="13310" y="7663"/>
                      <a:pt x="13528" y="6532"/>
                      <a:pt x="12742" y="6269"/>
                    </a:cubicBezTo>
                    <a:cubicBezTo>
                      <a:pt x="11765" y="5934"/>
                      <a:pt x="10778" y="5637"/>
                      <a:pt x="9791" y="5302"/>
                    </a:cubicBezTo>
                    <a:cubicBezTo>
                      <a:pt x="9322" y="5139"/>
                      <a:pt x="8852" y="4966"/>
                      <a:pt x="8383" y="4804"/>
                    </a:cubicBezTo>
                    <a:cubicBezTo>
                      <a:pt x="7971" y="4669"/>
                      <a:pt x="7540" y="4449"/>
                      <a:pt x="7099" y="4420"/>
                    </a:cubicBezTo>
                    <a:cubicBezTo>
                      <a:pt x="7243" y="3721"/>
                      <a:pt x="7195" y="3002"/>
                      <a:pt x="6955" y="2332"/>
                    </a:cubicBezTo>
                    <a:cubicBezTo>
                      <a:pt x="6436" y="951"/>
                      <a:pt x="5127" y="1"/>
                      <a:pt x="3701"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3"/>
              <p:cNvSpPr/>
              <p:nvPr/>
            </p:nvSpPr>
            <p:spPr>
              <a:xfrm>
                <a:off x="3530100" y="2221475"/>
                <a:ext cx="363850" cy="204675"/>
              </a:xfrm>
              <a:custGeom>
                <a:avLst/>
                <a:gdLst/>
                <a:ahLst/>
                <a:cxnLst/>
                <a:rect l="l" t="t" r="r" b="b"/>
                <a:pathLst>
                  <a:path w="14554" h="8187" extrusionOk="0">
                    <a:moveTo>
                      <a:pt x="4418" y="540"/>
                    </a:moveTo>
                    <a:cubicBezTo>
                      <a:pt x="4930" y="540"/>
                      <a:pt x="5444" y="659"/>
                      <a:pt x="5912" y="911"/>
                    </a:cubicBezTo>
                    <a:cubicBezTo>
                      <a:pt x="7742" y="1888"/>
                      <a:pt x="8135" y="4072"/>
                      <a:pt x="7454" y="5883"/>
                    </a:cubicBezTo>
                    <a:cubicBezTo>
                      <a:pt x="6735" y="6919"/>
                      <a:pt x="5738" y="7353"/>
                      <a:pt x="4744" y="7353"/>
                    </a:cubicBezTo>
                    <a:cubicBezTo>
                      <a:pt x="2366" y="7353"/>
                      <a:pt x="5" y="4866"/>
                      <a:pt x="1505" y="2204"/>
                    </a:cubicBezTo>
                    <a:cubicBezTo>
                      <a:pt x="2097" y="1153"/>
                      <a:pt x="3253" y="540"/>
                      <a:pt x="4418" y="540"/>
                    </a:cubicBezTo>
                    <a:close/>
                    <a:moveTo>
                      <a:pt x="8221" y="5298"/>
                    </a:moveTo>
                    <a:cubicBezTo>
                      <a:pt x="8240" y="5318"/>
                      <a:pt x="8269" y="5327"/>
                      <a:pt x="8307" y="5337"/>
                    </a:cubicBezTo>
                    <a:cubicBezTo>
                      <a:pt x="9083" y="5528"/>
                      <a:pt x="9869" y="5739"/>
                      <a:pt x="10645" y="5969"/>
                    </a:cubicBezTo>
                    <a:cubicBezTo>
                      <a:pt x="11114" y="6113"/>
                      <a:pt x="11584" y="6247"/>
                      <a:pt x="12043" y="6419"/>
                    </a:cubicBezTo>
                    <a:cubicBezTo>
                      <a:pt x="12398" y="6563"/>
                      <a:pt x="13902" y="7128"/>
                      <a:pt x="12522" y="7665"/>
                    </a:cubicBezTo>
                    <a:cubicBezTo>
                      <a:pt x="12488" y="7679"/>
                      <a:pt x="12448" y="7686"/>
                      <a:pt x="12404" y="7686"/>
                    </a:cubicBezTo>
                    <a:cubicBezTo>
                      <a:pt x="12098" y="7686"/>
                      <a:pt x="11604" y="7373"/>
                      <a:pt x="11344" y="7272"/>
                    </a:cubicBezTo>
                    <a:cubicBezTo>
                      <a:pt x="10865" y="7100"/>
                      <a:pt x="10386" y="6908"/>
                      <a:pt x="9907" y="6726"/>
                    </a:cubicBezTo>
                    <a:cubicBezTo>
                      <a:pt x="9265" y="6486"/>
                      <a:pt x="8623" y="6256"/>
                      <a:pt x="7981" y="6046"/>
                    </a:cubicBezTo>
                    <a:cubicBezTo>
                      <a:pt x="8077" y="5806"/>
                      <a:pt x="8154" y="5557"/>
                      <a:pt x="8221" y="5298"/>
                    </a:cubicBezTo>
                    <a:close/>
                    <a:moveTo>
                      <a:pt x="4436" y="1"/>
                    </a:moveTo>
                    <a:cubicBezTo>
                      <a:pt x="3017" y="1"/>
                      <a:pt x="1614" y="774"/>
                      <a:pt x="949" y="2089"/>
                    </a:cubicBezTo>
                    <a:cubicBezTo>
                      <a:pt x="1" y="4005"/>
                      <a:pt x="700" y="6324"/>
                      <a:pt x="2559" y="7397"/>
                    </a:cubicBezTo>
                    <a:cubicBezTo>
                      <a:pt x="3160" y="7745"/>
                      <a:pt x="3892" y="7928"/>
                      <a:pt x="4618" y="7928"/>
                    </a:cubicBezTo>
                    <a:cubicBezTo>
                      <a:pt x="5849" y="7928"/>
                      <a:pt x="7061" y="7401"/>
                      <a:pt x="7579" y="6256"/>
                    </a:cubicBezTo>
                    <a:cubicBezTo>
                      <a:pt x="7623" y="6286"/>
                      <a:pt x="7678" y="6298"/>
                      <a:pt x="7731" y="6298"/>
                    </a:cubicBezTo>
                    <a:cubicBezTo>
                      <a:pt x="7748" y="6298"/>
                      <a:pt x="7764" y="6297"/>
                      <a:pt x="7780" y="6295"/>
                    </a:cubicBezTo>
                    <a:cubicBezTo>
                      <a:pt x="9093" y="6927"/>
                      <a:pt x="10434" y="7483"/>
                      <a:pt x="11813" y="7971"/>
                    </a:cubicBezTo>
                    <a:cubicBezTo>
                      <a:pt x="12087" y="8061"/>
                      <a:pt x="12532" y="8186"/>
                      <a:pt x="12941" y="8186"/>
                    </a:cubicBezTo>
                    <a:cubicBezTo>
                      <a:pt x="13320" y="8186"/>
                      <a:pt x="13668" y="8078"/>
                      <a:pt x="13816" y="7732"/>
                    </a:cubicBezTo>
                    <a:cubicBezTo>
                      <a:pt x="14553" y="5969"/>
                      <a:pt x="9265" y="5011"/>
                      <a:pt x="8403" y="4800"/>
                    </a:cubicBezTo>
                    <a:cubicBezTo>
                      <a:pt x="8384" y="4795"/>
                      <a:pt x="8367" y="4793"/>
                      <a:pt x="8350" y="4793"/>
                    </a:cubicBezTo>
                    <a:cubicBezTo>
                      <a:pt x="8333" y="4793"/>
                      <a:pt x="8317" y="4795"/>
                      <a:pt x="8297" y="4800"/>
                    </a:cubicBezTo>
                    <a:cubicBezTo>
                      <a:pt x="8518" y="3066"/>
                      <a:pt x="7818" y="1275"/>
                      <a:pt x="6151" y="412"/>
                    </a:cubicBezTo>
                    <a:cubicBezTo>
                      <a:pt x="5611" y="132"/>
                      <a:pt x="5022" y="1"/>
                      <a:pt x="44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 name="Google Shape;1304;p43"/>
            <p:cNvSpPr/>
            <p:nvPr/>
          </p:nvSpPr>
          <p:spPr>
            <a:xfrm>
              <a:off x="3563175" y="2255675"/>
              <a:ext cx="143725" cy="132475"/>
            </a:xfrm>
            <a:custGeom>
              <a:avLst/>
              <a:gdLst/>
              <a:ahLst/>
              <a:cxnLst/>
              <a:rect l="l" t="t" r="r" b="b"/>
              <a:pathLst>
                <a:path w="5749" h="5299" extrusionOk="0">
                  <a:moveTo>
                    <a:pt x="2859" y="434"/>
                  </a:moveTo>
                  <a:cubicBezTo>
                    <a:pt x="3196" y="434"/>
                    <a:pt x="3540" y="514"/>
                    <a:pt x="3861" y="683"/>
                  </a:cubicBezTo>
                  <a:cubicBezTo>
                    <a:pt x="4972" y="1258"/>
                    <a:pt x="5250" y="2704"/>
                    <a:pt x="4819" y="3806"/>
                  </a:cubicBezTo>
                  <a:cubicBezTo>
                    <a:pt x="4771" y="3930"/>
                    <a:pt x="4828" y="4074"/>
                    <a:pt x="4943" y="4132"/>
                  </a:cubicBezTo>
                  <a:cubicBezTo>
                    <a:pt x="4484" y="4588"/>
                    <a:pt x="3897" y="4789"/>
                    <a:pt x="3311" y="4789"/>
                  </a:cubicBezTo>
                  <a:cubicBezTo>
                    <a:pt x="1816" y="4789"/>
                    <a:pt x="322" y="3482"/>
                    <a:pt x="948" y="1756"/>
                  </a:cubicBezTo>
                  <a:cubicBezTo>
                    <a:pt x="1248" y="918"/>
                    <a:pt x="2032" y="434"/>
                    <a:pt x="2859" y="434"/>
                  </a:cubicBezTo>
                  <a:close/>
                  <a:moveTo>
                    <a:pt x="2868" y="0"/>
                  </a:moveTo>
                  <a:cubicBezTo>
                    <a:pt x="1906" y="0"/>
                    <a:pt x="974" y="522"/>
                    <a:pt x="575" y="1468"/>
                  </a:cubicBezTo>
                  <a:cubicBezTo>
                    <a:pt x="0" y="2867"/>
                    <a:pt x="757" y="4429"/>
                    <a:pt x="2098" y="5042"/>
                  </a:cubicBezTo>
                  <a:cubicBezTo>
                    <a:pt x="2456" y="5210"/>
                    <a:pt x="2871" y="5298"/>
                    <a:pt x="3284" y="5298"/>
                  </a:cubicBezTo>
                  <a:cubicBezTo>
                    <a:pt x="4188" y="5298"/>
                    <a:pt x="5083" y="4877"/>
                    <a:pt x="5346" y="3950"/>
                  </a:cubicBezTo>
                  <a:cubicBezTo>
                    <a:pt x="5365" y="3921"/>
                    <a:pt x="5346" y="3883"/>
                    <a:pt x="5317" y="3863"/>
                  </a:cubicBezTo>
                  <a:cubicBezTo>
                    <a:pt x="5748" y="2532"/>
                    <a:pt x="5375" y="951"/>
                    <a:pt x="4052" y="280"/>
                  </a:cubicBezTo>
                  <a:cubicBezTo>
                    <a:pt x="3677" y="91"/>
                    <a:pt x="3270" y="0"/>
                    <a:pt x="28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43"/>
          <p:cNvGrpSpPr/>
          <p:nvPr/>
        </p:nvGrpSpPr>
        <p:grpSpPr>
          <a:xfrm>
            <a:off x="6866852" y="912052"/>
            <a:ext cx="858560" cy="806337"/>
            <a:chOff x="4858175" y="3250825"/>
            <a:chExt cx="397850" cy="373650"/>
          </a:xfrm>
        </p:grpSpPr>
        <p:sp>
          <p:nvSpPr>
            <p:cNvPr id="1306" name="Google Shape;1306;p43"/>
            <p:cNvSpPr/>
            <p:nvPr/>
          </p:nvSpPr>
          <p:spPr>
            <a:xfrm>
              <a:off x="4858175" y="3250825"/>
              <a:ext cx="397850" cy="373650"/>
            </a:xfrm>
            <a:custGeom>
              <a:avLst/>
              <a:gdLst/>
              <a:ahLst/>
              <a:cxnLst/>
              <a:rect l="l" t="t" r="r" b="b"/>
              <a:pathLst>
                <a:path w="15914" h="14946" extrusionOk="0">
                  <a:moveTo>
                    <a:pt x="8201" y="453"/>
                  </a:moveTo>
                  <a:cubicBezTo>
                    <a:pt x="8441" y="453"/>
                    <a:pt x="8680" y="453"/>
                    <a:pt x="8920" y="463"/>
                  </a:cubicBezTo>
                  <a:cubicBezTo>
                    <a:pt x="8881" y="501"/>
                    <a:pt x="8862" y="558"/>
                    <a:pt x="8872" y="606"/>
                  </a:cubicBezTo>
                  <a:lnTo>
                    <a:pt x="8872" y="616"/>
                  </a:lnTo>
                  <a:cubicBezTo>
                    <a:pt x="8699" y="587"/>
                    <a:pt x="8527" y="568"/>
                    <a:pt x="8355" y="539"/>
                  </a:cubicBezTo>
                  <a:cubicBezTo>
                    <a:pt x="8307" y="501"/>
                    <a:pt x="8259" y="472"/>
                    <a:pt x="8201" y="453"/>
                  </a:cubicBezTo>
                  <a:close/>
                  <a:moveTo>
                    <a:pt x="6284" y="549"/>
                  </a:moveTo>
                  <a:lnTo>
                    <a:pt x="6284" y="549"/>
                  </a:lnTo>
                  <a:cubicBezTo>
                    <a:pt x="6275" y="550"/>
                    <a:pt x="6266" y="568"/>
                    <a:pt x="6256" y="577"/>
                  </a:cubicBezTo>
                  <a:lnTo>
                    <a:pt x="6256" y="587"/>
                  </a:lnTo>
                  <a:cubicBezTo>
                    <a:pt x="6170" y="731"/>
                    <a:pt x="6084" y="865"/>
                    <a:pt x="6007" y="989"/>
                  </a:cubicBezTo>
                  <a:lnTo>
                    <a:pt x="5586" y="654"/>
                  </a:lnTo>
                  <a:cubicBezTo>
                    <a:pt x="5815" y="606"/>
                    <a:pt x="6045" y="568"/>
                    <a:pt x="6284" y="549"/>
                  </a:cubicBezTo>
                  <a:close/>
                  <a:moveTo>
                    <a:pt x="4273" y="1143"/>
                  </a:moveTo>
                  <a:lnTo>
                    <a:pt x="4273" y="1143"/>
                  </a:lnTo>
                  <a:cubicBezTo>
                    <a:pt x="4225" y="1200"/>
                    <a:pt x="4187" y="1267"/>
                    <a:pt x="4139" y="1334"/>
                  </a:cubicBezTo>
                  <a:lnTo>
                    <a:pt x="4053" y="1258"/>
                  </a:lnTo>
                  <a:cubicBezTo>
                    <a:pt x="4120" y="1219"/>
                    <a:pt x="4197" y="1181"/>
                    <a:pt x="4273" y="1143"/>
                  </a:cubicBezTo>
                  <a:close/>
                  <a:moveTo>
                    <a:pt x="6812" y="520"/>
                  </a:moveTo>
                  <a:cubicBezTo>
                    <a:pt x="6889" y="520"/>
                    <a:pt x="6965" y="530"/>
                    <a:pt x="7052" y="530"/>
                  </a:cubicBezTo>
                  <a:cubicBezTo>
                    <a:pt x="7042" y="549"/>
                    <a:pt x="7032" y="568"/>
                    <a:pt x="7042" y="597"/>
                  </a:cubicBezTo>
                  <a:cubicBezTo>
                    <a:pt x="7100" y="1028"/>
                    <a:pt x="7157" y="1459"/>
                    <a:pt x="7224" y="1890"/>
                  </a:cubicBezTo>
                  <a:cubicBezTo>
                    <a:pt x="7205" y="1832"/>
                    <a:pt x="7155" y="1800"/>
                    <a:pt x="7104" y="1800"/>
                  </a:cubicBezTo>
                  <a:cubicBezTo>
                    <a:pt x="7079" y="1800"/>
                    <a:pt x="7054" y="1807"/>
                    <a:pt x="7032" y="1823"/>
                  </a:cubicBezTo>
                  <a:lnTo>
                    <a:pt x="7032" y="1832"/>
                  </a:lnTo>
                  <a:cubicBezTo>
                    <a:pt x="6755" y="1603"/>
                    <a:pt x="6486" y="1382"/>
                    <a:pt x="6209" y="1162"/>
                  </a:cubicBezTo>
                  <a:lnTo>
                    <a:pt x="6486" y="712"/>
                  </a:lnTo>
                  <a:cubicBezTo>
                    <a:pt x="6525" y="645"/>
                    <a:pt x="6496" y="568"/>
                    <a:pt x="6429" y="539"/>
                  </a:cubicBezTo>
                  <a:lnTo>
                    <a:pt x="6477" y="530"/>
                  </a:lnTo>
                  <a:cubicBezTo>
                    <a:pt x="6490" y="536"/>
                    <a:pt x="6509" y="543"/>
                    <a:pt x="6532" y="543"/>
                  </a:cubicBezTo>
                  <a:cubicBezTo>
                    <a:pt x="6541" y="543"/>
                    <a:pt x="6552" y="542"/>
                    <a:pt x="6563" y="539"/>
                  </a:cubicBezTo>
                  <a:lnTo>
                    <a:pt x="6812" y="520"/>
                  </a:lnTo>
                  <a:close/>
                  <a:moveTo>
                    <a:pt x="5365" y="712"/>
                  </a:moveTo>
                  <a:lnTo>
                    <a:pt x="5892" y="1162"/>
                  </a:lnTo>
                  <a:cubicBezTo>
                    <a:pt x="5672" y="1536"/>
                    <a:pt x="5442" y="1900"/>
                    <a:pt x="5212" y="2273"/>
                  </a:cubicBezTo>
                  <a:lnTo>
                    <a:pt x="5212" y="2283"/>
                  </a:lnTo>
                  <a:cubicBezTo>
                    <a:pt x="4906" y="2024"/>
                    <a:pt x="4609" y="1765"/>
                    <a:pt x="4312" y="1488"/>
                  </a:cubicBezTo>
                  <a:cubicBezTo>
                    <a:pt x="4388" y="1373"/>
                    <a:pt x="4455" y="1248"/>
                    <a:pt x="4532" y="1133"/>
                  </a:cubicBezTo>
                  <a:cubicBezTo>
                    <a:pt x="4561" y="1095"/>
                    <a:pt x="4561" y="1047"/>
                    <a:pt x="4532" y="1018"/>
                  </a:cubicBezTo>
                  <a:cubicBezTo>
                    <a:pt x="4800" y="894"/>
                    <a:pt x="5078" y="788"/>
                    <a:pt x="5365" y="712"/>
                  </a:cubicBezTo>
                  <a:close/>
                  <a:moveTo>
                    <a:pt x="8077" y="1229"/>
                  </a:moveTo>
                  <a:cubicBezTo>
                    <a:pt x="8249" y="1507"/>
                    <a:pt x="8326" y="1919"/>
                    <a:pt x="8374" y="2321"/>
                  </a:cubicBezTo>
                  <a:lnTo>
                    <a:pt x="8374" y="2331"/>
                  </a:lnTo>
                  <a:cubicBezTo>
                    <a:pt x="8316" y="1947"/>
                    <a:pt x="8220" y="1583"/>
                    <a:pt x="8077" y="1229"/>
                  </a:cubicBezTo>
                  <a:close/>
                  <a:moveTo>
                    <a:pt x="3909" y="1344"/>
                  </a:moveTo>
                  <a:cubicBezTo>
                    <a:pt x="3957" y="1382"/>
                    <a:pt x="4005" y="1430"/>
                    <a:pt x="4043" y="1478"/>
                  </a:cubicBezTo>
                  <a:lnTo>
                    <a:pt x="4053" y="1488"/>
                  </a:lnTo>
                  <a:cubicBezTo>
                    <a:pt x="3775" y="1890"/>
                    <a:pt x="3507" y="2292"/>
                    <a:pt x="3248" y="2704"/>
                  </a:cubicBezTo>
                  <a:cubicBezTo>
                    <a:pt x="3076" y="2561"/>
                    <a:pt x="2903" y="2426"/>
                    <a:pt x="2731" y="2292"/>
                  </a:cubicBezTo>
                  <a:cubicBezTo>
                    <a:pt x="3085" y="1919"/>
                    <a:pt x="3478" y="1603"/>
                    <a:pt x="3909" y="1344"/>
                  </a:cubicBezTo>
                  <a:close/>
                  <a:moveTo>
                    <a:pt x="6094" y="1344"/>
                  </a:moveTo>
                  <a:cubicBezTo>
                    <a:pt x="6362" y="1574"/>
                    <a:pt x="6630" y="1794"/>
                    <a:pt x="6889" y="2024"/>
                  </a:cubicBezTo>
                  <a:lnTo>
                    <a:pt x="6189" y="3097"/>
                  </a:lnTo>
                  <a:lnTo>
                    <a:pt x="6199" y="3107"/>
                  </a:lnTo>
                  <a:cubicBezTo>
                    <a:pt x="5931" y="2896"/>
                    <a:pt x="5662" y="2676"/>
                    <a:pt x="5413" y="2446"/>
                  </a:cubicBezTo>
                  <a:cubicBezTo>
                    <a:pt x="5643" y="2082"/>
                    <a:pt x="5873" y="1718"/>
                    <a:pt x="6094" y="1344"/>
                  </a:cubicBezTo>
                  <a:close/>
                  <a:moveTo>
                    <a:pt x="11918" y="2609"/>
                  </a:moveTo>
                  <a:cubicBezTo>
                    <a:pt x="11938" y="2656"/>
                    <a:pt x="11947" y="2695"/>
                    <a:pt x="11957" y="2743"/>
                  </a:cubicBezTo>
                  <a:cubicBezTo>
                    <a:pt x="11966" y="2752"/>
                    <a:pt x="11976" y="2762"/>
                    <a:pt x="11985" y="2771"/>
                  </a:cubicBezTo>
                  <a:cubicBezTo>
                    <a:pt x="12005" y="2867"/>
                    <a:pt x="12033" y="2953"/>
                    <a:pt x="12062" y="3040"/>
                  </a:cubicBezTo>
                  <a:lnTo>
                    <a:pt x="12062" y="3049"/>
                  </a:lnTo>
                  <a:cubicBezTo>
                    <a:pt x="12005" y="3097"/>
                    <a:pt x="11947" y="3145"/>
                    <a:pt x="11899" y="3202"/>
                  </a:cubicBezTo>
                  <a:cubicBezTo>
                    <a:pt x="11861" y="3212"/>
                    <a:pt x="11823" y="3231"/>
                    <a:pt x="11784" y="3241"/>
                  </a:cubicBezTo>
                  <a:cubicBezTo>
                    <a:pt x="11813" y="2896"/>
                    <a:pt x="11861" y="2685"/>
                    <a:pt x="11918" y="2609"/>
                  </a:cubicBezTo>
                  <a:close/>
                  <a:moveTo>
                    <a:pt x="4216" y="1650"/>
                  </a:moveTo>
                  <a:cubicBezTo>
                    <a:pt x="4494" y="1928"/>
                    <a:pt x="4781" y="2206"/>
                    <a:pt x="5078" y="2474"/>
                  </a:cubicBezTo>
                  <a:cubicBezTo>
                    <a:pt x="4848" y="2848"/>
                    <a:pt x="4609" y="3222"/>
                    <a:pt x="4369" y="3595"/>
                  </a:cubicBezTo>
                  <a:lnTo>
                    <a:pt x="3459" y="2877"/>
                  </a:lnTo>
                  <a:cubicBezTo>
                    <a:pt x="3708" y="2465"/>
                    <a:pt x="3957" y="2053"/>
                    <a:pt x="4216" y="1650"/>
                  </a:cubicBezTo>
                  <a:close/>
                  <a:moveTo>
                    <a:pt x="8853" y="2733"/>
                  </a:moveTo>
                  <a:lnTo>
                    <a:pt x="8853" y="2733"/>
                  </a:lnTo>
                  <a:cubicBezTo>
                    <a:pt x="8910" y="2925"/>
                    <a:pt x="8968" y="3116"/>
                    <a:pt x="9025" y="3298"/>
                  </a:cubicBezTo>
                  <a:cubicBezTo>
                    <a:pt x="9035" y="3490"/>
                    <a:pt x="9035" y="3672"/>
                    <a:pt x="9006" y="3854"/>
                  </a:cubicBezTo>
                  <a:lnTo>
                    <a:pt x="9006" y="3864"/>
                  </a:lnTo>
                  <a:cubicBezTo>
                    <a:pt x="8987" y="3825"/>
                    <a:pt x="8977" y="3777"/>
                    <a:pt x="8968" y="3739"/>
                  </a:cubicBezTo>
                  <a:cubicBezTo>
                    <a:pt x="8929" y="3538"/>
                    <a:pt x="8901" y="3327"/>
                    <a:pt x="8881" y="3116"/>
                  </a:cubicBezTo>
                  <a:cubicBezTo>
                    <a:pt x="8881" y="3040"/>
                    <a:pt x="8862" y="2896"/>
                    <a:pt x="8853" y="2733"/>
                  </a:cubicBezTo>
                  <a:close/>
                  <a:moveTo>
                    <a:pt x="7080" y="2187"/>
                  </a:moveTo>
                  <a:lnTo>
                    <a:pt x="7291" y="2359"/>
                  </a:lnTo>
                  <a:cubicBezTo>
                    <a:pt x="7377" y="2896"/>
                    <a:pt x="7464" y="3423"/>
                    <a:pt x="7550" y="3959"/>
                  </a:cubicBezTo>
                  <a:cubicBezTo>
                    <a:pt x="7535" y="3954"/>
                    <a:pt x="7521" y="3952"/>
                    <a:pt x="7507" y="3952"/>
                  </a:cubicBezTo>
                  <a:cubicBezTo>
                    <a:pt x="7469" y="3952"/>
                    <a:pt x="7437" y="3972"/>
                    <a:pt x="7416" y="4007"/>
                  </a:cubicBezTo>
                  <a:lnTo>
                    <a:pt x="7377" y="4055"/>
                  </a:lnTo>
                  <a:cubicBezTo>
                    <a:pt x="7042" y="3796"/>
                    <a:pt x="6716" y="3538"/>
                    <a:pt x="6391" y="3270"/>
                  </a:cubicBezTo>
                  <a:cubicBezTo>
                    <a:pt x="6621" y="2905"/>
                    <a:pt x="6850" y="2541"/>
                    <a:pt x="7080" y="2187"/>
                  </a:cubicBezTo>
                  <a:close/>
                  <a:moveTo>
                    <a:pt x="2626" y="2398"/>
                  </a:moveTo>
                  <a:cubicBezTo>
                    <a:pt x="2798" y="2551"/>
                    <a:pt x="2980" y="2695"/>
                    <a:pt x="3162" y="2848"/>
                  </a:cubicBezTo>
                  <a:lnTo>
                    <a:pt x="3162" y="2867"/>
                  </a:lnTo>
                  <a:cubicBezTo>
                    <a:pt x="2865" y="3337"/>
                    <a:pt x="2587" y="3806"/>
                    <a:pt x="2309" y="4275"/>
                  </a:cubicBezTo>
                  <a:cubicBezTo>
                    <a:pt x="2089" y="4093"/>
                    <a:pt x="1869" y="3902"/>
                    <a:pt x="1648" y="3720"/>
                  </a:cubicBezTo>
                  <a:cubicBezTo>
                    <a:pt x="1926" y="3241"/>
                    <a:pt x="2252" y="2791"/>
                    <a:pt x="2626" y="2398"/>
                  </a:cubicBezTo>
                  <a:close/>
                  <a:moveTo>
                    <a:pt x="5279" y="2647"/>
                  </a:moveTo>
                  <a:cubicBezTo>
                    <a:pt x="5528" y="2877"/>
                    <a:pt x="5787" y="3097"/>
                    <a:pt x="6046" y="3317"/>
                  </a:cubicBezTo>
                  <a:cubicBezTo>
                    <a:pt x="5825" y="3672"/>
                    <a:pt x="5595" y="4017"/>
                    <a:pt x="5365" y="4381"/>
                  </a:cubicBezTo>
                  <a:lnTo>
                    <a:pt x="4580" y="3749"/>
                  </a:lnTo>
                  <a:cubicBezTo>
                    <a:pt x="4810" y="3385"/>
                    <a:pt x="5049" y="3011"/>
                    <a:pt x="5279" y="2647"/>
                  </a:cubicBezTo>
                  <a:close/>
                  <a:moveTo>
                    <a:pt x="10884" y="3825"/>
                  </a:moveTo>
                  <a:lnTo>
                    <a:pt x="10884" y="3825"/>
                  </a:lnTo>
                  <a:cubicBezTo>
                    <a:pt x="10874" y="3892"/>
                    <a:pt x="10874" y="3940"/>
                    <a:pt x="10874" y="3988"/>
                  </a:cubicBezTo>
                  <a:cubicBezTo>
                    <a:pt x="10874" y="4017"/>
                    <a:pt x="10884" y="4046"/>
                    <a:pt x="10893" y="4084"/>
                  </a:cubicBezTo>
                  <a:lnTo>
                    <a:pt x="10472" y="4659"/>
                  </a:lnTo>
                  <a:cubicBezTo>
                    <a:pt x="10625" y="4390"/>
                    <a:pt x="10759" y="4113"/>
                    <a:pt x="10884" y="3825"/>
                  </a:cubicBezTo>
                  <a:close/>
                  <a:moveTo>
                    <a:pt x="3363" y="3030"/>
                  </a:moveTo>
                  <a:cubicBezTo>
                    <a:pt x="3660" y="3279"/>
                    <a:pt x="3957" y="3528"/>
                    <a:pt x="4245" y="3777"/>
                  </a:cubicBezTo>
                  <a:cubicBezTo>
                    <a:pt x="4053" y="4074"/>
                    <a:pt x="3871" y="4371"/>
                    <a:pt x="3679" y="4668"/>
                  </a:cubicBezTo>
                  <a:lnTo>
                    <a:pt x="3679" y="4687"/>
                  </a:lnTo>
                  <a:cubicBezTo>
                    <a:pt x="3584" y="4841"/>
                    <a:pt x="3488" y="4984"/>
                    <a:pt x="3382" y="5119"/>
                  </a:cubicBezTo>
                  <a:cubicBezTo>
                    <a:pt x="3095" y="4898"/>
                    <a:pt x="2808" y="4668"/>
                    <a:pt x="2530" y="4438"/>
                  </a:cubicBezTo>
                  <a:cubicBezTo>
                    <a:pt x="2798" y="3969"/>
                    <a:pt x="3085" y="3499"/>
                    <a:pt x="3363" y="3030"/>
                  </a:cubicBezTo>
                  <a:close/>
                  <a:moveTo>
                    <a:pt x="6256" y="3490"/>
                  </a:moveTo>
                  <a:cubicBezTo>
                    <a:pt x="6573" y="3758"/>
                    <a:pt x="6889" y="4007"/>
                    <a:pt x="7224" y="4256"/>
                  </a:cubicBezTo>
                  <a:cubicBezTo>
                    <a:pt x="6965" y="4592"/>
                    <a:pt x="6716" y="4927"/>
                    <a:pt x="6477" y="5272"/>
                  </a:cubicBezTo>
                  <a:lnTo>
                    <a:pt x="5576" y="4544"/>
                  </a:lnTo>
                  <a:cubicBezTo>
                    <a:pt x="5797" y="4199"/>
                    <a:pt x="6027" y="3844"/>
                    <a:pt x="6256" y="3490"/>
                  </a:cubicBezTo>
                  <a:close/>
                  <a:moveTo>
                    <a:pt x="9226" y="4922"/>
                  </a:moveTo>
                  <a:cubicBezTo>
                    <a:pt x="9216" y="5006"/>
                    <a:pt x="9207" y="5091"/>
                    <a:pt x="9198" y="5176"/>
                  </a:cubicBezTo>
                  <a:cubicBezTo>
                    <a:pt x="9140" y="5339"/>
                    <a:pt x="9073" y="5511"/>
                    <a:pt x="9016" y="5674"/>
                  </a:cubicBezTo>
                  <a:cubicBezTo>
                    <a:pt x="9016" y="5607"/>
                    <a:pt x="9006" y="5550"/>
                    <a:pt x="9006" y="5463"/>
                  </a:cubicBezTo>
                  <a:cubicBezTo>
                    <a:pt x="9006" y="5377"/>
                    <a:pt x="9016" y="5291"/>
                    <a:pt x="9016" y="5205"/>
                  </a:cubicBezTo>
                  <a:cubicBezTo>
                    <a:pt x="9025" y="5176"/>
                    <a:pt x="9006" y="5138"/>
                    <a:pt x="8987" y="5109"/>
                  </a:cubicBezTo>
                  <a:cubicBezTo>
                    <a:pt x="9092" y="5109"/>
                    <a:pt x="9178" y="5051"/>
                    <a:pt x="9207" y="4956"/>
                  </a:cubicBezTo>
                  <a:cubicBezTo>
                    <a:pt x="9216" y="4947"/>
                    <a:pt x="9224" y="4932"/>
                    <a:pt x="9226" y="4922"/>
                  </a:cubicBezTo>
                  <a:close/>
                  <a:moveTo>
                    <a:pt x="4446" y="3950"/>
                  </a:moveTo>
                  <a:cubicBezTo>
                    <a:pt x="4704" y="4161"/>
                    <a:pt x="4963" y="4381"/>
                    <a:pt x="5231" y="4592"/>
                  </a:cubicBezTo>
                  <a:lnTo>
                    <a:pt x="5231" y="4611"/>
                  </a:lnTo>
                  <a:cubicBezTo>
                    <a:pt x="4954" y="5042"/>
                    <a:pt x="4676" y="5473"/>
                    <a:pt x="4398" y="5895"/>
                  </a:cubicBezTo>
                  <a:cubicBezTo>
                    <a:pt x="4130" y="5693"/>
                    <a:pt x="3852" y="5483"/>
                    <a:pt x="3574" y="5272"/>
                  </a:cubicBezTo>
                  <a:cubicBezTo>
                    <a:pt x="3651" y="5157"/>
                    <a:pt x="3727" y="5051"/>
                    <a:pt x="3794" y="4937"/>
                  </a:cubicBezTo>
                  <a:cubicBezTo>
                    <a:pt x="4015" y="4611"/>
                    <a:pt x="4235" y="4275"/>
                    <a:pt x="4446" y="3950"/>
                  </a:cubicBezTo>
                  <a:close/>
                  <a:moveTo>
                    <a:pt x="7406" y="4400"/>
                  </a:moveTo>
                  <a:lnTo>
                    <a:pt x="7646" y="4582"/>
                  </a:lnTo>
                  <a:cubicBezTo>
                    <a:pt x="7732" y="5090"/>
                    <a:pt x="7818" y="5607"/>
                    <a:pt x="7904" y="6115"/>
                  </a:cubicBezTo>
                  <a:lnTo>
                    <a:pt x="7904" y="6124"/>
                  </a:lnTo>
                  <a:cubicBezTo>
                    <a:pt x="7856" y="6124"/>
                    <a:pt x="7818" y="6144"/>
                    <a:pt x="7799" y="6182"/>
                  </a:cubicBezTo>
                  <a:lnTo>
                    <a:pt x="7722" y="6287"/>
                  </a:lnTo>
                  <a:cubicBezTo>
                    <a:pt x="7377" y="6000"/>
                    <a:pt x="7042" y="5722"/>
                    <a:pt x="6688" y="5444"/>
                  </a:cubicBezTo>
                  <a:cubicBezTo>
                    <a:pt x="6927" y="5099"/>
                    <a:pt x="7167" y="4745"/>
                    <a:pt x="7406" y="4400"/>
                  </a:cubicBezTo>
                  <a:close/>
                  <a:moveTo>
                    <a:pt x="2434" y="4611"/>
                  </a:moveTo>
                  <a:cubicBezTo>
                    <a:pt x="2702" y="4850"/>
                    <a:pt x="2980" y="5080"/>
                    <a:pt x="3258" y="5310"/>
                  </a:cubicBezTo>
                  <a:cubicBezTo>
                    <a:pt x="3018" y="5665"/>
                    <a:pt x="2769" y="6019"/>
                    <a:pt x="2530" y="6383"/>
                  </a:cubicBezTo>
                  <a:lnTo>
                    <a:pt x="2520" y="6393"/>
                  </a:lnTo>
                  <a:cubicBezTo>
                    <a:pt x="2271" y="6201"/>
                    <a:pt x="2022" y="6000"/>
                    <a:pt x="1773" y="5780"/>
                  </a:cubicBezTo>
                  <a:cubicBezTo>
                    <a:pt x="1993" y="5387"/>
                    <a:pt x="2214" y="5004"/>
                    <a:pt x="2434" y="4611"/>
                  </a:cubicBezTo>
                  <a:close/>
                  <a:moveTo>
                    <a:pt x="1572" y="3854"/>
                  </a:moveTo>
                  <a:cubicBezTo>
                    <a:pt x="1792" y="4055"/>
                    <a:pt x="2003" y="4247"/>
                    <a:pt x="2223" y="4438"/>
                  </a:cubicBezTo>
                  <a:lnTo>
                    <a:pt x="2223" y="4448"/>
                  </a:lnTo>
                  <a:cubicBezTo>
                    <a:pt x="2003" y="4841"/>
                    <a:pt x="1782" y="5234"/>
                    <a:pt x="1572" y="5626"/>
                  </a:cubicBezTo>
                  <a:lnTo>
                    <a:pt x="1150" y="5262"/>
                  </a:lnTo>
                  <a:cubicBezTo>
                    <a:pt x="1138" y="5252"/>
                    <a:pt x="1124" y="5247"/>
                    <a:pt x="1111" y="5247"/>
                  </a:cubicBezTo>
                  <a:cubicBezTo>
                    <a:pt x="1065" y="5247"/>
                    <a:pt x="1027" y="5304"/>
                    <a:pt x="1064" y="5348"/>
                  </a:cubicBezTo>
                  <a:cubicBezTo>
                    <a:pt x="1208" y="5492"/>
                    <a:pt x="1351" y="5626"/>
                    <a:pt x="1495" y="5770"/>
                  </a:cubicBezTo>
                  <a:cubicBezTo>
                    <a:pt x="1371" y="6019"/>
                    <a:pt x="1236" y="6268"/>
                    <a:pt x="1112" y="6517"/>
                  </a:cubicBezTo>
                  <a:cubicBezTo>
                    <a:pt x="987" y="6421"/>
                    <a:pt x="863" y="6316"/>
                    <a:pt x="748" y="6220"/>
                  </a:cubicBezTo>
                  <a:cubicBezTo>
                    <a:pt x="901" y="5387"/>
                    <a:pt x="1179" y="4592"/>
                    <a:pt x="1572" y="3854"/>
                  </a:cubicBezTo>
                  <a:close/>
                  <a:moveTo>
                    <a:pt x="5433" y="4764"/>
                  </a:moveTo>
                  <a:cubicBezTo>
                    <a:pt x="5730" y="5004"/>
                    <a:pt x="6027" y="5243"/>
                    <a:pt x="6324" y="5483"/>
                  </a:cubicBezTo>
                  <a:lnTo>
                    <a:pt x="6324" y="5492"/>
                  </a:lnTo>
                  <a:cubicBezTo>
                    <a:pt x="6036" y="5895"/>
                    <a:pt x="5758" y="6316"/>
                    <a:pt x="5490" y="6709"/>
                  </a:cubicBezTo>
                  <a:cubicBezTo>
                    <a:pt x="5193" y="6489"/>
                    <a:pt x="4896" y="6268"/>
                    <a:pt x="4599" y="6048"/>
                  </a:cubicBezTo>
                  <a:cubicBezTo>
                    <a:pt x="4877" y="5617"/>
                    <a:pt x="5155" y="5186"/>
                    <a:pt x="5433" y="4764"/>
                  </a:cubicBezTo>
                  <a:close/>
                  <a:moveTo>
                    <a:pt x="8345" y="6278"/>
                  </a:moveTo>
                  <a:lnTo>
                    <a:pt x="8345" y="6278"/>
                  </a:lnTo>
                  <a:cubicBezTo>
                    <a:pt x="8383" y="6315"/>
                    <a:pt x="8432" y="6341"/>
                    <a:pt x="8484" y="6341"/>
                  </a:cubicBezTo>
                  <a:cubicBezTo>
                    <a:pt x="8498" y="6341"/>
                    <a:pt x="8513" y="6339"/>
                    <a:pt x="8527" y="6335"/>
                  </a:cubicBezTo>
                  <a:lnTo>
                    <a:pt x="8527" y="6345"/>
                  </a:lnTo>
                  <a:cubicBezTo>
                    <a:pt x="8517" y="6556"/>
                    <a:pt x="8498" y="6766"/>
                    <a:pt x="8469" y="6968"/>
                  </a:cubicBezTo>
                  <a:cubicBezTo>
                    <a:pt x="8431" y="6738"/>
                    <a:pt x="8393" y="6508"/>
                    <a:pt x="8345" y="6278"/>
                  </a:cubicBezTo>
                  <a:close/>
                  <a:moveTo>
                    <a:pt x="1677" y="5933"/>
                  </a:moveTo>
                  <a:cubicBezTo>
                    <a:pt x="1907" y="6144"/>
                    <a:pt x="2156" y="6354"/>
                    <a:pt x="2396" y="6556"/>
                  </a:cubicBezTo>
                  <a:cubicBezTo>
                    <a:pt x="2261" y="6766"/>
                    <a:pt x="2118" y="6968"/>
                    <a:pt x="1984" y="7178"/>
                  </a:cubicBezTo>
                  <a:lnTo>
                    <a:pt x="1984" y="7188"/>
                  </a:lnTo>
                  <a:cubicBezTo>
                    <a:pt x="1744" y="7025"/>
                    <a:pt x="1505" y="6853"/>
                    <a:pt x="1275" y="6651"/>
                  </a:cubicBezTo>
                  <a:cubicBezTo>
                    <a:pt x="1409" y="6412"/>
                    <a:pt x="1543" y="6172"/>
                    <a:pt x="1677" y="5933"/>
                  </a:cubicBezTo>
                  <a:close/>
                  <a:moveTo>
                    <a:pt x="3440" y="5473"/>
                  </a:moveTo>
                  <a:cubicBezTo>
                    <a:pt x="3708" y="5693"/>
                    <a:pt x="3986" y="5904"/>
                    <a:pt x="4254" y="6115"/>
                  </a:cubicBezTo>
                  <a:cubicBezTo>
                    <a:pt x="4043" y="6469"/>
                    <a:pt x="3823" y="6824"/>
                    <a:pt x="3603" y="7178"/>
                  </a:cubicBezTo>
                  <a:lnTo>
                    <a:pt x="3603" y="7188"/>
                  </a:lnTo>
                  <a:cubicBezTo>
                    <a:pt x="3315" y="6977"/>
                    <a:pt x="3018" y="6766"/>
                    <a:pt x="2731" y="6546"/>
                  </a:cubicBezTo>
                  <a:cubicBezTo>
                    <a:pt x="2970" y="6192"/>
                    <a:pt x="3200" y="5827"/>
                    <a:pt x="3440" y="5473"/>
                  </a:cubicBezTo>
                  <a:close/>
                  <a:moveTo>
                    <a:pt x="719" y="6383"/>
                  </a:moveTo>
                  <a:cubicBezTo>
                    <a:pt x="824" y="6479"/>
                    <a:pt x="930" y="6575"/>
                    <a:pt x="1035" y="6661"/>
                  </a:cubicBezTo>
                  <a:cubicBezTo>
                    <a:pt x="920" y="6900"/>
                    <a:pt x="805" y="7130"/>
                    <a:pt x="690" y="7370"/>
                  </a:cubicBezTo>
                  <a:lnTo>
                    <a:pt x="700" y="7379"/>
                  </a:lnTo>
                  <a:cubicBezTo>
                    <a:pt x="681" y="7360"/>
                    <a:pt x="652" y="7341"/>
                    <a:pt x="623" y="7332"/>
                  </a:cubicBezTo>
                  <a:cubicBezTo>
                    <a:pt x="623" y="7245"/>
                    <a:pt x="633" y="7169"/>
                    <a:pt x="633" y="7092"/>
                  </a:cubicBezTo>
                  <a:cubicBezTo>
                    <a:pt x="652" y="6853"/>
                    <a:pt x="681" y="6613"/>
                    <a:pt x="719" y="6383"/>
                  </a:cubicBezTo>
                  <a:close/>
                  <a:moveTo>
                    <a:pt x="6544" y="5665"/>
                  </a:moveTo>
                  <a:cubicBezTo>
                    <a:pt x="6889" y="5933"/>
                    <a:pt x="7234" y="6211"/>
                    <a:pt x="7588" y="6479"/>
                  </a:cubicBezTo>
                  <a:cubicBezTo>
                    <a:pt x="7301" y="6862"/>
                    <a:pt x="7023" y="7245"/>
                    <a:pt x="6745" y="7638"/>
                  </a:cubicBezTo>
                  <a:lnTo>
                    <a:pt x="6745" y="7648"/>
                  </a:lnTo>
                  <a:cubicBezTo>
                    <a:pt x="6400" y="7389"/>
                    <a:pt x="6046" y="7140"/>
                    <a:pt x="5701" y="6872"/>
                  </a:cubicBezTo>
                  <a:cubicBezTo>
                    <a:pt x="5988" y="6469"/>
                    <a:pt x="6266" y="6067"/>
                    <a:pt x="6544" y="5665"/>
                  </a:cubicBezTo>
                  <a:close/>
                  <a:moveTo>
                    <a:pt x="7761" y="6613"/>
                  </a:moveTo>
                  <a:lnTo>
                    <a:pt x="8019" y="6814"/>
                  </a:lnTo>
                  <a:cubicBezTo>
                    <a:pt x="8067" y="7111"/>
                    <a:pt x="8125" y="7399"/>
                    <a:pt x="8173" y="7696"/>
                  </a:cubicBezTo>
                  <a:lnTo>
                    <a:pt x="8173" y="7705"/>
                  </a:lnTo>
                  <a:cubicBezTo>
                    <a:pt x="8163" y="7715"/>
                    <a:pt x="8153" y="7715"/>
                    <a:pt x="8144" y="7724"/>
                  </a:cubicBezTo>
                  <a:cubicBezTo>
                    <a:pt x="8134" y="7744"/>
                    <a:pt x="8115" y="7763"/>
                    <a:pt x="8105" y="7782"/>
                  </a:cubicBezTo>
                  <a:cubicBezTo>
                    <a:pt x="7751" y="7811"/>
                    <a:pt x="7387" y="7849"/>
                    <a:pt x="7032" y="7878"/>
                  </a:cubicBezTo>
                  <a:cubicBezTo>
                    <a:pt x="7023" y="7859"/>
                    <a:pt x="7013" y="7830"/>
                    <a:pt x="6994" y="7820"/>
                  </a:cubicBezTo>
                  <a:lnTo>
                    <a:pt x="6879" y="7744"/>
                  </a:lnTo>
                  <a:cubicBezTo>
                    <a:pt x="7176" y="7370"/>
                    <a:pt x="7464" y="6987"/>
                    <a:pt x="7761" y="6613"/>
                  </a:cubicBezTo>
                  <a:close/>
                  <a:moveTo>
                    <a:pt x="1198" y="6795"/>
                  </a:moveTo>
                  <a:cubicBezTo>
                    <a:pt x="1418" y="6977"/>
                    <a:pt x="1648" y="7159"/>
                    <a:pt x="1878" y="7332"/>
                  </a:cubicBezTo>
                  <a:cubicBezTo>
                    <a:pt x="1754" y="7533"/>
                    <a:pt x="1620" y="7724"/>
                    <a:pt x="1505" y="7926"/>
                  </a:cubicBezTo>
                  <a:lnTo>
                    <a:pt x="1505" y="7935"/>
                  </a:lnTo>
                  <a:cubicBezTo>
                    <a:pt x="1284" y="7782"/>
                    <a:pt x="1054" y="7629"/>
                    <a:pt x="834" y="7456"/>
                  </a:cubicBezTo>
                  <a:cubicBezTo>
                    <a:pt x="959" y="7236"/>
                    <a:pt x="1074" y="7015"/>
                    <a:pt x="1198" y="6795"/>
                  </a:cubicBezTo>
                  <a:close/>
                  <a:moveTo>
                    <a:pt x="4455" y="6268"/>
                  </a:moveTo>
                  <a:cubicBezTo>
                    <a:pt x="4752" y="6498"/>
                    <a:pt x="5049" y="6718"/>
                    <a:pt x="5356" y="6939"/>
                  </a:cubicBezTo>
                  <a:cubicBezTo>
                    <a:pt x="5145" y="7265"/>
                    <a:pt x="4944" y="7609"/>
                    <a:pt x="4752" y="7945"/>
                  </a:cubicBezTo>
                  <a:lnTo>
                    <a:pt x="4762" y="7954"/>
                  </a:lnTo>
                  <a:cubicBezTo>
                    <a:pt x="4417" y="7744"/>
                    <a:pt x="4091" y="7533"/>
                    <a:pt x="3775" y="7303"/>
                  </a:cubicBezTo>
                  <a:cubicBezTo>
                    <a:pt x="4005" y="6958"/>
                    <a:pt x="4225" y="6613"/>
                    <a:pt x="4455" y="6268"/>
                  </a:cubicBezTo>
                  <a:close/>
                  <a:moveTo>
                    <a:pt x="2616" y="6728"/>
                  </a:moveTo>
                  <a:cubicBezTo>
                    <a:pt x="2894" y="6958"/>
                    <a:pt x="3191" y="7169"/>
                    <a:pt x="3488" y="7379"/>
                  </a:cubicBezTo>
                  <a:lnTo>
                    <a:pt x="3124" y="7964"/>
                  </a:lnTo>
                  <a:lnTo>
                    <a:pt x="3133" y="7973"/>
                  </a:lnTo>
                  <a:cubicBezTo>
                    <a:pt x="2817" y="7763"/>
                    <a:pt x="2501" y="7552"/>
                    <a:pt x="2194" y="7322"/>
                  </a:cubicBezTo>
                  <a:cubicBezTo>
                    <a:pt x="2338" y="7130"/>
                    <a:pt x="2472" y="6929"/>
                    <a:pt x="2616" y="6728"/>
                  </a:cubicBezTo>
                  <a:close/>
                  <a:moveTo>
                    <a:pt x="5557" y="7083"/>
                  </a:moveTo>
                  <a:cubicBezTo>
                    <a:pt x="5912" y="7322"/>
                    <a:pt x="6276" y="7562"/>
                    <a:pt x="6630" y="7791"/>
                  </a:cubicBezTo>
                  <a:cubicBezTo>
                    <a:pt x="6601" y="7839"/>
                    <a:pt x="6573" y="7887"/>
                    <a:pt x="6544" y="7935"/>
                  </a:cubicBezTo>
                  <a:cubicBezTo>
                    <a:pt x="5979" y="8002"/>
                    <a:pt x="5423" y="8069"/>
                    <a:pt x="4858" y="8127"/>
                  </a:cubicBezTo>
                  <a:cubicBezTo>
                    <a:pt x="4867" y="8108"/>
                    <a:pt x="4867" y="8079"/>
                    <a:pt x="4867" y="8060"/>
                  </a:cubicBezTo>
                  <a:cubicBezTo>
                    <a:pt x="5097" y="7734"/>
                    <a:pt x="5327" y="7408"/>
                    <a:pt x="5557" y="7083"/>
                  </a:cubicBezTo>
                  <a:close/>
                  <a:moveTo>
                    <a:pt x="3641" y="7494"/>
                  </a:moveTo>
                  <a:cubicBezTo>
                    <a:pt x="3967" y="7724"/>
                    <a:pt x="4302" y="7935"/>
                    <a:pt x="4637" y="8136"/>
                  </a:cubicBezTo>
                  <a:lnTo>
                    <a:pt x="4628" y="8155"/>
                  </a:lnTo>
                  <a:lnTo>
                    <a:pt x="4637" y="8165"/>
                  </a:lnTo>
                  <a:cubicBezTo>
                    <a:pt x="4101" y="8242"/>
                    <a:pt x="3564" y="8318"/>
                    <a:pt x="3037" y="8395"/>
                  </a:cubicBezTo>
                  <a:lnTo>
                    <a:pt x="3172" y="8194"/>
                  </a:lnTo>
                  <a:cubicBezTo>
                    <a:pt x="3229" y="8223"/>
                    <a:pt x="3277" y="8261"/>
                    <a:pt x="3334" y="8290"/>
                  </a:cubicBezTo>
                  <a:cubicBezTo>
                    <a:pt x="3346" y="8295"/>
                    <a:pt x="3358" y="8297"/>
                    <a:pt x="3369" y="8297"/>
                  </a:cubicBezTo>
                  <a:cubicBezTo>
                    <a:pt x="3436" y="8297"/>
                    <a:pt x="3477" y="8205"/>
                    <a:pt x="3411" y="8155"/>
                  </a:cubicBezTo>
                  <a:cubicBezTo>
                    <a:pt x="3363" y="8127"/>
                    <a:pt x="3315" y="8088"/>
                    <a:pt x="3267" y="8050"/>
                  </a:cubicBezTo>
                  <a:cubicBezTo>
                    <a:pt x="3392" y="7868"/>
                    <a:pt x="3516" y="7686"/>
                    <a:pt x="3641" y="7494"/>
                  </a:cubicBezTo>
                  <a:close/>
                  <a:moveTo>
                    <a:pt x="2070" y="7485"/>
                  </a:moveTo>
                  <a:cubicBezTo>
                    <a:pt x="2386" y="7705"/>
                    <a:pt x="2702" y="7926"/>
                    <a:pt x="3028" y="8117"/>
                  </a:cubicBezTo>
                  <a:cubicBezTo>
                    <a:pt x="2980" y="8203"/>
                    <a:pt x="2932" y="8290"/>
                    <a:pt x="2875" y="8376"/>
                  </a:cubicBezTo>
                  <a:lnTo>
                    <a:pt x="2875" y="8385"/>
                  </a:lnTo>
                  <a:cubicBezTo>
                    <a:pt x="2870" y="8384"/>
                    <a:pt x="2864" y="8383"/>
                    <a:pt x="2859" y="8383"/>
                  </a:cubicBezTo>
                  <a:cubicBezTo>
                    <a:pt x="2833" y="8383"/>
                    <a:pt x="2804" y="8400"/>
                    <a:pt x="2788" y="8424"/>
                  </a:cubicBezTo>
                  <a:cubicBezTo>
                    <a:pt x="2233" y="8510"/>
                    <a:pt x="1668" y="8606"/>
                    <a:pt x="1112" y="8702"/>
                  </a:cubicBezTo>
                  <a:cubicBezTo>
                    <a:pt x="1275" y="8520"/>
                    <a:pt x="1428" y="8328"/>
                    <a:pt x="1581" y="8136"/>
                  </a:cubicBezTo>
                  <a:cubicBezTo>
                    <a:pt x="1754" y="8251"/>
                    <a:pt x="1926" y="8376"/>
                    <a:pt x="2099" y="8491"/>
                  </a:cubicBezTo>
                  <a:cubicBezTo>
                    <a:pt x="2108" y="8497"/>
                    <a:pt x="2117" y="8500"/>
                    <a:pt x="2126" y="8500"/>
                  </a:cubicBezTo>
                  <a:cubicBezTo>
                    <a:pt x="2172" y="8500"/>
                    <a:pt x="2204" y="8427"/>
                    <a:pt x="2156" y="8395"/>
                  </a:cubicBezTo>
                  <a:cubicBezTo>
                    <a:pt x="1993" y="8280"/>
                    <a:pt x="1830" y="8155"/>
                    <a:pt x="1658" y="8041"/>
                  </a:cubicBezTo>
                  <a:cubicBezTo>
                    <a:pt x="1802" y="7849"/>
                    <a:pt x="1936" y="7667"/>
                    <a:pt x="2070" y="7485"/>
                  </a:cubicBezTo>
                  <a:close/>
                  <a:moveTo>
                    <a:pt x="777" y="7562"/>
                  </a:moveTo>
                  <a:cubicBezTo>
                    <a:pt x="997" y="7715"/>
                    <a:pt x="1217" y="7878"/>
                    <a:pt x="1438" y="8031"/>
                  </a:cubicBezTo>
                  <a:lnTo>
                    <a:pt x="1438" y="8041"/>
                  </a:lnTo>
                  <a:cubicBezTo>
                    <a:pt x="1303" y="8270"/>
                    <a:pt x="1169" y="8500"/>
                    <a:pt x="1026" y="8721"/>
                  </a:cubicBezTo>
                  <a:cubicBezTo>
                    <a:pt x="930" y="8740"/>
                    <a:pt x="824" y="8759"/>
                    <a:pt x="719" y="8778"/>
                  </a:cubicBezTo>
                  <a:cubicBezTo>
                    <a:pt x="671" y="8462"/>
                    <a:pt x="633" y="8146"/>
                    <a:pt x="623" y="7830"/>
                  </a:cubicBezTo>
                  <a:cubicBezTo>
                    <a:pt x="671" y="7744"/>
                    <a:pt x="729" y="7648"/>
                    <a:pt x="777" y="7562"/>
                  </a:cubicBezTo>
                  <a:close/>
                  <a:moveTo>
                    <a:pt x="1553" y="9046"/>
                  </a:moveTo>
                  <a:lnTo>
                    <a:pt x="1562" y="9066"/>
                  </a:lnTo>
                  <a:cubicBezTo>
                    <a:pt x="1351" y="9372"/>
                    <a:pt x="1188" y="9717"/>
                    <a:pt x="1074" y="10072"/>
                  </a:cubicBezTo>
                  <a:cubicBezTo>
                    <a:pt x="949" y="9755"/>
                    <a:pt x="863" y="9439"/>
                    <a:pt x="786" y="9114"/>
                  </a:cubicBezTo>
                  <a:cubicBezTo>
                    <a:pt x="1045" y="9094"/>
                    <a:pt x="1303" y="9075"/>
                    <a:pt x="1553" y="9046"/>
                  </a:cubicBezTo>
                  <a:close/>
                  <a:moveTo>
                    <a:pt x="2539" y="8951"/>
                  </a:moveTo>
                  <a:lnTo>
                    <a:pt x="2549" y="8960"/>
                  </a:lnTo>
                  <a:cubicBezTo>
                    <a:pt x="2194" y="9688"/>
                    <a:pt x="1878" y="10416"/>
                    <a:pt x="1572" y="11145"/>
                  </a:cubicBezTo>
                  <a:cubicBezTo>
                    <a:pt x="1428" y="10905"/>
                    <a:pt x="1303" y="10646"/>
                    <a:pt x="1198" y="10397"/>
                  </a:cubicBezTo>
                  <a:cubicBezTo>
                    <a:pt x="1342" y="9918"/>
                    <a:pt x="1533" y="9458"/>
                    <a:pt x="1773" y="9027"/>
                  </a:cubicBezTo>
                  <a:cubicBezTo>
                    <a:pt x="2032" y="9008"/>
                    <a:pt x="2290" y="8979"/>
                    <a:pt x="2539" y="8951"/>
                  </a:cubicBezTo>
                  <a:close/>
                  <a:moveTo>
                    <a:pt x="3603" y="8826"/>
                  </a:moveTo>
                  <a:lnTo>
                    <a:pt x="3612" y="8836"/>
                  </a:lnTo>
                  <a:cubicBezTo>
                    <a:pt x="3114" y="9947"/>
                    <a:pt x="2702" y="11097"/>
                    <a:pt x="2367" y="12265"/>
                  </a:cubicBezTo>
                  <a:cubicBezTo>
                    <a:pt x="2108" y="11968"/>
                    <a:pt x="1869" y="11643"/>
                    <a:pt x="1668" y="11307"/>
                  </a:cubicBezTo>
                  <a:cubicBezTo>
                    <a:pt x="2012" y="10503"/>
                    <a:pt x="2376" y="9708"/>
                    <a:pt x="2760" y="8922"/>
                  </a:cubicBezTo>
                  <a:cubicBezTo>
                    <a:pt x="3037" y="8893"/>
                    <a:pt x="3325" y="8855"/>
                    <a:pt x="3603" y="8826"/>
                  </a:cubicBezTo>
                  <a:close/>
                  <a:moveTo>
                    <a:pt x="14198" y="2647"/>
                  </a:moveTo>
                  <a:cubicBezTo>
                    <a:pt x="14467" y="3020"/>
                    <a:pt x="14687" y="3442"/>
                    <a:pt x="14831" y="3883"/>
                  </a:cubicBezTo>
                  <a:cubicBezTo>
                    <a:pt x="15319" y="5281"/>
                    <a:pt x="15252" y="6824"/>
                    <a:pt x="15051" y="8270"/>
                  </a:cubicBezTo>
                  <a:lnTo>
                    <a:pt x="15051" y="8280"/>
                  </a:lnTo>
                  <a:cubicBezTo>
                    <a:pt x="14821" y="9842"/>
                    <a:pt x="14342" y="11327"/>
                    <a:pt x="13154" y="12438"/>
                  </a:cubicBezTo>
                  <a:cubicBezTo>
                    <a:pt x="13126" y="12476"/>
                    <a:pt x="13078" y="12505"/>
                    <a:pt x="13039" y="12543"/>
                  </a:cubicBezTo>
                  <a:cubicBezTo>
                    <a:pt x="12876" y="12361"/>
                    <a:pt x="12694" y="12179"/>
                    <a:pt x="12512" y="12007"/>
                  </a:cubicBezTo>
                  <a:cubicBezTo>
                    <a:pt x="12072" y="11557"/>
                    <a:pt x="11631" y="11106"/>
                    <a:pt x="11181" y="10656"/>
                  </a:cubicBezTo>
                  <a:cubicBezTo>
                    <a:pt x="10357" y="9832"/>
                    <a:pt x="9533" y="8999"/>
                    <a:pt x="8661" y="8203"/>
                  </a:cubicBezTo>
                  <a:cubicBezTo>
                    <a:pt x="10615" y="6498"/>
                    <a:pt x="12455" y="4659"/>
                    <a:pt x="14160" y="2704"/>
                  </a:cubicBezTo>
                  <a:cubicBezTo>
                    <a:pt x="14170" y="2685"/>
                    <a:pt x="14189" y="2666"/>
                    <a:pt x="14198" y="2647"/>
                  </a:cubicBezTo>
                  <a:close/>
                  <a:moveTo>
                    <a:pt x="4992" y="8635"/>
                  </a:moveTo>
                  <a:lnTo>
                    <a:pt x="5001" y="8644"/>
                  </a:lnTo>
                  <a:cubicBezTo>
                    <a:pt x="4292" y="10072"/>
                    <a:pt x="3679" y="11547"/>
                    <a:pt x="3181" y="13061"/>
                  </a:cubicBezTo>
                  <a:cubicBezTo>
                    <a:pt x="2913" y="12850"/>
                    <a:pt x="2673" y="12610"/>
                    <a:pt x="2444" y="12361"/>
                  </a:cubicBezTo>
                  <a:cubicBezTo>
                    <a:pt x="2923" y="11164"/>
                    <a:pt x="3373" y="9966"/>
                    <a:pt x="3890" y="8788"/>
                  </a:cubicBezTo>
                  <a:cubicBezTo>
                    <a:pt x="4264" y="8740"/>
                    <a:pt x="4628" y="8692"/>
                    <a:pt x="4992" y="8635"/>
                  </a:cubicBezTo>
                  <a:close/>
                  <a:moveTo>
                    <a:pt x="7895" y="8117"/>
                  </a:moveTo>
                  <a:lnTo>
                    <a:pt x="7895" y="8127"/>
                  </a:lnTo>
                  <a:cubicBezTo>
                    <a:pt x="6726" y="10014"/>
                    <a:pt x="5806" y="12036"/>
                    <a:pt x="5164" y="14153"/>
                  </a:cubicBezTo>
                  <a:cubicBezTo>
                    <a:pt x="4848" y="14047"/>
                    <a:pt x="4542" y="13923"/>
                    <a:pt x="4245" y="13770"/>
                  </a:cubicBezTo>
                  <a:cubicBezTo>
                    <a:pt x="4982" y="12112"/>
                    <a:pt x="5682" y="10445"/>
                    <a:pt x="6391" y="8788"/>
                  </a:cubicBezTo>
                  <a:cubicBezTo>
                    <a:pt x="6429" y="8682"/>
                    <a:pt x="6362" y="8577"/>
                    <a:pt x="6256" y="8577"/>
                  </a:cubicBezTo>
                  <a:cubicBezTo>
                    <a:pt x="6209" y="8577"/>
                    <a:pt x="6170" y="8606"/>
                    <a:pt x="6151" y="8644"/>
                  </a:cubicBezTo>
                  <a:cubicBezTo>
                    <a:pt x="5375" y="10273"/>
                    <a:pt x="4647" y="11949"/>
                    <a:pt x="4034" y="13645"/>
                  </a:cubicBezTo>
                  <a:cubicBezTo>
                    <a:pt x="3775" y="13501"/>
                    <a:pt x="3536" y="13348"/>
                    <a:pt x="3315" y="13166"/>
                  </a:cubicBezTo>
                  <a:cubicBezTo>
                    <a:pt x="3919" y="11624"/>
                    <a:pt x="4561" y="10100"/>
                    <a:pt x="5279" y="8596"/>
                  </a:cubicBezTo>
                  <a:cubicBezTo>
                    <a:pt x="5605" y="8548"/>
                    <a:pt x="5921" y="8491"/>
                    <a:pt x="6237" y="8443"/>
                  </a:cubicBezTo>
                  <a:cubicBezTo>
                    <a:pt x="6793" y="8338"/>
                    <a:pt x="7349" y="8232"/>
                    <a:pt x="7895" y="8117"/>
                  </a:cubicBezTo>
                  <a:close/>
                  <a:moveTo>
                    <a:pt x="8211" y="8146"/>
                  </a:moveTo>
                  <a:cubicBezTo>
                    <a:pt x="8297" y="8749"/>
                    <a:pt x="8393" y="9363"/>
                    <a:pt x="8489" y="9976"/>
                  </a:cubicBezTo>
                  <a:cubicBezTo>
                    <a:pt x="8479" y="9985"/>
                    <a:pt x="8460" y="10004"/>
                    <a:pt x="8450" y="10024"/>
                  </a:cubicBezTo>
                  <a:lnTo>
                    <a:pt x="8450" y="10033"/>
                  </a:lnTo>
                  <a:cubicBezTo>
                    <a:pt x="7655" y="11442"/>
                    <a:pt x="6956" y="12898"/>
                    <a:pt x="6333" y="14392"/>
                  </a:cubicBezTo>
                  <a:cubicBezTo>
                    <a:pt x="6333" y="14402"/>
                    <a:pt x="6333" y="14411"/>
                    <a:pt x="6333" y="14421"/>
                  </a:cubicBezTo>
                  <a:cubicBezTo>
                    <a:pt x="5988" y="14373"/>
                    <a:pt x="5653" y="14296"/>
                    <a:pt x="5318" y="14201"/>
                  </a:cubicBezTo>
                  <a:cubicBezTo>
                    <a:pt x="6180" y="12103"/>
                    <a:pt x="7167" y="10139"/>
                    <a:pt x="8211" y="8146"/>
                  </a:cubicBezTo>
                  <a:close/>
                  <a:moveTo>
                    <a:pt x="8556" y="10359"/>
                  </a:moveTo>
                  <a:cubicBezTo>
                    <a:pt x="8661" y="10934"/>
                    <a:pt x="8766" y="11499"/>
                    <a:pt x="8891" y="12055"/>
                  </a:cubicBezTo>
                  <a:cubicBezTo>
                    <a:pt x="8873" y="12046"/>
                    <a:pt x="8854" y="12041"/>
                    <a:pt x="8834" y="12041"/>
                  </a:cubicBezTo>
                  <a:cubicBezTo>
                    <a:pt x="8791" y="12041"/>
                    <a:pt x="8748" y="12063"/>
                    <a:pt x="8728" y="12103"/>
                  </a:cubicBezTo>
                  <a:lnTo>
                    <a:pt x="8728" y="12112"/>
                  </a:lnTo>
                  <a:cubicBezTo>
                    <a:pt x="8268" y="12907"/>
                    <a:pt x="7818" y="13702"/>
                    <a:pt x="7406" y="14507"/>
                  </a:cubicBezTo>
                  <a:cubicBezTo>
                    <a:pt x="7119" y="14507"/>
                    <a:pt x="6822" y="14488"/>
                    <a:pt x="6534" y="14450"/>
                  </a:cubicBezTo>
                  <a:cubicBezTo>
                    <a:pt x="7234" y="13109"/>
                    <a:pt x="7923" y="11739"/>
                    <a:pt x="8556" y="10359"/>
                  </a:cubicBezTo>
                  <a:close/>
                  <a:moveTo>
                    <a:pt x="8546" y="8462"/>
                  </a:moveTo>
                  <a:lnTo>
                    <a:pt x="8546" y="8462"/>
                  </a:lnTo>
                  <a:cubicBezTo>
                    <a:pt x="9188" y="9190"/>
                    <a:pt x="9868" y="9880"/>
                    <a:pt x="10539" y="10579"/>
                  </a:cubicBezTo>
                  <a:cubicBezTo>
                    <a:pt x="10893" y="10953"/>
                    <a:pt x="11257" y="11317"/>
                    <a:pt x="11612" y="11691"/>
                  </a:cubicBezTo>
                  <a:cubicBezTo>
                    <a:pt x="11938" y="12016"/>
                    <a:pt x="12464" y="12400"/>
                    <a:pt x="12742" y="12802"/>
                  </a:cubicBezTo>
                  <a:lnTo>
                    <a:pt x="12742" y="12812"/>
                  </a:lnTo>
                  <a:cubicBezTo>
                    <a:pt x="11803" y="13540"/>
                    <a:pt x="10721" y="14047"/>
                    <a:pt x="9562" y="14296"/>
                  </a:cubicBezTo>
                  <a:cubicBezTo>
                    <a:pt x="8939" y="14440"/>
                    <a:pt x="8297" y="14517"/>
                    <a:pt x="7655" y="14517"/>
                  </a:cubicBezTo>
                  <a:cubicBezTo>
                    <a:pt x="8105" y="13779"/>
                    <a:pt x="8527" y="13032"/>
                    <a:pt x="8939" y="12275"/>
                  </a:cubicBezTo>
                  <a:cubicBezTo>
                    <a:pt x="9073" y="12898"/>
                    <a:pt x="9217" y="13520"/>
                    <a:pt x="9370" y="14134"/>
                  </a:cubicBezTo>
                  <a:cubicBezTo>
                    <a:pt x="9387" y="14209"/>
                    <a:pt x="9454" y="14262"/>
                    <a:pt x="9528" y="14262"/>
                  </a:cubicBezTo>
                  <a:cubicBezTo>
                    <a:pt x="9539" y="14262"/>
                    <a:pt x="9550" y="14261"/>
                    <a:pt x="9562" y="14258"/>
                  </a:cubicBezTo>
                  <a:cubicBezTo>
                    <a:pt x="9657" y="14239"/>
                    <a:pt x="9725" y="14143"/>
                    <a:pt x="9705" y="14038"/>
                  </a:cubicBezTo>
                  <a:cubicBezTo>
                    <a:pt x="9418" y="12160"/>
                    <a:pt x="9035" y="10301"/>
                    <a:pt x="8546" y="8462"/>
                  </a:cubicBezTo>
                  <a:close/>
                  <a:moveTo>
                    <a:pt x="8753" y="0"/>
                  </a:moveTo>
                  <a:cubicBezTo>
                    <a:pt x="8015" y="0"/>
                    <a:pt x="7275" y="56"/>
                    <a:pt x="6553" y="127"/>
                  </a:cubicBezTo>
                  <a:cubicBezTo>
                    <a:pt x="6506" y="127"/>
                    <a:pt x="6467" y="156"/>
                    <a:pt x="6438" y="185"/>
                  </a:cubicBezTo>
                  <a:cubicBezTo>
                    <a:pt x="6346" y="178"/>
                    <a:pt x="6253" y="175"/>
                    <a:pt x="6162" y="175"/>
                  </a:cubicBezTo>
                  <a:cubicBezTo>
                    <a:pt x="3495" y="175"/>
                    <a:pt x="1260" y="2816"/>
                    <a:pt x="547" y="5224"/>
                  </a:cubicBezTo>
                  <a:cubicBezTo>
                    <a:pt x="1" y="7073"/>
                    <a:pt x="135" y="9056"/>
                    <a:pt x="930" y="10809"/>
                  </a:cubicBezTo>
                  <a:cubicBezTo>
                    <a:pt x="930" y="10828"/>
                    <a:pt x="939" y="10848"/>
                    <a:pt x="959" y="10857"/>
                  </a:cubicBezTo>
                  <a:cubicBezTo>
                    <a:pt x="1083" y="11125"/>
                    <a:pt x="1227" y="11384"/>
                    <a:pt x="1380" y="11633"/>
                  </a:cubicBezTo>
                  <a:lnTo>
                    <a:pt x="1351" y="11710"/>
                  </a:lnTo>
                  <a:cubicBezTo>
                    <a:pt x="1331" y="11756"/>
                    <a:pt x="1371" y="11784"/>
                    <a:pt x="1414" y="11784"/>
                  </a:cubicBezTo>
                  <a:cubicBezTo>
                    <a:pt x="1433" y="11784"/>
                    <a:pt x="1452" y="11779"/>
                    <a:pt x="1466" y="11767"/>
                  </a:cubicBezTo>
                  <a:cubicBezTo>
                    <a:pt x="1993" y="12582"/>
                    <a:pt x="2683" y="13271"/>
                    <a:pt x="3488" y="13808"/>
                  </a:cubicBezTo>
                  <a:cubicBezTo>
                    <a:pt x="4685" y="14587"/>
                    <a:pt x="6133" y="14945"/>
                    <a:pt x="7596" y="14945"/>
                  </a:cubicBezTo>
                  <a:cubicBezTo>
                    <a:pt x="9317" y="14945"/>
                    <a:pt x="11058" y="14449"/>
                    <a:pt x="12436" y="13559"/>
                  </a:cubicBezTo>
                  <a:cubicBezTo>
                    <a:pt x="12646" y="13415"/>
                    <a:pt x="12857" y="13262"/>
                    <a:pt x="13049" y="13099"/>
                  </a:cubicBezTo>
                  <a:lnTo>
                    <a:pt x="13078" y="13089"/>
                  </a:lnTo>
                  <a:cubicBezTo>
                    <a:pt x="13145" y="13070"/>
                    <a:pt x="13193" y="13022"/>
                    <a:pt x="13221" y="12955"/>
                  </a:cubicBezTo>
                  <a:cubicBezTo>
                    <a:pt x="15329" y="11049"/>
                    <a:pt x="15913" y="7887"/>
                    <a:pt x="15549" y="5119"/>
                  </a:cubicBezTo>
                  <a:cubicBezTo>
                    <a:pt x="15329" y="3365"/>
                    <a:pt x="14467" y="1842"/>
                    <a:pt x="12915" y="951"/>
                  </a:cubicBezTo>
                  <a:cubicBezTo>
                    <a:pt x="11639" y="215"/>
                    <a:pt x="10200" y="0"/>
                    <a:pt x="8753"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3"/>
            <p:cNvSpPr/>
            <p:nvPr/>
          </p:nvSpPr>
          <p:spPr>
            <a:xfrm>
              <a:off x="5223300" y="3385300"/>
              <a:ext cx="8200" cy="9225"/>
            </a:xfrm>
            <a:custGeom>
              <a:avLst/>
              <a:gdLst/>
              <a:ahLst/>
              <a:cxnLst/>
              <a:rect l="l" t="t" r="r" b="b"/>
              <a:pathLst>
                <a:path w="328" h="369" extrusionOk="0">
                  <a:moveTo>
                    <a:pt x="121" y="0"/>
                  </a:moveTo>
                  <a:cubicBezTo>
                    <a:pt x="60" y="0"/>
                    <a:pt x="1" y="69"/>
                    <a:pt x="34" y="142"/>
                  </a:cubicBezTo>
                  <a:cubicBezTo>
                    <a:pt x="53" y="209"/>
                    <a:pt x="92" y="266"/>
                    <a:pt x="120" y="324"/>
                  </a:cubicBezTo>
                  <a:cubicBezTo>
                    <a:pt x="141" y="355"/>
                    <a:pt x="175" y="368"/>
                    <a:pt x="209" y="368"/>
                  </a:cubicBezTo>
                  <a:cubicBezTo>
                    <a:pt x="269" y="368"/>
                    <a:pt x="327" y="325"/>
                    <a:pt x="302" y="257"/>
                  </a:cubicBezTo>
                  <a:cubicBezTo>
                    <a:pt x="274" y="180"/>
                    <a:pt x="235" y="113"/>
                    <a:pt x="197" y="46"/>
                  </a:cubicBezTo>
                  <a:cubicBezTo>
                    <a:pt x="176" y="14"/>
                    <a:pt x="149" y="0"/>
                    <a:pt x="12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3"/>
            <p:cNvSpPr/>
            <p:nvPr/>
          </p:nvSpPr>
          <p:spPr>
            <a:xfrm>
              <a:off x="5211825" y="3433175"/>
              <a:ext cx="18800" cy="14250"/>
            </a:xfrm>
            <a:custGeom>
              <a:avLst/>
              <a:gdLst/>
              <a:ahLst/>
              <a:cxnLst/>
              <a:rect l="l" t="t" r="r" b="b"/>
              <a:pathLst>
                <a:path w="752" h="570" extrusionOk="0">
                  <a:moveTo>
                    <a:pt x="122" y="0"/>
                  </a:moveTo>
                  <a:cubicBezTo>
                    <a:pt x="57" y="0"/>
                    <a:pt x="0" y="98"/>
                    <a:pt x="62" y="153"/>
                  </a:cubicBezTo>
                  <a:cubicBezTo>
                    <a:pt x="206" y="277"/>
                    <a:pt x="359" y="402"/>
                    <a:pt x="503" y="536"/>
                  </a:cubicBezTo>
                  <a:cubicBezTo>
                    <a:pt x="526" y="559"/>
                    <a:pt x="552" y="569"/>
                    <a:pt x="577" y="569"/>
                  </a:cubicBezTo>
                  <a:cubicBezTo>
                    <a:pt x="672" y="569"/>
                    <a:pt x="751" y="422"/>
                    <a:pt x="637" y="354"/>
                  </a:cubicBezTo>
                  <a:cubicBezTo>
                    <a:pt x="474" y="248"/>
                    <a:pt x="321" y="133"/>
                    <a:pt x="167" y="18"/>
                  </a:cubicBezTo>
                  <a:cubicBezTo>
                    <a:pt x="153" y="6"/>
                    <a:pt x="137" y="0"/>
                    <a:pt x="12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3"/>
            <p:cNvSpPr/>
            <p:nvPr/>
          </p:nvSpPr>
          <p:spPr>
            <a:xfrm>
              <a:off x="5205450" y="3455300"/>
              <a:ext cx="20400" cy="21025"/>
            </a:xfrm>
            <a:custGeom>
              <a:avLst/>
              <a:gdLst/>
              <a:ahLst/>
              <a:cxnLst/>
              <a:rect l="l" t="t" r="r" b="b"/>
              <a:pathLst>
                <a:path w="816" h="841" extrusionOk="0">
                  <a:moveTo>
                    <a:pt x="122" y="1"/>
                  </a:moveTo>
                  <a:cubicBezTo>
                    <a:pt x="57" y="1"/>
                    <a:pt x="0" y="93"/>
                    <a:pt x="58" y="159"/>
                  </a:cubicBezTo>
                  <a:cubicBezTo>
                    <a:pt x="221" y="379"/>
                    <a:pt x="394" y="609"/>
                    <a:pt x="585" y="810"/>
                  </a:cubicBezTo>
                  <a:cubicBezTo>
                    <a:pt x="607" y="831"/>
                    <a:pt x="632" y="840"/>
                    <a:pt x="658" y="840"/>
                  </a:cubicBezTo>
                  <a:cubicBezTo>
                    <a:pt x="737" y="840"/>
                    <a:pt x="816" y="755"/>
                    <a:pt x="758" y="676"/>
                  </a:cubicBezTo>
                  <a:cubicBezTo>
                    <a:pt x="585" y="456"/>
                    <a:pt x="375" y="245"/>
                    <a:pt x="183" y="34"/>
                  </a:cubicBezTo>
                  <a:cubicBezTo>
                    <a:pt x="164" y="11"/>
                    <a:pt x="143" y="1"/>
                    <a:pt x="122"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3"/>
            <p:cNvSpPr/>
            <p:nvPr/>
          </p:nvSpPr>
          <p:spPr>
            <a:xfrm>
              <a:off x="5209600" y="3408450"/>
              <a:ext cx="15600" cy="11075"/>
            </a:xfrm>
            <a:custGeom>
              <a:avLst/>
              <a:gdLst/>
              <a:ahLst/>
              <a:cxnLst/>
              <a:rect l="l" t="t" r="r" b="b"/>
              <a:pathLst>
                <a:path w="624" h="443" extrusionOk="0">
                  <a:moveTo>
                    <a:pt x="124" y="0"/>
                  </a:moveTo>
                  <a:cubicBezTo>
                    <a:pt x="58" y="0"/>
                    <a:pt x="0" y="97"/>
                    <a:pt x="65" y="145"/>
                  </a:cubicBezTo>
                  <a:cubicBezTo>
                    <a:pt x="113" y="193"/>
                    <a:pt x="170" y="241"/>
                    <a:pt x="228" y="289"/>
                  </a:cubicBezTo>
                  <a:cubicBezTo>
                    <a:pt x="276" y="337"/>
                    <a:pt x="333" y="385"/>
                    <a:pt x="391" y="423"/>
                  </a:cubicBezTo>
                  <a:cubicBezTo>
                    <a:pt x="411" y="436"/>
                    <a:pt x="436" y="443"/>
                    <a:pt x="460" y="443"/>
                  </a:cubicBezTo>
                  <a:cubicBezTo>
                    <a:pt x="492" y="443"/>
                    <a:pt x="522" y="431"/>
                    <a:pt x="544" y="404"/>
                  </a:cubicBezTo>
                  <a:cubicBezTo>
                    <a:pt x="553" y="394"/>
                    <a:pt x="563" y="394"/>
                    <a:pt x="573" y="385"/>
                  </a:cubicBezTo>
                  <a:cubicBezTo>
                    <a:pt x="573" y="366"/>
                    <a:pt x="582" y="356"/>
                    <a:pt x="592" y="346"/>
                  </a:cubicBezTo>
                  <a:cubicBezTo>
                    <a:pt x="624" y="266"/>
                    <a:pt x="555" y="206"/>
                    <a:pt x="486" y="206"/>
                  </a:cubicBezTo>
                  <a:cubicBezTo>
                    <a:pt x="473" y="206"/>
                    <a:pt x="460" y="208"/>
                    <a:pt x="448" y="212"/>
                  </a:cubicBezTo>
                  <a:cubicBezTo>
                    <a:pt x="410" y="193"/>
                    <a:pt x="371" y="164"/>
                    <a:pt x="343" y="136"/>
                  </a:cubicBezTo>
                  <a:cubicBezTo>
                    <a:pt x="285" y="97"/>
                    <a:pt x="228" y="59"/>
                    <a:pt x="161" y="11"/>
                  </a:cubicBezTo>
                  <a:cubicBezTo>
                    <a:pt x="149" y="4"/>
                    <a:pt x="136" y="0"/>
                    <a:pt x="12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3"/>
            <p:cNvSpPr/>
            <p:nvPr/>
          </p:nvSpPr>
          <p:spPr>
            <a:xfrm>
              <a:off x="5204675" y="3344250"/>
              <a:ext cx="18625" cy="16650"/>
            </a:xfrm>
            <a:custGeom>
              <a:avLst/>
              <a:gdLst/>
              <a:ahLst/>
              <a:cxnLst/>
              <a:rect l="l" t="t" r="r" b="b"/>
              <a:pathLst>
                <a:path w="745" h="666" extrusionOk="0">
                  <a:moveTo>
                    <a:pt x="156" y="0"/>
                  </a:moveTo>
                  <a:cubicBezTo>
                    <a:pt x="61" y="0"/>
                    <a:pt x="0" y="130"/>
                    <a:pt x="99" y="184"/>
                  </a:cubicBezTo>
                  <a:cubicBezTo>
                    <a:pt x="281" y="261"/>
                    <a:pt x="415" y="404"/>
                    <a:pt x="492" y="586"/>
                  </a:cubicBezTo>
                  <a:cubicBezTo>
                    <a:pt x="515" y="641"/>
                    <a:pt x="564" y="665"/>
                    <a:pt x="611" y="665"/>
                  </a:cubicBezTo>
                  <a:cubicBezTo>
                    <a:pt x="680" y="665"/>
                    <a:pt x="744" y="614"/>
                    <a:pt x="722" y="529"/>
                  </a:cubicBezTo>
                  <a:cubicBezTo>
                    <a:pt x="645" y="270"/>
                    <a:pt x="434" y="69"/>
                    <a:pt x="176" y="2"/>
                  </a:cubicBezTo>
                  <a:cubicBezTo>
                    <a:pt x="169" y="1"/>
                    <a:pt x="163" y="0"/>
                    <a:pt x="15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3"/>
            <p:cNvSpPr/>
            <p:nvPr/>
          </p:nvSpPr>
          <p:spPr>
            <a:xfrm>
              <a:off x="5207325" y="3496725"/>
              <a:ext cx="10825" cy="9150"/>
            </a:xfrm>
            <a:custGeom>
              <a:avLst/>
              <a:gdLst/>
              <a:ahLst/>
              <a:cxnLst/>
              <a:rect l="l" t="t" r="r" b="b"/>
              <a:pathLst>
                <a:path w="433" h="366" extrusionOk="0">
                  <a:moveTo>
                    <a:pt x="126" y="1"/>
                  </a:moveTo>
                  <a:cubicBezTo>
                    <a:pt x="63" y="1"/>
                    <a:pt x="0" y="66"/>
                    <a:pt x="50" y="130"/>
                  </a:cubicBezTo>
                  <a:cubicBezTo>
                    <a:pt x="98" y="207"/>
                    <a:pt x="156" y="283"/>
                    <a:pt x="223" y="351"/>
                  </a:cubicBezTo>
                  <a:cubicBezTo>
                    <a:pt x="242" y="361"/>
                    <a:pt x="262" y="366"/>
                    <a:pt x="281" y="366"/>
                  </a:cubicBezTo>
                  <a:cubicBezTo>
                    <a:pt x="365" y="366"/>
                    <a:pt x="433" y="274"/>
                    <a:pt x="386" y="188"/>
                  </a:cubicBezTo>
                  <a:cubicBezTo>
                    <a:pt x="328" y="130"/>
                    <a:pt x="261" y="73"/>
                    <a:pt x="185" y="25"/>
                  </a:cubicBezTo>
                  <a:cubicBezTo>
                    <a:pt x="168" y="8"/>
                    <a:pt x="147"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3"/>
            <p:cNvSpPr/>
            <p:nvPr/>
          </p:nvSpPr>
          <p:spPr>
            <a:xfrm>
              <a:off x="5192125" y="3355825"/>
              <a:ext cx="21675" cy="22950"/>
            </a:xfrm>
            <a:custGeom>
              <a:avLst/>
              <a:gdLst/>
              <a:ahLst/>
              <a:cxnLst/>
              <a:rect l="l" t="t" r="r" b="b"/>
              <a:pathLst>
                <a:path w="867" h="918" extrusionOk="0">
                  <a:moveTo>
                    <a:pt x="115" y="0"/>
                  </a:moveTo>
                  <a:cubicBezTo>
                    <a:pt x="59" y="0"/>
                    <a:pt x="1" y="51"/>
                    <a:pt x="26" y="114"/>
                  </a:cubicBezTo>
                  <a:cubicBezTo>
                    <a:pt x="122" y="430"/>
                    <a:pt x="371" y="775"/>
                    <a:pt x="687" y="909"/>
                  </a:cubicBezTo>
                  <a:cubicBezTo>
                    <a:pt x="698" y="915"/>
                    <a:pt x="711" y="917"/>
                    <a:pt x="723" y="917"/>
                  </a:cubicBezTo>
                  <a:cubicBezTo>
                    <a:pt x="793" y="917"/>
                    <a:pt x="866" y="832"/>
                    <a:pt x="793" y="775"/>
                  </a:cubicBezTo>
                  <a:cubicBezTo>
                    <a:pt x="668" y="679"/>
                    <a:pt x="544" y="574"/>
                    <a:pt x="438" y="468"/>
                  </a:cubicBezTo>
                  <a:cubicBezTo>
                    <a:pt x="333" y="344"/>
                    <a:pt x="247" y="200"/>
                    <a:pt x="189" y="47"/>
                  </a:cubicBezTo>
                  <a:cubicBezTo>
                    <a:pt x="173" y="14"/>
                    <a:pt x="144"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3"/>
            <p:cNvSpPr/>
            <p:nvPr/>
          </p:nvSpPr>
          <p:spPr>
            <a:xfrm>
              <a:off x="5186975" y="3412875"/>
              <a:ext cx="18250" cy="15250"/>
            </a:xfrm>
            <a:custGeom>
              <a:avLst/>
              <a:gdLst/>
              <a:ahLst/>
              <a:cxnLst/>
              <a:rect l="l" t="t" r="r" b="b"/>
              <a:pathLst>
                <a:path w="730" h="610" extrusionOk="0">
                  <a:moveTo>
                    <a:pt x="126" y="0"/>
                  </a:moveTo>
                  <a:cubicBezTo>
                    <a:pt x="61" y="0"/>
                    <a:pt x="1" y="82"/>
                    <a:pt x="60" y="141"/>
                  </a:cubicBezTo>
                  <a:cubicBezTo>
                    <a:pt x="223" y="294"/>
                    <a:pt x="366" y="447"/>
                    <a:pt x="529" y="581"/>
                  </a:cubicBezTo>
                  <a:cubicBezTo>
                    <a:pt x="549" y="601"/>
                    <a:pt x="571" y="609"/>
                    <a:pt x="592" y="609"/>
                  </a:cubicBezTo>
                  <a:cubicBezTo>
                    <a:pt x="665" y="609"/>
                    <a:pt x="730" y="514"/>
                    <a:pt x="663" y="447"/>
                  </a:cubicBezTo>
                  <a:cubicBezTo>
                    <a:pt x="510" y="313"/>
                    <a:pt x="347" y="160"/>
                    <a:pt x="184" y="26"/>
                  </a:cubicBezTo>
                  <a:cubicBezTo>
                    <a:pt x="166" y="8"/>
                    <a:pt x="146" y="0"/>
                    <a:pt x="126"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3"/>
            <p:cNvSpPr/>
            <p:nvPr/>
          </p:nvSpPr>
          <p:spPr>
            <a:xfrm>
              <a:off x="5191650" y="3539950"/>
              <a:ext cx="10675" cy="6425"/>
            </a:xfrm>
            <a:custGeom>
              <a:avLst/>
              <a:gdLst/>
              <a:ahLst/>
              <a:cxnLst/>
              <a:rect l="l" t="t" r="r" b="b"/>
              <a:pathLst>
                <a:path w="427" h="257" extrusionOk="0">
                  <a:moveTo>
                    <a:pt x="120" y="1"/>
                  </a:moveTo>
                  <a:cubicBezTo>
                    <a:pt x="45" y="1"/>
                    <a:pt x="0" y="105"/>
                    <a:pt x="74" y="154"/>
                  </a:cubicBezTo>
                  <a:lnTo>
                    <a:pt x="256" y="250"/>
                  </a:lnTo>
                  <a:cubicBezTo>
                    <a:pt x="267" y="255"/>
                    <a:pt x="278" y="257"/>
                    <a:pt x="288" y="257"/>
                  </a:cubicBezTo>
                  <a:cubicBezTo>
                    <a:pt x="369" y="257"/>
                    <a:pt x="427" y="139"/>
                    <a:pt x="342" y="97"/>
                  </a:cubicBezTo>
                  <a:cubicBezTo>
                    <a:pt x="285" y="68"/>
                    <a:pt x="218" y="39"/>
                    <a:pt x="160" y="11"/>
                  </a:cubicBezTo>
                  <a:cubicBezTo>
                    <a:pt x="146" y="4"/>
                    <a:pt x="132" y="1"/>
                    <a:pt x="12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3"/>
            <p:cNvSpPr/>
            <p:nvPr/>
          </p:nvSpPr>
          <p:spPr>
            <a:xfrm>
              <a:off x="5182325" y="3471600"/>
              <a:ext cx="18325" cy="13725"/>
            </a:xfrm>
            <a:custGeom>
              <a:avLst/>
              <a:gdLst/>
              <a:ahLst/>
              <a:cxnLst/>
              <a:rect l="l" t="t" r="r" b="b"/>
              <a:pathLst>
                <a:path w="733" h="549" extrusionOk="0">
                  <a:moveTo>
                    <a:pt x="134" y="0"/>
                  </a:moveTo>
                  <a:cubicBezTo>
                    <a:pt x="62" y="0"/>
                    <a:pt x="0" y="102"/>
                    <a:pt x="64" y="158"/>
                  </a:cubicBezTo>
                  <a:cubicBezTo>
                    <a:pt x="207" y="273"/>
                    <a:pt x="361" y="397"/>
                    <a:pt x="514" y="522"/>
                  </a:cubicBezTo>
                  <a:cubicBezTo>
                    <a:pt x="535" y="541"/>
                    <a:pt x="558" y="549"/>
                    <a:pt x="580" y="549"/>
                  </a:cubicBezTo>
                  <a:cubicBezTo>
                    <a:pt x="661" y="549"/>
                    <a:pt x="733" y="446"/>
                    <a:pt x="658" y="378"/>
                  </a:cubicBezTo>
                  <a:cubicBezTo>
                    <a:pt x="495" y="254"/>
                    <a:pt x="332" y="139"/>
                    <a:pt x="179" y="14"/>
                  </a:cubicBezTo>
                  <a:cubicBezTo>
                    <a:pt x="164" y="5"/>
                    <a:pt x="149" y="0"/>
                    <a:pt x="13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3"/>
            <p:cNvSpPr/>
            <p:nvPr/>
          </p:nvSpPr>
          <p:spPr>
            <a:xfrm>
              <a:off x="5175950" y="3382375"/>
              <a:ext cx="22475" cy="16625"/>
            </a:xfrm>
            <a:custGeom>
              <a:avLst/>
              <a:gdLst/>
              <a:ahLst/>
              <a:cxnLst/>
              <a:rect l="l" t="t" r="r" b="b"/>
              <a:pathLst>
                <a:path w="899" h="665" extrusionOk="0">
                  <a:moveTo>
                    <a:pt x="125" y="0"/>
                  </a:moveTo>
                  <a:cubicBezTo>
                    <a:pt x="51" y="0"/>
                    <a:pt x="0" y="127"/>
                    <a:pt x="79" y="182"/>
                  </a:cubicBezTo>
                  <a:cubicBezTo>
                    <a:pt x="290" y="345"/>
                    <a:pt x="491" y="508"/>
                    <a:pt x="711" y="652"/>
                  </a:cubicBezTo>
                  <a:cubicBezTo>
                    <a:pt x="725" y="661"/>
                    <a:pt x="740" y="665"/>
                    <a:pt x="754" y="665"/>
                  </a:cubicBezTo>
                  <a:cubicBezTo>
                    <a:pt x="829" y="665"/>
                    <a:pt x="899" y="555"/>
                    <a:pt x="826" y="498"/>
                  </a:cubicBezTo>
                  <a:cubicBezTo>
                    <a:pt x="616" y="336"/>
                    <a:pt x="395" y="173"/>
                    <a:pt x="175" y="19"/>
                  </a:cubicBezTo>
                  <a:cubicBezTo>
                    <a:pt x="158" y="6"/>
                    <a:pt x="141" y="0"/>
                    <a:pt x="12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3"/>
            <p:cNvSpPr/>
            <p:nvPr/>
          </p:nvSpPr>
          <p:spPr>
            <a:xfrm>
              <a:off x="5173800" y="3492250"/>
              <a:ext cx="24525" cy="19750"/>
            </a:xfrm>
            <a:custGeom>
              <a:avLst/>
              <a:gdLst/>
              <a:ahLst/>
              <a:cxnLst/>
              <a:rect l="l" t="t" r="r" b="b"/>
              <a:pathLst>
                <a:path w="981" h="790" extrusionOk="0">
                  <a:moveTo>
                    <a:pt x="115" y="0"/>
                  </a:moveTo>
                  <a:cubicBezTo>
                    <a:pt x="56" y="0"/>
                    <a:pt x="0" y="75"/>
                    <a:pt x="60" y="127"/>
                  </a:cubicBezTo>
                  <a:cubicBezTo>
                    <a:pt x="299" y="347"/>
                    <a:pt x="529" y="568"/>
                    <a:pt x="778" y="769"/>
                  </a:cubicBezTo>
                  <a:cubicBezTo>
                    <a:pt x="797" y="783"/>
                    <a:pt x="817" y="789"/>
                    <a:pt x="837" y="789"/>
                  </a:cubicBezTo>
                  <a:cubicBezTo>
                    <a:pt x="911" y="789"/>
                    <a:pt x="980" y="705"/>
                    <a:pt x="912" y="644"/>
                  </a:cubicBezTo>
                  <a:cubicBezTo>
                    <a:pt x="673" y="415"/>
                    <a:pt x="414" y="223"/>
                    <a:pt x="165" y="22"/>
                  </a:cubicBezTo>
                  <a:cubicBezTo>
                    <a:pt x="150" y="7"/>
                    <a:pt x="133"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3"/>
            <p:cNvSpPr/>
            <p:nvPr/>
          </p:nvSpPr>
          <p:spPr>
            <a:xfrm>
              <a:off x="5177975" y="3435425"/>
              <a:ext cx="20300" cy="16025"/>
            </a:xfrm>
            <a:custGeom>
              <a:avLst/>
              <a:gdLst/>
              <a:ahLst/>
              <a:cxnLst/>
              <a:rect l="l" t="t" r="r" b="b"/>
              <a:pathLst>
                <a:path w="812" h="641" extrusionOk="0">
                  <a:moveTo>
                    <a:pt x="121" y="1"/>
                  </a:moveTo>
                  <a:cubicBezTo>
                    <a:pt x="57" y="1"/>
                    <a:pt x="0" y="101"/>
                    <a:pt x="56" y="149"/>
                  </a:cubicBezTo>
                  <a:cubicBezTo>
                    <a:pt x="238" y="312"/>
                    <a:pt x="410" y="465"/>
                    <a:pt x="592" y="618"/>
                  </a:cubicBezTo>
                  <a:cubicBezTo>
                    <a:pt x="612" y="634"/>
                    <a:pt x="634" y="641"/>
                    <a:pt x="656" y="641"/>
                  </a:cubicBezTo>
                  <a:cubicBezTo>
                    <a:pt x="737" y="641"/>
                    <a:pt x="812" y="543"/>
                    <a:pt x="736" y="475"/>
                  </a:cubicBezTo>
                  <a:cubicBezTo>
                    <a:pt x="554" y="312"/>
                    <a:pt x="353" y="168"/>
                    <a:pt x="161" y="15"/>
                  </a:cubicBezTo>
                  <a:cubicBezTo>
                    <a:pt x="148" y="5"/>
                    <a:pt x="134" y="1"/>
                    <a:pt x="12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3"/>
            <p:cNvSpPr/>
            <p:nvPr/>
          </p:nvSpPr>
          <p:spPr>
            <a:xfrm>
              <a:off x="5166875" y="3514575"/>
              <a:ext cx="18175" cy="15900"/>
            </a:xfrm>
            <a:custGeom>
              <a:avLst/>
              <a:gdLst/>
              <a:ahLst/>
              <a:cxnLst/>
              <a:rect l="l" t="t" r="r" b="b"/>
              <a:pathLst>
                <a:path w="727" h="636" extrusionOk="0">
                  <a:moveTo>
                    <a:pt x="115" y="0"/>
                  </a:moveTo>
                  <a:cubicBezTo>
                    <a:pt x="53" y="0"/>
                    <a:pt x="1" y="86"/>
                    <a:pt x="59" y="144"/>
                  </a:cubicBezTo>
                  <a:cubicBezTo>
                    <a:pt x="203" y="298"/>
                    <a:pt x="346" y="460"/>
                    <a:pt x="500" y="604"/>
                  </a:cubicBezTo>
                  <a:cubicBezTo>
                    <a:pt x="524" y="626"/>
                    <a:pt x="551" y="636"/>
                    <a:pt x="576" y="636"/>
                  </a:cubicBezTo>
                  <a:cubicBezTo>
                    <a:pt x="659" y="636"/>
                    <a:pt x="726" y="534"/>
                    <a:pt x="653" y="460"/>
                  </a:cubicBezTo>
                  <a:cubicBezTo>
                    <a:pt x="500" y="317"/>
                    <a:pt x="337" y="173"/>
                    <a:pt x="174" y="29"/>
                  </a:cubicBezTo>
                  <a:cubicBezTo>
                    <a:pt x="156" y="9"/>
                    <a:pt x="135" y="0"/>
                    <a:pt x="11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3"/>
            <p:cNvSpPr/>
            <p:nvPr/>
          </p:nvSpPr>
          <p:spPr>
            <a:xfrm>
              <a:off x="5159925" y="3387725"/>
              <a:ext cx="20150" cy="18125"/>
            </a:xfrm>
            <a:custGeom>
              <a:avLst/>
              <a:gdLst/>
              <a:ahLst/>
              <a:cxnLst/>
              <a:rect l="l" t="t" r="r" b="b"/>
              <a:pathLst>
                <a:path w="806" h="725" extrusionOk="0">
                  <a:moveTo>
                    <a:pt x="126" y="1"/>
                  </a:moveTo>
                  <a:cubicBezTo>
                    <a:pt x="60" y="1"/>
                    <a:pt x="0" y="84"/>
                    <a:pt x="59" y="150"/>
                  </a:cubicBezTo>
                  <a:cubicBezTo>
                    <a:pt x="241" y="332"/>
                    <a:pt x="423" y="514"/>
                    <a:pt x="605" y="696"/>
                  </a:cubicBezTo>
                  <a:cubicBezTo>
                    <a:pt x="623" y="716"/>
                    <a:pt x="643" y="724"/>
                    <a:pt x="664" y="724"/>
                  </a:cubicBezTo>
                  <a:cubicBezTo>
                    <a:pt x="735" y="724"/>
                    <a:pt x="806" y="629"/>
                    <a:pt x="739" y="562"/>
                  </a:cubicBezTo>
                  <a:lnTo>
                    <a:pt x="184" y="26"/>
                  </a:lnTo>
                  <a:cubicBezTo>
                    <a:pt x="166" y="8"/>
                    <a:pt x="146" y="1"/>
                    <a:pt x="12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3"/>
            <p:cNvSpPr/>
            <p:nvPr/>
          </p:nvSpPr>
          <p:spPr>
            <a:xfrm>
              <a:off x="5158325" y="3454125"/>
              <a:ext cx="17350" cy="12800"/>
            </a:xfrm>
            <a:custGeom>
              <a:avLst/>
              <a:gdLst/>
              <a:ahLst/>
              <a:cxnLst/>
              <a:rect l="l" t="t" r="r" b="b"/>
              <a:pathLst>
                <a:path w="694" h="512" extrusionOk="0">
                  <a:moveTo>
                    <a:pt x="89" y="1"/>
                  </a:moveTo>
                  <a:cubicBezTo>
                    <a:pt x="41" y="1"/>
                    <a:pt x="0" y="71"/>
                    <a:pt x="47" y="110"/>
                  </a:cubicBezTo>
                  <a:cubicBezTo>
                    <a:pt x="190" y="234"/>
                    <a:pt x="343" y="359"/>
                    <a:pt x="487" y="483"/>
                  </a:cubicBezTo>
                  <a:cubicBezTo>
                    <a:pt x="507" y="503"/>
                    <a:pt x="529" y="512"/>
                    <a:pt x="550" y="512"/>
                  </a:cubicBezTo>
                  <a:cubicBezTo>
                    <a:pt x="628" y="512"/>
                    <a:pt x="693" y="393"/>
                    <a:pt x="602" y="340"/>
                  </a:cubicBezTo>
                  <a:cubicBezTo>
                    <a:pt x="439" y="225"/>
                    <a:pt x="286" y="119"/>
                    <a:pt x="123" y="14"/>
                  </a:cubicBezTo>
                  <a:cubicBezTo>
                    <a:pt x="112" y="5"/>
                    <a:pt x="100" y="1"/>
                    <a:pt x="8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3"/>
            <p:cNvSpPr/>
            <p:nvPr/>
          </p:nvSpPr>
          <p:spPr>
            <a:xfrm>
              <a:off x="5152150" y="3469450"/>
              <a:ext cx="13700" cy="14925"/>
            </a:xfrm>
            <a:custGeom>
              <a:avLst/>
              <a:gdLst/>
              <a:ahLst/>
              <a:cxnLst/>
              <a:rect l="l" t="t" r="r" b="b"/>
              <a:pathLst>
                <a:path w="548" h="597" extrusionOk="0">
                  <a:moveTo>
                    <a:pt x="91" y="1"/>
                  </a:moveTo>
                  <a:cubicBezTo>
                    <a:pt x="46" y="1"/>
                    <a:pt x="1" y="68"/>
                    <a:pt x="44" y="119"/>
                  </a:cubicBezTo>
                  <a:cubicBezTo>
                    <a:pt x="159" y="273"/>
                    <a:pt x="274" y="426"/>
                    <a:pt x="399" y="570"/>
                  </a:cubicBezTo>
                  <a:cubicBezTo>
                    <a:pt x="415" y="589"/>
                    <a:pt x="434" y="596"/>
                    <a:pt x="451" y="596"/>
                  </a:cubicBezTo>
                  <a:cubicBezTo>
                    <a:pt x="504" y="596"/>
                    <a:pt x="548" y="522"/>
                    <a:pt x="504" y="464"/>
                  </a:cubicBezTo>
                  <a:cubicBezTo>
                    <a:pt x="380" y="321"/>
                    <a:pt x="255" y="177"/>
                    <a:pt x="131" y="24"/>
                  </a:cubicBezTo>
                  <a:cubicBezTo>
                    <a:pt x="119" y="8"/>
                    <a:pt x="105" y="1"/>
                    <a:pt x="9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3"/>
            <p:cNvSpPr/>
            <p:nvPr/>
          </p:nvSpPr>
          <p:spPr>
            <a:xfrm>
              <a:off x="5147075" y="3408850"/>
              <a:ext cx="16400" cy="12050"/>
            </a:xfrm>
            <a:custGeom>
              <a:avLst/>
              <a:gdLst/>
              <a:ahLst/>
              <a:cxnLst/>
              <a:rect l="l" t="t" r="r" b="b"/>
              <a:pathLst>
                <a:path w="656" h="482" extrusionOk="0">
                  <a:moveTo>
                    <a:pt x="100" y="0"/>
                  </a:moveTo>
                  <a:cubicBezTo>
                    <a:pt x="46" y="0"/>
                    <a:pt x="1" y="62"/>
                    <a:pt x="46" y="100"/>
                  </a:cubicBezTo>
                  <a:cubicBezTo>
                    <a:pt x="200" y="225"/>
                    <a:pt x="353" y="340"/>
                    <a:pt x="506" y="465"/>
                  </a:cubicBezTo>
                  <a:cubicBezTo>
                    <a:pt x="520" y="476"/>
                    <a:pt x="535" y="481"/>
                    <a:pt x="549" y="481"/>
                  </a:cubicBezTo>
                  <a:cubicBezTo>
                    <a:pt x="606" y="481"/>
                    <a:pt x="655" y="407"/>
                    <a:pt x="602" y="369"/>
                  </a:cubicBezTo>
                  <a:cubicBezTo>
                    <a:pt x="449" y="244"/>
                    <a:pt x="295" y="129"/>
                    <a:pt x="142" y="14"/>
                  </a:cubicBezTo>
                  <a:cubicBezTo>
                    <a:pt x="128" y="4"/>
                    <a:pt x="114" y="0"/>
                    <a:pt x="100"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3"/>
            <p:cNvSpPr/>
            <p:nvPr/>
          </p:nvSpPr>
          <p:spPr>
            <a:xfrm>
              <a:off x="5126075" y="3482900"/>
              <a:ext cx="22350" cy="18150"/>
            </a:xfrm>
            <a:custGeom>
              <a:avLst/>
              <a:gdLst/>
              <a:ahLst/>
              <a:cxnLst/>
              <a:rect l="l" t="t" r="r" b="b"/>
              <a:pathLst>
                <a:path w="894" h="726" extrusionOk="0">
                  <a:moveTo>
                    <a:pt x="119" y="1"/>
                  </a:moveTo>
                  <a:cubicBezTo>
                    <a:pt x="37" y="1"/>
                    <a:pt x="1" y="112"/>
                    <a:pt x="72" y="156"/>
                  </a:cubicBezTo>
                  <a:cubicBezTo>
                    <a:pt x="311" y="281"/>
                    <a:pt x="513" y="453"/>
                    <a:pt x="666" y="674"/>
                  </a:cubicBezTo>
                  <a:cubicBezTo>
                    <a:pt x="690" y="710"/>
                    <a:pt x="725" y="725"/>
                    <a:pt x="758" y="725"/>
                  </a:cubicBezTo>
                  <a:cubicBezTo>
                    <a:pt x="828" y="725"/>
                    <a:pt x="894" y="656"/>
                    <a:pt x="848" y="578"/>
                  </a:cubicBezTo>
                  <a:cubicBezTo>
                    <a:pt x="685" y="310"/>
                    <a:pt x="436" y="99"/>
                    <a:pt x="139" y="3"/>
                  </a:cubicBezTo>
                  <a:cubicBezTo>
                    <a:pt x="132" y="2"/>
                    <a:pt x="126" y="1"/>
                    <a:pt x="11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3"/>
            <p:cNvSpPr/>
            <p:nvPr/>
          </p:nvSpPr>
          <p:spPr>
            <a:xfrm>
              <a:off x="5119850" y="3419925"/>
              <a:ext cx="25825" cy="17425"/>
            </a:xfrm>
            <a:custGeom>
              <a:avLst/>
              <a:gdLst/>
              <a:ahLst/>
              <a:cxnLst/>
              <a:rect l="l" t="t" r="r" b="b"/>
              <a:pathLst>
                <a:path w="1033" h="697" extrusionOk="0">
                  <a:moveTo>
                    <a:pt x="94" y="0"/>
                  </a:moveTo>
                  <a:cubicBezTo>
                    <a:pt x="36" y="0"/>
                    <a:pt x="1" y="92"/>
                    <a:pt x="62" y="127"/>
                  </a:cubicBezTo>
                  <a:cubicBezTo>
                    <a:pt x="350" y="271"/>
                    <a:pt x="618" y="453"/>
                    <a:pt x="848" y="673"/>
                  </a:cubicBezTo>
                  <a:cubicBezTo>
                    <a:pt x="867" y="690"/>
                    <a:pt x="887" y="697"/>
                    <a:pt x="907" y="697"/>
                  </a:cubicBezTo>
                  <a:cubicBezTo>
                    <a:pt x="975" y="697"/>
                    <a:pt x="1032" y="608"/>
                    <a:pt x="972" y="548"/>
                  </a:cubicBezTo>
                  <a:cubicBezTo>
                    <a:pt x="714" y="319"/>
                    <a:pt x="426" y="136"/>
                    <a:pt x="110" y="2"/>
                  </a:cubicBezTo>
                  <a:cubicBezTo>
                    <a:pt x="105" y="1"/>
                    <a:pt x="99" y="0"/>
                    <a:pt x="94"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3"/>
            <p:cNvSpPr/>
            <p:nvPr/>
          </p:nvSpPr>
          <p:spPr>
            <a:xfrm>
              <a:off x="5115650" y="3447275"/>
              <a:ext cx="15950" cy="11975"/>
            </a:xfrm>
            <a:custGeom>
              <a:avLst/>
              <a:gdLst/>
              <a:ahLst/>
              <a:cxnLst/>
              <a:rect l="l" t="t" r="r" b="b"/>
              <a:pathLst>
                <a:path w="638" h="479" extrusionOk="0">
                  <a:moveTo>
                    <a:pt x="85" y="1"/>
                  </a:moveTo>
                  <a:cubicBezTo>
                    <a:pt x="38" y="1"/>
                    <a:pt x="1" y="66"/>
                    <a:pt x="48" y="106"/>
                  </a:cubicBezTo>
                  <a:cubicBezTo>
                    <a:pt x="192" y="221"/>
                    <a:pt x="345" y="345"/>
                    <a:pt x="489" y="460"/>
                  </a:cubicBezTo>
                  <a:cubicBezTo>
                    <a:pt x="504" y="473"/>
                    <a:pt x="520" y="478"/>
                    <a:pt x="535" y="478"/>
                  </a:cubicBezTo>
                  <a:cubicBezTo>
                    <a:pt x="590" y="478"/>
                    <a:pt x="637" y="412"/>
                    <a:pt x="585" y="374"/>
                  </a:cubicBezTo>
                  <a:cubicBezTo>
                    <a:pt x="431" y="250"/>
                    <a:pt x="269" y="135"/>
                    <a:pt x="115" y="10"/>
                  </a:cubicBezTo>
                  <a:cubicBezTo>
                    <a:pt x="105" y="3"/>
                    <a:pt x="95" y="1"/>
                    <a:pt x="85"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3"/>
            <p:cNvSpPr/>
            <p:nvPr/>
          </p:nvSpPr>
          <p:spPr>
            <a:xfrm>
              <a:off x="5099225" y="3452075"/>
              <a:ext cx="13975" cy="12200"/>
            </a:xfrm>
            <a:custGeom>
              <a:avLst/>
              <a:gdLst/>
              <a:ahLst/>
              <a:cxnLst/>
              <a:rect l="l" t="t" r="r" b="b"/>
              <a:pathLst>
                <a:path w="559" h="488" extrusionOk="0">
                  <a:moveTo>
                    <a:pt x="92" y="0"/>
                  </a:moveTo>
                  <a:cubicBezTo>
                    <a:pt x="41" y="0"/>
                    <a:pt x="0" y="61"/>
                    <a:pt x="44" y="105"/>
                  </a:cubicBezTo>
                  <a:cubicBezTo>
                    <a:pt x="169" y="230"/>
                    <a:pt x="293" y="345"/>
                    <a:pt x="408" y="470"/>
                  </a:cubicBezTo>
                  <a:cubicBezTo>
                    <a:pt x="423" y="482"/>
                    <a:pt x="438" y="487"/>
                    <a:pt x="454" y="487"/>
                  </a:cubicBezTo>
                  <a:cubicBezTo>
                    <a:pt x="509" y="487"/>
                    <a:pt x="559" y="417"/>
                    <a:pt x="514" y="364"/>
                  </a:cubicBezTo>
                  <a:cubicBezTo>
                    <a:pt x="389" y="249"/>
                    <a:pt x="265" y="134"/>
                    <a:pt x="140" y="19"/>
                  </a:cubicBezTo>
                  <a:cubicBezTo>
                    <a:pt x="124" y="6"/>
                    <a:pt x="108" y="0"/>
                    <a:pt x="92"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91258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233"/>
                                        </p:tgtEl>
                                        <p:attrNameLst>
                                          <p:attrName>style.visibility</p:attrName>
                                        </p:attrNameLst>
                                      </p:cBhvr>
                                      <p:to>
                                        <p:strVal val="visible"/>
                                      </p:to>
                                    </p:set>
                                    <p:animEffect transition="in" filter="randombar(horizontal)">
                                      <p:cBhvr>
                                        <p:cTn id="7" dur="500"/>
                                        <p:tgtEl>
                                          <p:spTgt spid="12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3"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29"/>
          <p:cNvSpPr txBox="1">
            <a:spLocks noGrp="1"/>
          </p:cNvSpPr>
          <p:nvPr>
            <p:ph type="ctrTitle"/>
          </p:nvPr>
        </p:nvSpPr>
        <p:spPr>
          <a:xfrm>
            <a:off x="2543025" y="1286413"/>
            <a:ext cx="4057800" cy="9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ASSIGNMENT</a:t>
            </a:r>
            <a:endParaRPr dirty="0"/>
          </a:p>
        </p:txBody>
      </p:sp>
      <p:sp>
        <p:nvSpPr>
          <p:cNvPr id="617" name="Google Shape;617;p29"/>
          <p:cNvSpPr txBox="1">
            <a:spLocks noGrp="1"/>
          </p:cNvSpPr>
          <p:nvPr>
            <p:ph type="subTitle" idx="1"/>
          </p:nvPr>
        </p:nvSpPr>
        <p:spPr>
          <a:xfrm>
            <a:off x="2714625" y="2728262"/>
            <a:ext cx="6062280" cy="1983901"/>
          </a:xfrm>
          <a:prstGeom prst="rect">
            <a:avLst/>
          </a:prstGeom>
        </p:spPr>
        <p:txBody>
          <a:bodyPr spcFirstLastPara="1" wrap="square" lIns="91425" tIns="91425" rIns="91425" bIns="91425" anchor="t" anchorCtr="0">
            <a:noAutofit/>
          </a:bodyPr>
          <a:lstStyle/>
          <a:p>
            <a:pPr marL="342900" lvl="0" algn="l">
              <a:buFont typeface="+mj-lt"/>
              <a:buAutoNum type="arabicPeriod"/>
            </a:pPr>
            <a:r>
              <a:rPr lang="en-US" dirty="0">
                <a:solidFill>
                  <a:srgbClr val="FF3399"/>
                </a:solidFill>
              </a:rPr>
              <a:t>Add Application Type to Product Model.</a:t>
            </a:r>
          </a:p>
          <a:p>
            <a:pPr marL="342900" lvl="0" algn="l">
              <a:buFont typeface="+mj-lt"/>
              <a:buAutoNum type="arabicPeriod"/>
            </a:pPr>
            <a:r>
              <a:rPr lang="en-US" dirty="0">
                <a:solidFill>
                  <a:srgbClr val="FF3399"/>
                </a:solidFill>
              </a:rPr>
              <a:t>Add that in all CRUD operations of Product as well</a:t>
            </a:r>
          </a:p>
          <a:p>
            <a:pPr marL="742950" lvl="1" indent="-285750">
              <a:buFont typeface="Arial" panose="020B0604020202020204" pitchFamily="34" charset="0"/>
              <a:buChar char="•"/>
            </a:pPr>
            <a:endParaRPr lang="en-US" dirty="0"/>
          </a:p>
        </p:txBody>
      </p:sp>
      <p:sp>
        <p:nvSpPr>
          <p:cNvPr id="618" name="Google Shape;618;p29"/>
          <p:cNvSpPr/>
          <p:nvPr/>
        </p:nvSpPr>
        <p:spPr>
          <a:xfrm rot="7917476" flipH="1">
            <a:off x="3430770" y="1335112"/>
            <a:ext cx="2226644" cy="2317220"/>
          </a:xfrm>
          <a:custGeom>
            <a:avLst/>
            <a:gdLst/>
            <a:ahLst/>
            <a:cxnLst/>
            <a:rect l="l" t="t" r="r" b="b"/>
            <a:pathLst>
              <a:path w="17061" h="19814" fill="none" extrusionOk="0">
                <a:moveTo>
                  <a:pt x="0" y="19699"/>
                </a:moveTo>
                <a:cubicBezTo>
                  <a:pt x="1138" y="19813"/>
                  <a:pt x="2139" y="18903"/>
                  <a:pt x="2730" y="17925"/>
                </a:cubicBezTo>
                <a:cubicBezTo>
                  <a:pt x="3322" y="16947"/>
                  <a:pt x="3708" y="15832"/>
                  <a:pt x="4527" y="15036"/>
                </a:cubicBezTo>
                <a:cubicBezTo>
                  <a:pt x="5596" y="13990"/>
                  <a:pt x="7257" y="13649"/>
                  <a:pt x="8144" y="12443"/>
                </a:cubicBezTo>
                <a:cubicBezTo>
                  <a:pt x="9031" y="11260"/>
                  <a:pt x="8872" y="9668"/>
                  <a:pt x="9577" y="8394"/>
                </a:cubicBezTo>
                <a:cubicBezTo>
                  <a:pt x="10191" y="7279"/>
                  <a:pt x="11329" y="6597"/>
                  <a:pt x="12352" y="5823"/>
                </a:cubicBezTo>
                <a:cubicBezTo>
                  <a:pt x="14354" y="4277"/>
                  <a:pt x="15969" y="2275"/>
                  <a:pt x="17061" y="0"/>
                </a:cubicBezTo>
              </a:path>
            </a:pathLst>
          </a:custGeom>
          <a:noFill/>
          <a:ln w="762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29"/>
          <p:cNvGrpSpPr/>
          <p:nvPr/>
        </p:nvGrpSpPr>
        <p:grpSpPr>
          <a:xfrm>
            <a:off x="1099986" y="1881370"/>
            <a:ext cx="933720" cy="3302647"/>
            <a:chOff x="1529502" y="2594527"/>
            <a:chExt cx="732157" cy="2589702"/>
          </a:xfrm>
        </p:grpSpPr>
        <p:sp>
          <p:nvSpPr>
            <p:cNvPr id="620" name="Google Shape;620;p29"/>
            <p:cNvSpPr/>
            <p:nvPr/>
          </p:nvSpPr>
          <p:spPr>
            <a:xfrm>
              <a:off x="1692125" y="2720725"/>
              <a:ext cx="488120" cy="707775"/>
            </a:xfrm>
            <a:custGeom>
              <a:avLst/>
              <a:gdLst/>
              <a:ahLst/>
              <a:cxnLst/>
              <a:rect l="l" t="t" r="r" b="b"/>
              <a:pathLst>
                <a:path w="5701" h="9112" extrusionOk="0">
                  <a:moveTo>
                    <a:pt x="2693" y="1428"/>
                  </a:moveTo>
                  <a:cubicBezTo>
                    <a:pt x="2683" y="1476"/>
                    <a:pt x="2673" y="1514"/>
                    <a:pt x="2673" y="1552"/>
                  </a:cubicBezTo>
                  <a:lnTo>
                    <a:pt x="2664" y="1619"/>
                  </a:lnTo>
                  <a:cubicBezTo>
                    <a:pt x="2616" y="1552"/>
                    <a:pt x="2568" y="1485"/>
                    <a:pt x="2520" y="1428"/>
                  </a:cubicBezTo>
                  <a:close/>
                  <a:moveTo>
                    <a:pt x="2235" y="0"/>
                  </a:moveTo>
                  <a:cubicBezTo>
                    <a:pt x="1812" y="0"/>
                    <a:pt x="1390" y="13"/>
                    <a:pt x="968" y="39"/>
                  </a:cubicBezTo>
                  <a:cubicBezTo>
                    <a:pt x="575" y="48"/>
                    <a:pt x="259" y="364"/>
                    <a:pt x="250" y="757"/>
                  </a:cubicBezTo>
                  <a:cubicBezTo>
                    <a:pt x="173" y="3286"/>
                    <a:pt x="1" y="5854"/>
                    <a:pt x="77" y="8393"/>
                  </a:cubicBezTo>
                  <a:cubicBezTo>
                    <a:pt x="59" y="8731"/>
                    <a:pt x="337" y="9008"/>
                    <a:pt x="670" y="9008"/>
                  </a:cubicBezTo>
                  <a:cubicBezTo>
                    <a:pt x="686" y="9008"/>
                    <a:pt x="703" y="9007"/>
                    <a:pt x="719" y="9006"/>
                  </a:cubicBezTo>
                  <a:cubicBezTo>
                    <a:pt x="824" y="9073"/>
                    <a:pt x="949" y="9101"/>
                    <a:pt x="1074" y="9111"/>
                  </a:cubicBezTo>
                  <a:lnTo>
                    <a:pt x="4369" y="9101"/>
                  </a:lnTo>
                  <a:cubicBezTo>
                    <a:pt x="4666" y="9101"/>
                    <a:pt x="4992" y="8881"/>
                    <a:pt x="5059" y="8575"/>
                  </a:cubicBezTo>
                  <a:cubicBezTo>
                    <a:pt x="5500" y="6390"/>
                    <a:pt x="5701" y="4168"/>
                    <a:pt x="5663" y="1935"/>
                  </a:cubicBezTo>
                  <a:cubicBezTo>
                    <a:pt x="5653" y="1504"/>
                    <a:pt x="5701" y="949"/>
                    <a:pt x="5442" y="575"/>
                  </a:cubicBezTo>
                  <a:cubicBezTo>
                    <a:pt x="5174" y="201"/>
                    <a:pt x="4791" y="163"/>
                    <a:pt x="4360" y="115"/>
                  </a:cubicBezTo>
                  <a:cubicBezTo>
                    <a:pt x="3651" y="37"/>
                    <a:pt x="2943" y="0"/>
                    <a:pt x="2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 name="Google Shape;621;p29"/>
            <p:cNvGrpSpPr/>
            <p:nvPr/>
          </p:nvGrpSpPr>
          <p:grpSpPr>
            <a:xfrm>
              <a:off x="1529502" y="2594527"/>
              <a:ext cx="732157" cy="2589702"/>
              <a:chOff x="2668375" y="1357050"/>
              <a:chExt cx="378200" cy="1337725"/>
            </a:xfrm>
          </p:grpSpPr>
          <p:sp>
            <p:nvSpPr>
              <p:cNvPr id="622" name="Google Shape;622;p29"/>
              <p:cNvSpPr/>
              <p:nvPr/>
            </p:nvSpPr>
            <p:spPr>
              <a:xfrm>
                <a:off x="2840325" y="1385350"/>
                <a:ext cx="69250" cy="14400"/>
              </a:xfrm>
              <a:custGeom>
                <a:avLst/>
                <a:gdLst/>
                <a:ahLst/>
                <a:cxnLst/>
                <a:rect l="l" t="t" r="r" b="b"/>
                <a:pathLst>
                  <a:path w="2770" h="576" extrusionOk="0">
                    <a:moveTo>
                      <a:pt x="2453" y="1"/>
                    </a:moveTo>
                    <a:cubicBezTo>
                      <a:pt x="2450" y="1"/>
                      <a:pt x="2447" y="1"/>
                      <a:pt x="2444" y="1"/>
                    </a:cubicBezTo>
                    <a:cubicBezTo>
                      <a:pt x="1716" y="39"/>
                      <a:pt x="978" y="106"/>
                      <a:pt x="250" y="192"/>
                    </a:cubicBezTo>
                    <a:cubicBezTo>
                      <a:pt x="10" y="221"/>
                      <a:pt x="1" y="575"/>
                      <a:pt x="250" y="575"/>
                    </a:cubicBezTo>
                    <a:cubicBezTo>
                      <a:pt x="978" y="575"/>
                      <a:pt x="1716" y="556"/>
                      <a:pt x="2444" y="508"/>
                    </a:cubicBezTo>
                    <a:cubicBezTo>
                      <a:pt x="2757" y="489"/>
                      <a:pt x="2769" y="1"/>
                      <a:pt x="2453"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 name="Google Shape;623;p29"/>
              <p:cNvGrpSpPr/>
              <p:nvPr/>
            </p:nvGrpSpPr>
            <p:grpSpPr>
              <a:xfrm>
                <a:off x="2668375" y="1357050"/>
                <a:ext cx="378200" cy="1337725"/>
                <a:chOff x="2668375" y="1357050"/>
                <a:chExt cx="378200" cy="1337725"/>
              </a:xfrm>
            </p:grpSpPr>
            <p:sp>
              <p:nvSpPr>
                <p:cNvPr id="624" name="Google Shape;624;p29"/>
                <p:cNvSpPr/>
                <p:nvPr/>
              </p:nvSpPr>
              <p:spPr>
                <a:xfrm>
                  <a:off x="2699275" y="1357050"/>
                  <a:ext cx="347300" cy="501300"/>
                </a:xfrm>
                <a:custGeom>
                  <a:avLst/>
                  <a:gdLst/>
                  <a:ahLst/>
                  <a:cxnLst/>
                  <a:rect l="l" t="t" r="r" b="b"/>
                  <a:pathLst>
                    <a:path w="13892" h="20052" extrusionOk="0">
                      <a:moveTo>
                        <a:pt x="7004" y="1"/>
                      </a:moveTo>
                      <a:cubicBezTo>
                        <a:pt x="5440" y="1"/>
                        <a:pt x="3809" y="86"/>
                        <a:pt x="2366" y="510"/>
                      </a:cubicBezTo>
                      <a:cubicBezTo>
                        <a:pt x="814" y="979"/>
                        <a:pt x="364" y="2119"/>
                        <a:pt x="259" y="3624"/>
                      </a:cubicBezTo>
                      <a:cubicBezTo>
                        <a:pt x="96" y="5942"/>
                        <a:pt x="38" y="8270"/>
                        <a:pt x="19" y="10588"/>
                      </a:cubicBezTo>
                      <a:cubicBezTo>
                        <a:pt x="0" y="13175"/>
                        <a:pt x="58" y="15752"/>
                        <a:pt x="192" y="18329"/>
                      </a:cubicBezTo>
                      <a:cubicBezTo>
                        <a:pt x="230" y="18971"/>
                        <a:pt x="211" y="19718"/>
                        <a:pt x="920" y="19977"/>
                      </a:cubicBezTo>
                      <a:cubicBezTo>
                        <a:pt x="1076" y="20035"/>
                        <a:pt x="1253" y="20052"/>
                        <a:pt x="1433" y="20052"/>
                      </a:cubicBezTo>
                      <a:cubicBezTo>
                        <a:pt x="1638" y="20052"/>
                        <a:pt x="1847" y="20030"/>
                        <a:pt x="2031" y="20025"/>
                      </a:cubicBezTo>
                      <a:cubicBezTo>
                        <a:pt x="2692" y="20015"/>
                        <a:pt x="3344" y="20006"/>
                        <a:pt x="4005" y="19948"/>
                      </a:cubicBezTo>
                      <a:cubicBezTo>
                        <a:pt x="4215" y="19920"/>
                        <a:pt x="4215" y="19613"/>
                        <a:pt x="4005" y="19584"/>
                      </a:cubicBezTo>
                      <a:cubicBezTo>
                        <a:pt x="3923" y="19579"/>
                        <a:pt x="3840" y="19577"/>
                        <a:pt x="3754" y="19577"/>
                      </a:cubicBezTo>
                      <a:cubicBezTo>
                        <a:pt x="3314" y="19577"/>
                        <a:pt x="2828" y="19636"/>
                        <a:pt x="2371" y="19636"/>
                      </a:cubicBezTo>
                      <a:cubicBezTo>
                        <a:pt x="2124" y="19636"/>
                        <a:pt x="1885" y="19619"/>
                        <a:pt x="1667" y="19565"/>
                      </a:cubicBezTo>
                      <a:cubicBezTo>
                        <a:pt x="422" y="19268"/>
                        <a:pt x="613" y="17793"/>
                        <a:pt x="584" y="16787"/>
                      </a:cubicBezTo>
                      <a:cubicBezTo>
                        <a:pt x="527" y="15043"/>
                        <a:pt x="498" y="13300"/>
                        <a:pt x="498" y="11556"/>
                      </a:cubicBezTo>
                      <a:cubicBezTo>
                        <a:pt x="498" y="9879"/>
                        <a:pt x="527" y="8203"/>
                        <a:pt x="604" y="6526"/>
                      </a:cubicBezTo>
                      <a:cubicBezTo>
                        <a:pt x="661" y="5032"/>
                        <a:pt x="307" y="2186"/>
                        <a:pt x="1763" y="1286"/>
                      </a:cubicBezTo>
                      <a:cubicBezTo>
                        <a:pt x="3094" y="472"/>
                        <a:pt x="5173" y="596"/>
                        <a:pt x="6687" y="539"/>
                      </a:cubicBezTo>
                      <a:cubicBezTo>
                        <a:pt x="7328" y="517"/>
                        <a:pt x="7991" y="497"/>
                        <a:pt x="8658" y="497"/>
                      </a:cubicBezTo>
                      <a:cubicBezTo>
                        <a:pt x="9784" y="497"/>
                        <a:pt x="10923" y="554"/>
                        <a:pt x="11995" y="759"/>
                      </a:cubicBezTo>
                      <a:cubicBezTo>
                        <a:pt x="13297" y="1008"/>
                        <a:pt x="13259" y="2186"/>
                        <a:pt x="13278" y="3269"/>
                      </a:cubicBezTo>
                      <a:cubicBezTo>
                        <a:pt x="13288" y="4112"/>
                        <a:pt x="13297" y="4946"/>
                        <a:pt x="13297" y="5789"/>
                      </a:cubicBezTo>
                      <a:cubicBezTo>
                        <a:pt x="13297" y="7532"/>
                        <a:pt x="13278" y="9276"/>
                        <a:pt x="13230" y="11020"/>
                      </a:cubicBezTo>
                      <a:cubicBezTo>
                        <a:pt x="13182" y="12897"/>
                        <a:pt x="13106" y="14765"/>
                        <a:pt x="12991" y="16643"/>
                      </a:cubicBezTo>
                      <a:cubicBezTo>
                        <a:pt x="12962" y="17161"/>
                        <a:pt x="12962" y="17707"/>
                        <a:pt x="12885" y="18224"/>
                      </a:cubicBezTo>
                      <a:cubicBezTo>
                        <a:pt x="12790" y="18914"/>
                        <a:pt x="12406" y="19211"/>
                        <a:pt x="11745" y="19402"/>
                      </a:cubicBezTo>
                      <a:cubicBezTo>
                        <a:pt x="11298" y="19533"/>
                        <a:pt x="10806" y="19583"/>
                        <a:pt x="10306" y="19583"/>
                      </a:cubicBezTo>
                      <a:cubicBezTo>
                        <a:pt x="9598" y="19583"/>
                        <a:pt x="8874" y="19482"/>
                        <a:pt x="8239" y="19364"/>
                      </a:cubicBezTo>
                      <a:cubicBezTo>
                        <a:pt x="8221" y="19361"/>
                        <a:pt x="8204" y="19359"/>
                        <a:pt x="8187" y="19359"/>
                      </a:cubicBezTo>
                      <a:cubicBezTo>
                        <a:pt x="7909" y="19359"/>
                        <a:pt x="7807" y="19789"/>
                        <a:pt x="8105" y="19843"/>
                      </a:cubicBezTo>
                      <a:cubicBezTo>
                        <a:pt x="8775" y="19981"/>
                        <a:pt x="9458" y="20047"/>
                        <a:pt x="10143" y="20047"/>
                      </a:cubicBezTo>
                      <a:cubicBezTo>
                        <a:pt x="10457" y="20047"/>
                        <a:pt x="10771" y="20033"/>
                        <a:pt x="11084" y="20006"/>
                      </a:cubicBezTo>
                      <a:cubicBezTo>
                        <a:pt x="11707" y="19939"/>
                        <a:pt x="12512" y="19881"/>
                        <a:pt x="12972" y="19393"/>
                      </a:cubicBezTo>
                      <a:cubicBezTo>
                        <a:pt x="13412" y="18923"/>
                        <a:pt x="13403" y="18205"/>
                        <a:pt x="13441" y="17611"/>
                      </a:cubicBezTo>
                      <a:cubicBezTo>
                        <a:pt x="13518" y="16385"/>
                        <a:pt x="13585" y="15158"/>
                        <a:pt x="13633" y="13932"/>
                      </a:cubicBezTo>
                      <a:cubicBezTo>
                        <a:pt x="13738" y="11604"/>
                        <a:pt x="13786" y="9276"/>
                        <a:pt x="13796" y="6948"/>
                      </a:cubicBezTo>
                      <a:cubicBezTo>
                        <a:pt x="13805" y="5856"/>
                        <a:pt x="13796" y="4764"/>
                        <a:pt x="13786" y="3662"/>
                      </a:cubicBezTo>
                      <a:cubicBezTo>
                        <a:pt x="13767" y="2867"/>
                        <a:pt x="13891" y="1880"/>
                        <a:pt x="13508" y="1142"/>
                      </a:cubicBezTo>
                      <a:cubicBezTo>
                        <a:pt x="13221" y="577"/>
                        <a:pt x="12694" y="366"/>
                        <a:pt x="12100" y="261"/>
                      </a:cubicBezTo>
                      <a:cubicBezTo>
                        <a:pt x="10969" y="60"/>
                        <a:pt x="9772" y="41"/>
                        <a:pt x="8632" y="21"/>
                      </a:cubicBezTo>
                      <a:cubicBezTo>
                        <a:pt x="8105" y="11"/>
                        <a:pt x="7559" y="1"/>
                        <a:pt x="700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a:off x="2734225" y="1425275"/>
                  <a:ext cx="275225" cy="392875"/>
                </a:xfrm>
                <a:custGeom>
                  <a:avLst/>
                  <a:gdLst/>
                  <a:ahLst/>
                  <a:cxnLst/>
                  <a:rect l="l" t="t" r="r" b="b"/>
                  <a:pathLst>
                    <a:path w="11009" h="15715" extrusionOk="0">
                      <a:moveTo>
                        <a:pt x="6995" y="0"/>
                      </a:moveTo>
                      <a:cubicBezTo>
                        <a:pt x="5289" y="0"/>
                        <a:pt x="3578" y="38"/>
                        <a:pt x="1888" y="176"/>
                      </a:cubicBezTo>
                      <a:cubicBezTo>
                        <a:pt x="1275" y="233"/>
                        <a:pt x="729" y="339"/>
                        <a:pt x="451" y="952"/>
                      </a:cubicBezTo>
                      <a:cubicBezTo>
                        <a:pt x="1" y="1939"/>
                        <a:pt x="250" y="3472"/>
                        <a:pt x="231" y="4525"/>
                      </a:cubicBezTo>
                      <a:cubicBezTo>
                        <a:pt x="192" y="7400"/>
                        <a:pt x="212" y="10274"/>
                        <a:pt x="288" y="13138"/>
                      </a:cubicBezTo>
                      <a:cubicBezTo>
                        <a:pt x="307" y="13866"/>
                        <a:pt x="154" y="14901"/>
                        <a:pt x="805" y="15418"/>
                      </a:cubicBezTo>
                      <a:cubicBezTo>
                        <a:pt x="1090" y="15640"/>
                        <a:pt x="1436" y="15714"/>
                        <a:pt x="1793" y="15714"/>
                      </a:cubicBezTo>
                      <a:cubicBezTo>
                        <a:pt x="2143" y="15714"/>
                        <a:pt x="2504" y="15643"/>
                        <a:pt x="2827" y="15572"/>
                      </a:cubicBezTo>
                      <a:cubicBezTo>
                        <a:pt x="2982" y="15535"/>
                        <a:pt x="2963" y="15263"/>
                        <a:pt x="2803" y="15263"/>
                      </a:cubicBezTo>
                      <a:cubicBezTo>
                        <a:pt x="2795" y="15263"/>
                        <a:pt x="2787" y="15264"/>
                        <a:pt x="2779" y="15265"/>
                      </a:cubicBezTo>
                      <a:cubicBezTo>
                        <a:pt x="2603" y="15285"/>
                        <a:pt x="2424" y="15297"/>
                        <a:pt x="2247" y="15297"/>
                      </a:cubicBezTo>
                      <a:cubicBezTo>
                        <a:pt x="1477" y="15297"/>
                        <a:pt x="761" y="15058"/>
                        <a:pt x="691" y="14115"/>
                      </a:cubicBezTo>
                      <a:cubicBezTo>
                        <a:pt x="623" y="13205"/>
                        <a:pt x="633" y="12286"/>
                        <a:pt x="623" y="11375"/>
                      </a:cubicBezTo>
                      <a:cubicBezTo>
                        <a:pt x="595" y="9546"/>
                        <a:pt x="585" y="7725"/>
                        <a:pt x="595" y="5895"/>
                      </a:cubicBezTo>
                      <a:cubicBezTo>
                        <a:pt x="604" y="4985"/>
                        <a:pt x="623" y="4066"/>
                        <a:pt x="643" y="3155"/>
                      </a:cubicBezTo>
                      <a:cubicBezTo>
                        <a:pt x="662" y="2102"/>
                        <a:pt x="441" y="674"/>
                        <a:pt x="1898" y="559"/>
                      </a:cubicBezTo>
                      <a:cubicBezTo>
                        <a:pt x="3622" y="435"/>
                        <a:pt x="5375" y="425"/>
                        <a:pt x="7109" y="406"/>
                      </a:cubicBezTo>
                      <a:cubicBezTo>
                        <a:pt x="7654" y="399"/>
                        <a:pt x="8262" y="330"/>
                        <a:pt x="8843" y="330"/>
                      </a:cubicBezTo>
                      <a:cubicBezTo>
                        <a:pt x="9110" y="330"/>
                        <a:pt x="9372" y="345"/>
                        <a:pt x="9619" y="387"/>
                      </a:cubicBezTo>
                      <a:cubicBezTo>
                        <a:pt x="9693" y="363"/>
                        <a:pt x="9763" y="351"/>
                        <a:pt x="9827" y="351"/>
                      </a:cubicBezTo>
                      <a:cubicBezTo>
                        <a:pt x="9994" y="351"/>
                        <a:pt x="10128" y="434"/>
                        <a:pt x="10232" y="607"/>
                      </a:cubicBezTo>
                      <a:cubicBezTo>
                        <a:pt x="10242" y="866"/>
                        <a:pt x="10242" y="1134"/>
                        <a:pt x="10252" y="1393"/>
                      </a:cubicBezTo>
                      <a:cubicBezTo>
                        <a:pt x="10252" y="1786"/>
                        <a:pt x="10261" y="2178"/>
                        <a:pt x="10261" y="2571"/>
                      </a:cubicBezTo>
                      <a:cubicBezTo>
                        <a:pt x="10271" y="4420"/>
                        <a:pt x="10309" y="6260"/>
                        <a:pt x="10309" y="8099"/>
                      </a:cubicBezTo>
                      <a:cubicBezTo>
                        <a:pt x="10309" y="9900"/>
                        <a:pt x="10367" y="11711"/>
                        <a:pt x="10261" y="13502"/>
                      </a:cubicBezTo>
                      <a:cubicBezTo>
                        <a:pt x="10232" y="14029"/>
                        <a:pt x="10175" y="14585"/>
                        <a:pt x="9638" y="14891"/>
                      </a:cubicBezTo>
                      <a:cubicBezTo>
                        <a:pt x="9348" y="15060"/>
                        <a:pt x="8999" y="15091"/>
                        <a:pt x="8658" y="15091"/>
                      </a:cubicBezTo>
                      <a:cubicBezTo>
                        <a:pt x="8516" y="15091"/>
                        <a:pt x="8375" y="15086"/>
                        <a:pt x="8240" y="15083"/>
                      </a:cubicBezTo>
                      <a:cubicBezTo>
                        <a:pt x="8056" y="15080"/>
                        <a:pt x="7873" y="15076"/>
                        <a:pt x="7690" y="15076"/>
                      </a:cubicBezTo>
                      <a:cubicBezTo>
                        <a:pt x="7303" y="15076"/>
                        <a:pt x="6919" y="15094"/>
                        <a:pt x="6534" y="15179"/>
                      </a:cubicBezTo>
                      <a:cubicBezTo>
                        <a:pt x="6265" y="15242"/>
                        <a:pt x="6350" y="15634"/>
                        <a:pt x="6599" y="15634"/>
                      </a:cubicBezTo>
                      <a:cubicBezTo>
                        <a:pt x="6615" y="15634"/>
                        <a:pt x="6632" y="15633"/>
                        <a:pt x="6649" y="15629"/>
                      </a:cubicBezTo>
                      <a:cubicBezTo>
                        <a:pt x="6900" y="15574"/>
                        <a:pt x="7171" y="15559"/>
                        <a:pt x="7450" y="15559"/>
                      </a:cubicBezTo>
                      <a:cubicBezTo>
                        <a:pt x="7774" y="15559"/>
                        <a:pt x="8110" y="15579"/>
                        <a:pt x="8440" y="15579"/>
                      </a:cubicBezTo>
                      <a:cubicBezTo>
                        <a:pt x="9054" y="15579"/>
                        <a:pt x="9648" y="15509"/>
                        <a:pt x="10108" y="15112"/>
                      </a:cubicBezTo>
                      <a:cubicBezTo>
                        <a:pt x="11008" y="14355"/>
                        <a:pt x="10740" y="12678"/>
                        <a:pt x="10750" y="11653"/>
                      </a:cubicBezTo>
                      <a:cubicBezTo>
                        <a:pt x="10779" y="7840"/>
                        <a:pt x="10664" y="4027"/>
                        <a:pt x="10577" y="214"/>
                      </a:cubicBezTo>
                      <a:cubicBezTo>
                        <a:pt x="10568" y="119"/>
                        <a:pt x="10491" y="32"/>
                        <a:pt x="10395" y="32"/>
                      </a:cubicBezTo>
                      <a:cubicBezTo>
                        <a:pt x="9269" y="17"/>
                        <a:pt x="8133" y="0"/>
                        <a:pt x="69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a:off x="2668375" y="1767150"/>
                  <a:ext cx="249575" cy="927625"/>
                </a:xfrm>
                <a:custGeom>
                  <a:avLst/>
                  <a:gdLst/>
                  <a:ahLst/>
                  <a:cxnLst/>
                  <a:rect l="l" t="t" r="r" b="b"/>
                  <a:pathLst>
                    <a:path w="9983" h="37105" extrusionOk="0">
                      <a:moveTo>
                        <a:pt x="7488" y="0"/>
                      </a:moveTo>
                      <a:cubicBezTo>
                        <a:pt x="7415" y="0"/>
                        <a:pt x="7339" y="23"/>
                        <a:pt x="7262" y="76"/>
                      </a:cubicBezTo>
                      <a:cubicBezTo>
                        <a:pt x="6476" y="153"/>
                        <a:pt x="6151" y="996"/>
                        <a:pt x="6045" y="1743"/>
                      </a:cubicBezTo>
                      <a:cubicBezTo>
                        <a:pt x="5863" y="2979"/>
                        <a:pt x="5758" y="4426"/>
                        <a:pt x="5863" y="5738"/>
                      </a:cubicBezTo>
                      <a:cubicBezTo>
                        <a:pt x="5710" y="5585"/>
                        <a:pt x="5518" y="5480"/>
                        <a:pt x="5298" y="5432"/>
                      </a:cubicBezTo>
                      <a:cubicBezTo>
                        <a:pt x="5248" y="5425"/>
                        <a:pt x="5198" y="5421"/>
                        <a:pt x="5148" y="5421"/>
                      </a:cubicBezTo>
                      <a:cubicBezTo>
                        <a:pt x="4860" y="5421"/>
                        <a:pt x="4573" y="5537"/>
                        <a:pt x="4369" y="5757"/>
                      </a:cubicBezTo>
                      <a:cubicBezTo>
                        <a:pt x="4220" y="5469"/>
                        <a:pt x="3921" y="5293"/>
                        <a:pt x="3600" y="5293"/>
                      </a:cubicBezTo>
                      <a:cubicBezTo>
                        <a:pt x="3569" y="5293"/>
                        <a:pt x="3538" y="5294"/>
                        <a:pt x="3507" y="5298"/>
                      </a:cubicBezTo>
                      <a:cubicBezTo>
                        <a:pt x="3142" y="5365"/>
                        <a:pt x="2836" y="5604"/>
                        <a:pt x="2673" y="5930"/>
                      </a:cubicBezTo>
                      <a:cubicBezTo>
                        <a:pt x="2467" y="5660"/>
                        <a:pt x="2145" y="5511"/>
                        <a:pt x="1816" y="5511"/>
                      </a:cubicBezTo>
                      <a:cubicBezTo>
                        <a:pt x="1702" y="5511"/>
                        <a:pt x="1587" y="5529"/>
                        <a:pt x="1476" y="5566"/>
                      </a:cubicBezTo>
                      <a:cubicBezTo>
                        <a:pt x="556" y="5863"/>
                        <a:pt x="556" y="7022"/>
                        <a:pt x="489" y="7798"/>
                      </a:cubicBezTo>
                      <a:cubicBezTo>
                        <a:pt x="307" y="9705"/>
                        <a:pt x="0" y="13546"/>
                        <a:pt x="2338" y="14351"/>
                      </a:cubicBezTo>
                      <a:cubicBezTo>
                        <a:pt x="2002" y="18011"/>
                        <a:pt x="2002" y="21718"/>
                        <a:pt x="1878" y="25397"/>
                      </a:cubicBezTo>
                      <a:cubicBezTo>
                        <a:pt x="1753" y="29143"/>
                        <a:pt x="1629" y="32898"/>
                        <a:pt x="1523" y="36654"/>
                      </a:cubicBezTo>
                      <a:cubicBezTo>
                        <a:pt x="1523" y="36798"/>
                        <a:pt x="1514" y="36941"/>
                        <a:pt x="1504" y="37095"/>
                      </a:cubicBezTo>
                      <a:lnTo>
                        <a:pt x="1955" y="37095"/>
                      </a:lnTo>
                      <a:cubicBezTo>
                        <a:pt x="1955" y="36941"/>
                        <a:pt x="1964" y="36798"/>
                        <a:pt x="1964" y="36654"/>
                      </a:cubicBezTo>
                      <a:cubicBezTo>
                        <a:pt x="2079" y="32965"/>
                        <a:pt x="2194" y="29277"/>
                        <a:pt x="2328" y="25589"/>
                      </a:cubicBezTo>
                      <a:cubicBezTo>
                        <a:pt x="2453" y="21843"/>
                        <a:pt x="2740" y="18078"/>
                        <a:pt x="2683" y="14332"/>
                      </a:cubicBezTo>
                      <a:cubicBezTo>
                        <a:pt x="2654" y="14217"/>
                        <a:pt x="2587" y="14121"/>
                        <a:pt x="2510" y="14035"/>
                      </a:cubicBezTo>
                      <a:cubicBezTo>
                        <a:pt x="872" y="13498"/>
                        <a:pt x="834" y="11371"/>
                        <a:pt x="776" y="9934"/>
                      </a:cubicBezTo>
                      <a:cubicBezTo>
                        <a:pt x="757" y="9350"/>
                        <a:pt x="767" y="8766"/>
                        <a:pt x="805" y="8181"/>
                      </a:cubicBezTo>
                      <a:cubicBezTo>
                        <a:pt x="824" y="7856"/>
                        <a:pt x="853" y="7539"/>
                        <a:pt x="901" y="7214"/>
                      </a:cubicBezTo>
                      <a:lnTo>
                        <a:pt x="1006" y="6533"/>
                      </a:lnTo>
                      <a:cubicBezTo>
                        <a:pt x="1459" y="6209"/>
                        <a:pt x="1827" y="6048"/>
                        <a:pt x="2110" y="6048"/>
                      </a:cubicBezTo>
                      <a:cubicBezTo>
                        <a:pt x="2312" y="6048"/>
                        <a:pt x="2471" y="6130"/>
                        <a:pt x="2587" y="6294"/>
                      </a:cubicBezTo>
                      <a:cubicBezTo>
                        <a:pt x="2587" y="6342"/>
                        <a:pt x="2596" y="6390"/>
                        <a:pt x="2606" y="6438"/>
                      </a:cubicBezTo>
                      <a:cubicBezTo>
                        <a:pt x="2625" y="6495"/>
                        <a:pt x="2673" y="6543"/>
                        <a:pt x="2731" y="6562"/>
                      </a:cubicBezTo>
                      <a:cubicBezTo>
                        <a:pt x="2750" y="6578"/>
                        <a:pt x="2773" y="6585"/>
                        <a:pt x="2798" y="6585"/>
                      </a:cubicBezTo>
                      <a:cubicBezTo>
                        <a:pt x="2834" y="6585"/>
                        <a:pt x="2870" y="6568"/>
                        <a:pt x="2893" y="6533"/>
                      </a:cubicBezTo>
                      <a:cubicBezTo>
                        <a:pt x="2913" y="6524"/>
                        <a:pt x="2922" y="6505"/>
                        <a:pt x="2932" y="6476"/>
                      </a:cubicBezTo>
                      <a:cubicBezTo>
                        <a:pt x="3066" y="6217"/>
                        <a:pt x="3085" y="5911"/>
                        <a:pt x="3382" y="5757"/>
                      </a:cubicBezTo>
                      <a:cubicBezTo>
                        <a:pt x="3461" y="5719"/>
                        <a:pt x="3545" y="5701"/>
                        <a:pt x="3627" y="5701"/>
                      </a:cubicBezTo>
                      <a:cubicBezTo>
                        <a:pt x="3873" y="5701"/>
                        <a:pt x="4108" y="5861"/>
                        <a:pt x="4187" y="6112"/>
                      </a:cubicBezTo>
                      <a:lnTo>
                        <a:pt x="4187" y="6141"/>
                      </a:lnTo>
                      <a:cubicBezTo>
                        <a:pt x="4155" y="6266"/>
                        <a:pt x="4260" y="6359"/>
                        <a:pt x="4366" y="6359"/>
                      </a:cubicBezTo>
                      <a:cubicBezTo>
                        <a:pt x="4421" y="6359"/>
                        <a:pt x="4476" y="6334"/>
                        <a:pt x="4512" y="6275"/>
                      </a:cubicBezTo>
                      <a:cubicBezTo>
                        <a:pt x="4683" y="6015"/>
                        <a:pt x="4870" y="5763"/>
                        <a:pt x="5207" y="5763"/>
                      </a:cubicBezTo>
                      <a:cubicBezTo>
                        <a:pt x="5230" y="5763"/>
                        <a:pt x="5254" y="5765"/>
                        <a:pt x="5279" y="5767"/>
                      </a:cubicBezTo>
                      <a:cubicBezTo>
                        <a:pt x="5624" y="5805"/>
                        <a:pt x="5739" y="6083"/>
                        <a:pt x="5921" y="6323"/>
                      </a:cubicBezTo>
                      <a:cubicBezTo>
                        <a:pt x="5940" y="6418"/>
                        <a:pt x="5950" y="6514"/>
                        <a:pt x="5959" y="6600"/>
                      </a:cubicBezTo>
                      <a:cubicBezTo>
                        <a:pt x="5973" y="6639"/>
                        <a:pt x="6007" y="6658"/>
                        <a:pt x="6039" y="6658"/>
                      </a:cubicBezTo>
                      <a:cubicBezTo>
                        <a:pt x="6072" y="6658"/>
                        <a:pt x="6103" y="6639"/>
                        <a:pt x="6112" y="6600"/>
                      </a:cubicBezTo>
                      <a:cubicBezTo>
                        <a:pt x="6266" y="5671"/>
                        <a:pt x="6218" y="4704"/>
                        <a:pt x="6275" y="3755"/>
                      </a:cubicBezTo>
                      <a:cubicBezTo>
                        <a:pt x="6352" y="2682"/>
                        <a:pt x="6160" y="594"/>
                        <a:pt x="7530" y="345"/>
                      </a:cubicBezTo>
                      <a:cubicBezTo>
                        <a:pt x="7731" y="517"/>
                        <a:pt x="7875" y="747"/>
                        <a:pt x="7942" y="996"/>
                      </a:cubicBezTo>
                      <a:cubicBezTo>
                        <a:pt x="8009" y="1303"/>
                        <a:pt x="8038" y="1609"/>
                        <a:pt x="8028" y="1925"/>
                      </a:cubicBezTo>
                      <a:cubicBezTo>
                        <a:pt x="8038" y="2510"/>
                        <a:pt x="8048" y="3094"/>
                        <a:pt x="8048" y="3679"/>
                      </a:cubicBezTo>
                      <a:cubicBezTo>
                        <a:pt x="8048" y="4847"/>
                        <a:pt x="8000" y="6007"/>
                        <a:pt x="7971" y="7175"/>
                      </a:cubicBezTo>
                      <a:cubicBezTo>
                        <a:pt x="7971" y="7270"/>
                        <a:pt x="8036" y="7315"/>
                        <a:pt x="8105" y="7315"/>
                      </a:cubicBezTo>
                      <a:cubicBezTo>
                        <a:pt x="8175" y="7315"/>
                        <a:pt x="8249" y="7267"/>
                        <a:pt x="8258" y="7175"/>
                      </a:cubicBezTo>
                      <a:cubicBezTo>
                        <a:pt x="8287" y="6869"/>
                        <a:pt x="8325" y="6543"/>
                        <a:pt x="8354" y="6217"/>
                      </a:cubicBezTo>
                      <a:cubicBezTo>
                        <a:pt x="9705" y="7262"/>
                        <a:pt x="9303" y="8871"/>
                        <a:pt x="8871" y="10346"/>
                      </a:cubicBezTo>
                      <a:cubicBezTo>
                        <a:pt x="8507" y="11601"/>
                        <a:pt x="8009" y="12789"/>
                        <a:pt x="6936" y="13594"/>
                      </a:cubicBezTo>
                      <a:cubicBezTo>
                        <a:pt x="6850" y="13652"/>
                        <a:pt x="6831" y="13767"/>
                        <a:pt x="6869" y="13862"/>
                      </a:cubicBezTo>
                      <a:cubicBezTo>
                        <a:pt x="6371" y="17618"/>
                        <a:pt x="6419" y="21507"/>
                        <a:pt x="6256" y="25292"/>
                      </a:cubicBezTo>
                      <a:cubicBezTo>
                        <a:pt x="6093" y="28980"/>
                        <a:pt x="5969" y="32669"/>
                        <a:pt x="5873" y="36357"/>
                      </a:cubicBezTo>
                      <a:lnTo>
                        <a:pt x="5854" y="37104"/>
                      </a:lnTo>
                      <a:lnTo>
                        <a:pt x="6227" y="37104"/>
                      </a:lnTo>
                      <a:lnTo>
                        <a:pt x="6247" y="36357"/>
                      </a:lnTo>
                      <a:cubicBezTo>
                        <a:pt x="6352" y="32669"/>
                        <a:pt x="6476" y="28980"/>
                        <a:pt x="6630" y="25292"/>
                      </a:cubicBezTo>
                      <a:cubicBezTo>
                        <a:pt x="6793" y="21507"/>
                        <a:pt x="7243" y="17685"/>
                        <a:pt x="7205" y="13901"/>
                      </a:cubicBezTo>
                      <a:cubicBezTo>
                        <a:pt x="8546" y="12904"/>
                        <a:pt x="9063" y="11285"/>
                        <a:pt x="9465" y="9724"/>
                      </a:cubicBezTo>
                      <a:cubicBezTo>
                        <a:pt x="9772" y="8507"/>
                        <a:pt x="9983" y="6332"/>
                        <a:pt x="8383" y="5930"/>
                      </a:cubicBezTo>
                      <a:cubicBezTo>
                        <a:pt x="8527" y="4368"/>
                        <a:pt x="8603" y="2692"/>
                        <a:pt x="8345" y="1207"/>
                      </a:cubicBezTo>
                      <a:cubicBezTo>
                        <a:pt x="8279" y="861"/>
                        <a:pt x="7930" y="0"/>
                        <a:pt x="74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7" name="Google Shape;627;p29"/>
          <p:cNvGrpSpPr/>
          <p:nvPr/>
        </p:nvGrpSpPr>
        <p:grpSpPr>
          <a:xfrm>
            <a:off x="7302399" y="1402140"/>
            <a:ext cx="964455" cy="1023589"/>
            <a:chOff x="2537100" y="4491050"/>
            <a:chExt cx="394025" cy="418150"/>
          </a:xfrm>
        </p:grpSpPr>
        <p:sp>
          <p:nvSpPr>
            <p:cNvPr id="628" name="Google Shape;628;p29"/>
            <p:cNvSpPr/>
            <p:nvPr/>
          </p:nvSpPr>
          <p:spPr>
            <a:xfrm>
              <a:off x="2537100" y="4702050"/>
              <a:ext cx="394025" cy="207150"/>
            </a:xfrm>
            <a:custGeom>
              <a:avLst/>
              <a:gdLst/>
              <a:ahLst/>
              <a:cxnLst/>
              <a:rect l="l" t="t" r="r" b="b"/>
              <a:pathLst>
                <a:path w="15761" h="8286" extrusionOk="0">
                  <a:moveTo>
                    <a:pt x="6842" y="426"/>
                  </a:moveTo>
                  <a:cubicBezTo>
                    <a:pt x="8467" y="426"/>
                    <a:pt x="9996" y="1531"/>
                    <a:pt x="10750" y="2951"/>
                  </a:cubicBezTo>
                  <a:cubicBezTo>
                    <a:pt x="10795" y="3021"/>
                    <a:pt x="10864" y="3057"/>
                    <a:pt x="10936" y="3057"/>
                  </a:cubicBezTo>
                  <a:cubicBezTo>
                    <a:pt x="10973" y="3057"/>
                    <a:pt x="11011" y="3048"/>
                    <a:pt x="11047" y="3028"/>
                  </a:cubicBezTo>
                  <a:cubicBezTo>
                    <a:pt x="11445" y="2843"/>
                    <a:pt x="11883" y="2754"/>
                    <a:pt x="12319" y="2754"/>
                  </a:cubicBezTo>
                  <a:cubicBezTo>
                    <a:pt x="13731" y="2754"/>
                    <a:pt x="15116" y="3686"/>
                    <a:pt x="15013" y="5289"/>
                  </a:cubicBezTo>
                  <a:cubicBezTo>
                    <a:pt x="14966" y="6161"/>
                    <a:pt x="14439" y="7061"/>
                    <a:pt x="13576" y="7368"/>
                  </a:cubicBezTo>
                  <a:cubicBezTo>
                    <a:pt x="13193" y="7496"/>
                    <a:pt x="12769" y="7534"/>
                    <a:pt x="12335" y="7534"/>
                  </a:cubicBezTo>
                  <a:cubicBezTo>
                    <a:pt x="11695" y="7534"/>
                    <a:pt x="11032" y="7450"/>
                    <a:pt x="10444" y="7445"/>
                  </a:cubicBezTo>
                  <a:cubicBezTo>
                    <a:pt x="10405" y="7444"/>
                    <a:pt x="10366" y="7444"/>
                    <a:pt x="10327" y="7444"/>
                  </a:cubicBezTo>
                  <a:cubicBezTo>
                    <a:pt x="8298" y="7444"/>
                    <a:pt x="6305" y="7686"/>
                    <a:pt x="4284" y="7799"/>
                  </a:cubicBezTo>
                  <a:cubicBezTo>
                    <a:pt x="3893" y="7817"/>
                    <a:pt x="3396" y="7864"/>
                    <a:pt x="2891" y="7864"/>
                  </a:cubicBezTo>
                  <a:cubicBezTo>
                    <a:pt x="2081" y="7864"/>
                    <a:pt x="1252" y="7744"/>
                    <a:pt x="816" y="7196"/>
                  </a:cubicBezTo>
                  <a:cubicBezTo>
                    <a:pt x="1" y="6170"/>
                    <a:pt x="898" y="5105"/>
                    <a:pt x="1914" y="5105"/>
                  </a:cubicBezTo>
                  <a:cubicBezTo>
                    <a:pt x="2237" y="5105"/>
                    <a:pt x="2571" y="5212"/>
                    <a:pt x="2866" y="5461"/>
                  </a:cubicBezTo>
                  <a:cubicBezTo>
                    <a:pt x="2840" y="5533"/>
                    <a:pt x="2902" y="5591"/>
                    <a:pt x="2963" y="5591"/>
                  </a:cubicBezTo>
                  <a:cubicBezTo>
                    <a:pt x="2991" y="5591"/>
                    <a:pt x="3020" y="5578"/>
                    <a:pt x="3038" y="5548"/>
                  </a:cubicBezTo>
                  <a:cubicBezTo>
                    <a:pt x="3105" y="5452"/>
                    <a:pt x="3201" y="5385"/>
                    <a:pt x="3297" y="5327"/>
                  </a:cubicBezTo>
                  <a:cubicBezTo>
                    <a:pt x="3402" y="5289"/>
                    <a:pt x="3508" y="5260"/>
                    <a:pt x="3613" y="5241"/>
                  </a:cubicBezTo>
                  <a:cubicBezTo>
                    <a:pt x="3747" y="5193"/>
                    <a:pt x="3728" y="4992"/>
                    <a:pt x="3584" y="4992"/>
                  </a:cubicBezTo>
                  <a:lnTo>
                    <a:pt x="3517" y="4992"/>
                  </a:lnTo>
                  <a:cubicBezTo>
                    <a:pt x="2885" y="3201"/>
                    <a:pt x="4006" y="1122"/>
                    <a:pt x="5826" y="576"/>
                  </a:cubicBezTo>
                  <a:cubicBezTo>
                    <a:pt x="6165" y="474"/>
                    <a:pt x="6506" y="426"/>
                    <a:pt x="6842" y="426"/>
                  </a:cubicBezTo>
                  <a:close/>
                  <a:moveTo>
                    <a:pt x="6837" y="1"/>
                  </a:moveTo>
                  <a:cubicBezTo>
                    <a:pt x="6388" y="1"/>
                    <a:pt x="5935" y="76"/>
                    <a:pt x="5491" y="240"/>
                  </a:cubicBezTo>
                  <a:lnTo>
                    <a:pt x="5443" y="259"/>
                  </a:lnTo>
                  <a:lnTo>
                    <a:pt x="5184" y="365"/>
                  </a:lnTo>
                  <a:cubicBezTo>
                    <a:pt x="3450" y="1189"/>
                    <a:pt x="2444" y="3306"/>
                    <a:pt x="3115" y="5136"/>
                  </a:cubicBezTo>
                  <a:cubicBezTo>
                    <a:pt x="3124" y="5145"/>
                    <a:pt x="3124" y="5155"/>
                    <a:pt x="3124" y="5155"/>
                  </a:cubicBezTo>
                  <a:cubicBezTo>
                    <a:pt x="3096" y="5184"/>
                    <a:pt x="3057" y="5212"/>
                    <a:pt x="3029" y="5241"/>
                  </a:cubicBezTo>
                  <a:cubicBezTo>
                    <a:pt x="2679" y="4882"/>
                    <a:pt x="2235" y="4719"/>
                    <a:pt x="1800" y="4719"/>
                  </a:cubicBezTo>
                  <a:cubicBezTo>
                    <a:pt x="922" y="4719"/>
                    <a:pt x="81" y="5382"/>
                    <a:pt x="126" y="6439"/>
                  </a:cubicBezTo>
                  <a:cubicBezTo>
                    <a:pt x="190" y="7979"/>
                    <a:pt x="1677" y="8285"/>
                    <a:pt x="3103" y="8285"/>
                  </a:cubicBezTo>
                  <a:cubicBezTo>
                    <a:pt x="3807" y="8285"/>
                    <a:pt x="4496" y="8211"/>
                    <a:pt x="4993" y="8173"/>
                  </a:cubicBezTo>
                  <a:cubicBezTo>
                    <a:pt x="6458" y="8067"/>
                    <a:pt x="7914" y="7924"/>
                    <a:pt x="9390" y="7885"/>
                  </a:cubicBezTo>
                  <a:cubicBezTo>
                    <a:pt x="9455" y="7884"/>
                    <a:pt x="9521" y="7883"/>
                    <a:pt x="9587" y="7883"/>
                  </a:cubicBezTo>
                  <a:cubicBezTo>
                    <a:pt x="10385" y="7883"/>
                    <a:pt x="11238" y="7981"/>
                    <a:pt x="12064" y="7981"/>
                  </a:cubicBezTo>
                  <a:cubicBezTo>
                    <a:pt x="12524" y="7981"/>
                    <a:pt x="12975" y="7951"/>
                    <a:pt x="13404" y="7857"/>
                  </a:cubicBezTo>
                  <a:cubicBezTo>
                    <a:pt x="14908" y="7521"/>
                    <a:pt x="15761" y="5835"/>
                    <a:pt x="15358" y="4389"/>
                  </a:cubicBezTo>
                  <a:cubicBezTo>
                    <a:pt x="14981" y="3016"/>
                    <a:pt x="13681" y="2330"/>
                    <a:pt x="12369" y="2330"/>
                  </a:cubicBezTo>
                  <a:cubicBezTo>
                    <a:pt x="11914" y="2330"/>
                    <a:pt x="11457" y="2412"/>
                    <a:pt x="11038" y="2578"/>
                  </a:cubicBezTo>
                  <a:cubicBezTo>
                    <a:pt x="10990" y="2492"/>
                    <a:pt x="10942" y="2415"/>
                    <a:pt x="10884" y="2338"/>
                  </a:cubicBezTo>
                  <a:cubicBezTo>
                    <a:pt x="10904" y="2223"/>
                    <a:pt x="10904" y="2108"/>
                    <a:pt x="10913" y="2003"/>
                  </a:cubicBezTo>
                  <a:lnTo>
                    <a:pt x="10635" y="1974"/>
                  </a:lnTo>
                  <a:cubicBezTo>
                    <a:pt x="9726" y="808"/>
                    <a:pt x="8305" y="1"/>
                    <a:pt x="6837"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a:off x="2537125" y="4712575"/>
              <a:ext cx="377875" cy="186025"/>
            </a:xfrm>
            <a:custGeom>
              <a:avLst/>
              <a:gdLst/>
              <a:ahLst/>
              <a:cxnLst/>
              <a:rect l="l" t="t" r="r" b="b"/>
              <a:pathLst>
                <a:path w="15115" h="7441" extrusionOk="0">
                  <a:moveTo>
                    <a:pt x="6854" y="1"/>
                  </a:moveTo>
                  <a:cubicBezTo>
                    <a:pt x="6513" y="1"/>
                    <a:pt x="6168" y="50"/>
                    <a:pt x="5825" y="155"/>
                  </a:cubicBezTo>
                  <a:cubicBezTo>
                    <a:pt x="4014" y="701"/>
                    <a:pt x="2893" y="2770"/>
                    <a:pt x="3526" y="4561"/>
                  </a:cubicBezTo>
                  <a:lnTo>
                    <a:pt x="3583" y="4561"/>
                  </a:lnTo>
                  <a:cubicBezTo>
                    <a:pt x="3727" y="4571"/>
                    <a:pt x="3756" y="4772"/>
                    <a:pt x="3622" y="4820"/>
                  </a:cubicBezTo>
                  <a:cubicBezTo>
                    <a:pt x="3507" y="4830"/>
                    <a:pt x="3401" y="4868"/>
                    <a:pt x="3305" y="4906"/>
                  </a:cubicBezTo>
                  <a:cubicBezTo>
                    <a:pt x="3200" y="4954"/>
                    <a:pt x="3114" y="5031"/>
                    <a:pt x="3047" y="5127"/>
                  </a:cubicBezTo>
                  <a:cubicBezTo>
                    <a:pt x="3026" y="5154"/>
                    <a:pt x="2997" y="5166"/>
                    <a:pt x="2968" y="5166"/>
                  </a:cubicBezTo>
                  <a:cubicBezTo>
                    <a:pt x="2907" y="5166"/>
                    <a:pt x="2848" y="5110"/>
                    <a:pt x="2874" y="5031"/>
                  </a:cubicBezTo>
                  <a:cubicBezTo>
                    <a:pt x="2579" y="4786"/>
                    <a:pt x="2245" y="4680"/>
                    <a:pt x="1924" y="4680"/>
                  </a:cubicBezTo>
                  <a:cubicBezTo>
                    <a:pt x="901" y="4680"/>
                    <a:pt x="0" y="5747"/>
                    <a:pt x="824" y="6775"/>
                  </a:cubicBezTo>
                  <a:cubicBezTo>
                    <a:pt x="1251" y="7318"/>
                    <a:pt x="2067" y="7441"/>
                    <a:pt x="2871" y="7441"/>
                  </a:cubicBezTo>
                  <a:cubicBezTo>
                    <a:pt x="3384" y="7441"/>
                    <a:pt x="3893" y="7391"/>
                    <a:pt x="4292" y="7369"/>
                  </a:cubicBezTo>
                  <a:cubicBezTo>
                    <a:pt x="6304" y="7265"/>
                    <a:pt x="8306" y="7023"/>
                    <a:pt x="10327" y="7023"/>
                  </a:cubicBezTo>
                  <a:cubicBezTo>
                    <a:pt x="10365" y="7023"/>
                    <a:pt x="10404" y="7023"/>
                    <a:pt x="10443" y="7024"/>
                  </a:cubicBezTo>
                  <a:cubicBezTo>
                    <a:pt x="11029" y="7029"/>
                    <a:pt x="11683" y="7111"/>
                    <a:pt x="12314" y="7111"/>
                  </a:cubicBezTo>
                  <a:cubicBezTo>
                    <a:pt x="12755" y="7111"/>
                    <a:pt x="13185" y="7071"/>
                    <a:pt x="13575" y="6937"/>
                  </a:cubicBezTo>
                  <a:cubicBezTo>
                    <a:pt x="14438" y="6640"/>
                    <a:pt x="14965" y="5740"/>
                    <a:pt x="15012" y="4868"/>
                  </a:cubicBezTo>
                  <a:cubicBezTo>
                    <a:pt x="15115" y="3265"/>
                    <a:pt x="13730" y="2333"/>
                    <a:pt x="12318" y="2333"/>
                  </a:cubicBezTo>
                  <a:cubicBezTo>
                    <a:pt x="11882" y="2333"/>
                    <a:pt x="11444" y="2422"/>
                    <a:pt x="11046" y="2607"/>
                  </a:cubicBezTo>
                  <a:cubicBezTo>
                    <a:pt x="11012" y="2626"/>
                    <a:pt x="10977" y="2634"/>
                    <a:pt x="10942" y="2634"/>
                  </a:cubicBezTo>
                  <a:cubicBezTo>
                    <a:pt x="10868" y="2634"/>
                    <a:pt x="10798" y="2596"/>
                    <a:pt x="10759" y="2530"/>
                  </a:cubicBezTo>
                  <a:cubicBezTo>
                    <a:pt x="10007" y="1105"/>
                    <a:pt x="8476" y="1"/>
                    <a:pt x="6854"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a:off x="2592925" y="4491050"/>
              <a:ext cx="285525" cy="261075"/>
            </a:xfrm>
            <a:custGeom>
              <a:avLst/>
              <a:gdLst/>
              <a:ahLst/>
              <a:cxnLst/>
              <a:rect l="l" t="t" r="r" b="b"/>
              <a:pathLst>
                <a:path w="11421" h="10443" extrusionOk="0">
                  <a:moveTo>
                    <a:pt x="5888" y="0"/>
                  </a:moveTo>
                  <a:cubicBezTo>
                    <a:pt x="5813" y="0"/>
                    <a:pt x="5740" y="38"/>
                    <a:pt x="5701" y="106"/>
                  </a:cubicBezTo>
                  <a:cubicBezTo>
                    <a:pt x="3947" y="2501"/>
                    <a:pt x="2079" y="4810"/>
                    <a:pt x="125" y="7032"/>
                  </a:cubicBezTo>
                  <a:cubicBezTo>
                    <a:pt x="0" y="7167"/>
                    <a:pt x="87" y="7387"/>
                    <a:pt x="269" y="7396"/>
                  </a:cubicBezTo>
                  <a:cubicBezTo>
                    <a:pt x="1093" y="7377"/>
                    <a:pt x="1916" y="7339"/>
                    <a:pt x="2740" y="7301"/>
                  </a:cubicBezTo>
                  <a:lnTo>
                    <a:pt x="2740" y="7301"/>
                  </a:lnTo>
                  <a:cubicBezTo>
                    <a:pt x="2673" y="7808"/>
                    <a:pt x="2760" y="8326"/>
                    <a:pt x="2961" y="8805"/>
                  </a:cubicBezTo>
                  <a:lnTo>
                    <a:pt x="3219" y="8699"/>
                  </a:lnTo>
                  <a:cubicBezTo>
                    <a:pt x="3162" y="8450"/>
                    <a:pt x="3124" y="8201"/>
                    <a:pt x="3104" y="7943"/>
                  </a:cubicBezTo>
                  <a:cubicBezTo>
                    <a:pt x="3085" y="7693"/>
                    <a:pt x="3124" y="7454"/>
                    <a:pt x="3133" y="7214"/>
                  </a:cubicBezTo>
                  <a:cubicBezTo>
                    <a:pt x="3143" y="7157"/>
                    <a:pt x="3104" y="7090"/>
                    <a:pt x="3047" y="7061"/>
                  </a:cubicBezTo>
                  <a:cubicBezTo>
                    <a:pt x="3028" y="6994"/>
                    <a:pt x="2961" y="6956"/>
                    <a:pt x="2894" y="6956"/>
                  </a:cubicBezTo>
                  <a:cubicBezTo>
                    <a:pt x="2534" y="6951"/>
                    <a:pt x="2175" y="6949"/>
                    <a:pt x="1816" y="6949"/>
                  </a:cubicBezTo>
                  <a:cubicBezTo>
                    <a:pt x="1457" y="6949"/>
                    <a:pt x="1097" y="6951"/>
                    <a:pt x="738" y="6956"/>
                  </a:cubicBezTo>
                  <a:cubicBezTo>
                    <a:pt x="2549" y="4896"/>
                    <a:pt x="4264" y="2760"/>
                    <a:pt x="5892" y="547"/>
                  </a:cubicBezTo>
                  <a:cubicBezTo>
                    <a:pt x="7626" y="2491"/>
                    <a:pt x="9236" y="4532"/>
                    <a:pt x="10740" y="6659"/>
                  </a:cubicBezTo>
                  <a:cubicBezTo>
                    <a:pt x="10041" y="6659"/>
                    <a:pt x="9351" y="6620"/>
                    <a:pt x="8651" y="6573"/>
                  </a:cubicBezTo>
                  <a:cubicBezTo>
                    <a:pt x="8646" y="6572"/>
                    <a:pt x="8642" y="6572"/>
                    <a:pt x="8637" y="6572"/>
                  </a:cubicBezTo>
                  <a:cubicBezTo>
                    <a:pt x="8476" y="6572"/>
                    <a:pt x="8432" y="6729"/>
                    <a:pt x="8479" y="6850"/>
                  </a:cubicBezTo>
                  <a:cubicBezTo>
                    <a:pt x="8460" y="6879"/>
                    <a:pt x="8450" y="6908"/>
                    <a:pt x="8441" y="6946"/>
                  </a:cubicBezTo>
                  <a:cubicBezTo>
                    <a:pt x="8402" y="8096"/>
                    <a:pt x="8374" y="9265"/>
                    <a:pt x="8402" y="10414"/>
                  </a:cubicBezTo>
                  <a:lnTo>
                    <a:pt x="8680" y="10443"/>
                  </a:lnTo>
                  <a:cubicBezTo>
                    <a:pt x="8776" y="9303"/>
                    <a:pt x="8824" y="8144"/>
                    <a:pt x="8843" y="7004"/>
                  </a:cubicBezTo>
                  <a:cubicBezTo>
                    <a:pt x="9414" y="7061"/>
                    <a:pt x="9984" y="7091"/>
                    <a:pt x="10559" y="7091"/>
                  </a:cubicBezTo>
                  <a:cubicBezTo>
                    <a:pt x="10756" y="7091"/>
                    <a:pt x="10954" y="7088"/>
                    <a:pt x="11152" y="7080"/>
                  </a:cubicBezTo>
                  <a:cubicBezTo>
                    <a:pt x="11315" y="7080"/>
                    <a:pt x="11420" y="6898"/>
                    <a:pt x="11334" y="6764"/>
                  </a:cubicBezTo>
                  <a:cubicBezTo>
                    <a:pt x="9715" y="4417"/>
                    <a:pt x="7942" y="2175"/>
                    <a:pt x="6036" y="58"/>
                  </a:cubicBezTo>
                  <a:cubicBezTo>
                    <a:pt x="5993" y="19"/>
                    <a:pt x="5940" y="0"/>
                    <a:pt x="588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 name="Google Shape;631;p29"/>
          <p:cNvSpPr/>
          <p:nvPr/>
        </p:nvSpPr>
        <p:spPr>
          <a:xfrm>
            <a:off x="4162726" y="494117"/>
            <a:ext cx="818387" cy="520704"/>
          </a:xfrm>
          <a:custGeom>
            <a:avLst/>
            <a:gdLst/>
            <a:ahLst/>
            <a:cxnLst/>
            <a:rect l="l" t="t" r="r" b="b"/>
            <a:pathLst>
              <a:path w="12846" h="8174" extrusionOk="0">
                <a:moveTo>
                  <a:pt x="12195" y="0"/>
                </a:moveTo>
                <a:cubicBezTo>
                  <a:pt x="12144" y="0"/>
                  <a:pt x="12091" y="16"/>
                  <a:pt x="12038" y="50"/>
                </a:cubicBezTo>
                <a:cubicBezTo>
                  <a:pt x="12029" y="60"/>
                  <a:pt x="12010" y="69"/>
                  <a:pt x="11990" y="79"/>
                </a:cubicBezTo>
                <a:cubicBezTo>
                  <a:pt x="11914" y="89"/>
                  <a:pt x="11847" y="127"/>
                  <a:pt x="11808" y="194"/>
                </a:cubicBezTo>
                <a:cubicBezTo>
                  <a:pt x="11339" y="462"/>
                  <a:pt x="10850" y="702"/>
                  <a:pt x="10352" y="912"/>
                </a:cubicBezTo>
                <a:cubicBezTo>
                  <a:pt x="10175" y="987"/>
                  <a:pt x="10252" y="1296"/>
                  <a:pt x="10441" y="1296"/>
                </a:cubicBezTo>
                <a:cubicBezTo>
                  <a:pt x="10446" y="1296"/>
                  <a:pt x="10452" y="1296"/>
                  <a:pt x="10458" y="1296"/>
                </a:cubicBezTo>
                <a:cubicBezTo>
                  <a:pt x="10755" y="1257"/>
                  <a:pt x="11052" y="1190"/>
                  <a:pt x="11339" y="1085"/>
                </a:cubicBezTo>
                <a:lnTo>
                  <a:pt x="11339" y="1085"/>
                </a:lnTo>
                <a:cubicBezTo>
                  <a:pt x="10237" y="3145"/>
                  <a:pt x="9001" y="5128"/>
                  <a:pt x="7631" y="7015"/>
                </a:cubicBezTo>
                <a:cubicBezTo>
                  <a:pt x="7018" y="6115"/>
                  <a:pt x="6443" y="5195"/>
                  <a:pt x="5888" y="4256"/>
                </a:cubicBezTo>
                <a:cubicBezTo>
                  <a:pt x="5837" y="4165"/>
                  <a:pt x="5722" y="4108"/>
                  <a:pt x="5612" y="4108"/>
                </a:cubicBezTo>
                <a:cubicBezTo>
                  <a:pt x="5535" y="4108"/>
                  <a:pt x="5460" y="4136"/>
                  <a:pt x="5409" y="4199"/>
                </a:cubicBezTo>
                <a:cubicBezTo>
                  <a:pt x="4623" y="5176"/>
                  <a:pt x="3895" y="6191"/>
                  <a:pt x="3224" y="7245"/>
                </a:cubicBezTo>
                <a:cubicBezTo>
                  <a:pt x="2841" y="6316"/>
                  <a:pt x="2458" y="5377"/>
                  <a:pt x="2056" y="4448"/>
                </a:cubicBezTo>
                <a:cubicBezTo>
                  <a:pt x="2016" y="4355"/>
                  <a:pt x="1934" y="4317"/>
                  <a:pt x="1847" y="4317"/>
                </a:cubicBezTo>
                <a:cubicBezTo>
                  <a:pt x="1744" y="4317"/>
                  <a:pt x="1634" y="4370"/>
                  <a:pt x="1577" y="4448"/>
                </a:cubicBezTo>
                <a:cubicBezTo>
                  <a:pt x="992" y="5319"/>
                  <a:pt x="475" y="6249"/>
                  <a:pt x="53" y="7207"/>
                </a:cubicBezTo>
                <a:cubicBezTo>
                  <a:pt x="0" y="7326"/>
                  <a:pt x="98" y="7436"/>
                  <a:pt x="195" y="7436"/>
                </a:cubicBezTo>
                <a:cubicBezTo>
                  <a:pt x="239" y="7436"/>
                  <a:pt x="282" y="7413"/>
                  <a:pt x="312" y="7360"/>
                </a:cubicBezTo>
                <a:cubicBezTo>
                  <a:pt x="743" y="6594"/>
                  <a:pt x="1222" y="5856"/>
                  <a:pt x="1749" y="5147"/>
                </a:cubicBezTo>
                <a:cubicBezTo>
                  <a:pt x="2123" y="6086"/>
                  <a:pt x="2506" y="7025"/>
                  <a:pt x="2880" y="7964"/>
                </a:cubicBezTo>
                <a:cubicBezTo>
                  <a:pt x="2934" y="8095"/>
                  <a:pt x="3058" y="8173"/>
                  <a:pt x="3181" y="8173"/>
                </a:cubicBezTo>
                <a:cubicBezTo>
                  <a:pt x="3273" y="8173"/>
                  <a:pt x="3364" y="8129"/>
                  <a:pt x="3426" y="8031"/>
                </a:cubicBezTo>
                <a:cubicBezTo>
                  <a:pt x="4087" y="6958"/>
                  <a:pt x="4815" y="5933"/>
                  <a:pt x="5591" y="4936"/>
                </a:cubicBezTo>
                <a:cubicBezTo>
                  <a:pt x="6156" y="5875"/>
                  <a:pt x="6740" y="6795"/>
                  <a:pt x="7363" y="7705"/>
                </a:cubicBezTo>
                <a:cubicBezTo>
                  <a:pt x="7425" y="7801"/>
                  <a:pt x="7528" y="7849"/>
                  <a:pt x="7631" y="7849"/>
                </a:cubicBezTo>
                <a:cubicBezTo>
                  <a:pt x="7734" y="7849"/>
                  <a:pt x="7837" y="7801"/>
                  <a:pt x="7900" y="7705"/>
                </a:cubicBezTo>
                <a:cubicBezTo>
                  <a:pt x="9423" y="5636"/>
                  <a:pt x="10793" y="3461"/>
                  <a:pt x="11990" y="1190"/>
                </a:cubicBezTo>
                <a:cubicBezTo>
                  <a:pt x="12038" y="1535"/>
                  <a:pt x="12105" y="1870"/>
                  <a:pt x="12182" y="2206"/>
                </a:cubicBezTo>
                <a:cubicBezTo>
                  <a:pt x="12224" y="2370"/>
                  <a:pt x="12342" y="2440"/>
                  <a:pt x="12464" y="2440"/>
                </a:cubicBezTo>
                <a:cubicBezTo>
                  <a:pt x="12649" y="2440"/>
                  <a:pt x="12845" y="2279"/>
                  <a:pt x="12805" y="2043"/>
                </a:cubicBezTo>
                <a:cubicBezTo>
                  <a:pt x="12709" y="1468"/>
                  <a:pt x="12584" y="893"/>
                  <a:pt x="12508" y="318"/>
                </a:cubicBezTo>
                <a:cubicBezTo>
                  <a:pt x="12486" y="151"/>
                  <a:pt x="12354" y="0"/>
                  <a:pt x="12195"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a:off x="1300750" y="1286425"/>
            <a:ext cx="253950" cy="320175"/>
          </a:xfrm>
          <a:custGeom>
            <a:avLst/>
            <a:gdLst/>
            <a:ahLst/>
            <a:cxnLst/>
            <a:rect l="l" t="t" r="r" b="b"/>
            <a:pathLst>
              <a:path w="10158" h="12807" extrusionOk="0">
                <a:moveTo>
                  <a:pt x="6327" y="8203"/>
                </a:moveTo>
                <a:cubicBezTo>
                  <a:pt x="6500" y="8203"/>
                  <a:pt x="6676" y="8219"/>
                  <a:pt x="6855" y="8251"/>
                </a:cubicBezTo>
                <a:cubicBezTo>
                  <a:pt x="8305" y="9563"/>
                  <a:pt x="8357" y="10615"/>
                  <a:pt x="7011" y="11392"/>
                </a:cubicBezTo>
                <a:cubicBezTo>
                  <a:pt x="6738" y="11580"/>
                  <a:pt x="6447" y="11659"/>
                  <a:pt x="6158" y="11659"/>
                </a:cubicBezTo>
                <a:cubicBezTo>
                  <a:pt x="5679" y="11659"/>
                  <a:pt x="5209" y="11442"/>
                  <a:pt x="4853" y="11151"/>
                </a:cubicBezTo>
                <a:cubicBezTo>
                  <a:pt x="4284" y="10667"/>
                  <a:pt x="4076" y="9856"/>
                  <a:pt x="3990" y="9114"/>
                </a:cubicBezTo>
                <a:cubicBezTo>
                  <a:pt x="4692" y="8569"/>
                  <a:pt x="5478" y="8203"/>
                  <a:pt x="6327" y="8203"/>
                </a:cubicBezTo>
                <a:close/>
                <a:moveTo>
                  <a:pt x="8752" y="0"/>
                </a:moveTo>
                <a:cubicBezTo>
                  <a:pt x="6136" y="0"/>
                  <a:pt x="4395" y="2240"/>
                  <a:pt x="3438" y="4609"/>
                </a:cubicBezTo>
                <a:cubicBezTo>
                  <a:pt x="2920" y="5886"/>
                  <a:pt x="2661" y="7267"/>
                  <a:pt x="2678" y="8648"/>
                </a:cubicBezTo>
                <a:cubicBezTo>
                  <a:pt x="1522" y="9666"/>
                  <a:pt x="590" y="10840"/>
                  <a:pt x="193" y="11634"/>
                </a:cubicBezTo>
                <a:cubicBezTo>
                  <a:pt x="0" y="12032"/>
                  <a:pt x="334" y="12488"/>
                  <a:pt x="695" y="12488"/>
                </a:cubicBezTo>
                <a:cubicBezTo>
                  <a:pt x="819" y="12488"/>
                  <a:pt x="946" y="12435"/>
                  <a:pt x="1056" y="12307"/>
                </a:cubicBezTo>
                <a:cubicBezTo>
                  <a:pt x="1574" y="11651"/>
                  <a:pt x="2195" y="10840"/>
                  <a:pt x="2886" y="10115"/>
                </a:cubicBezTo>
                <a:cubicBezTo>
                  <a:pt x="3127" y="11012"/>
                  <a:pt x="3576" y="11789"/>
                  <a:pt x="4353" y="12290"/>
                </a:cubicBezTo>
                <a:cubicBezTo>
                  <a:pt x="4901" y="12648"/>
                  <a:pt x="5487" y="12806"/>
                  <a:pt x="6055" y="12806"/>
                </a:cubicBezTo>
                <a:cubicBezTo>
                  <a:pt x="8225" y="12806"/>
                  <a:pt x="10157" y="10507"/>
                  <a:pt x="8926" y="8251"/>
                </a:cubicBezTo>
                <a:cubicBezTo>
                  <a:pt x="8336" y="7167"/>
                  <a:pt x="7521" y="6740"/>
                  <a:pt x="6621" y="6740"/>
                </a:cubicBezTo>
                <a:cubicBezTo>
                  <a:pt x="5758" y="6740"/>
                  <a:pt x="4817" y="7133"/>
                  <a:pt x="3921" y="7716"/>
                </a:cubicBezTo>
                <a:cubicBezTo>
                  <a:pt x="4076" y="4523"/>
                  <a:pt x="6079" y="760"/>
                  <a:pt x="9496" y="708"/>
                </a:cubicBezTo>
                <a:cubicBezTo>
                  <a:pt x="9841" y="691"/>
                  <a:pt x="9927" y="139"/>
                  <a:pt x="9565" y="70"/>
                </a:cubicBezTo>
                <a:cubicBezTo>
                  <a:pt x="9285" y="23"/>
                  <a:pt x="9014" y="0"/>
                  <a:pt x="8752" y="0"/>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011724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121"/>
        <p:cNvGrpSpPr/>
        <p:nvPr/>
      </p:nvGrpSpPr>
      <p:grpSpPr>
        <a:xfrm>
          <a:off x="0" y="0"/>
          <a:ext cx="0" cy="0"/>
          <a:chOff x="0" y="0"/>
          <a:chExt cx="0" cy="0"/>
        </a:xfrm>
      </p:grpSpPr>
      <p:sp>
        <p:nvSpPr>
          <p:cNvPr id="13" name="Rectangle 12">
            <a:extLst>
              <a:ext uri="{FF2B5EF4-FFF2-40B4-BE49-F238E27FC236}">
                <a16:creationId xmlns:a16="http://schemas.microsoft.com/office/drawing/2014/main" id="{9F125583-B476-4163-8D0B-0ACED1067D11}"/>
              </a:ext>
            </a:extLst>
          </p:cNvPr>
          <p:cNvSpPr/>
          <p:nvPr/>
        </p:nvSpPr>
        <p:spPr>
          <a:xfrm>
            <a:off x="7103" y="3219142"/>
            <a:ext cx="1455886" cy="192070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FF17E3F2-A839-4C8D-9407-0BBC4C3AB31F}"/>
              </a:ext>
            </a:extLst>
          </p:cNvPr>
          <p:cNvSpPr/>
          <p:nvPr/>
        </p:nvSpPr>
        <p:spPr>
          <a:xfrm>
            <a:off x="199125" y="3604154"/>
            <a:ext cx="4127500" cy="1390966"/>
          </a:xfrm>
          <a:prstGeom prst="roundRect">
            <a:avLst/>
          </a:prstGeom>
          <a:noFill/>
          <a:ln w="3175">
            <a:solidFill>
              <a:schemeClr val="accent4">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2" name="Google Shape;1122;p41"/>
          <p:cNvSpPr txBox="1">
            <a:spLocks noGrp="1"/>
          </p:cNvSpPr>
          <p:nvPr>
            <p:ph type="title"/>
          </p:nvPr>
        </p:nvSpPr>
        <p:spPr>
          <a:xfrm>
            <a:off x="1600930" y="203453"/>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rPr>
              <a:t>ORDER STATUS MANAGMENT</a:t>
            </a:r>
            <a:endParaRPr dirty="0">
              <a:solidFill>
                <a:schemeClr val="dk1"/>
              </a:solidFill>
            </a:endParaRPr>
          </a:p>
        </p:txBody>
      </p:sp>
      <p:sp>
        <p:nvSpPr>
          <p:cNvPr id="1126" name="Google Shape;1126;p41"/>
          <p:cNvSpPr/>
          <p:nvPr/>
        </p:nvSpPr>
        <p:spPr>
          <a:xfrm rot="5400000">
            <a:off x="521145" y="682795"/>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 name="Google Shape;1127;p41"/>
          <p:cNvGrpSpPr/>
          <p:nvPr/>
        </p:nvGrpSpPr>
        <p:grpSpPr>
          <a:xfrm>
            <a:off x="225509" y="192938"/>
            <a:ext cx="1433209" cy="572685"/>
            <a:chOff x="2300423" y="3082575"/>
            <a:chExt cx="1433209" cy="743650"/>
          </a:xfrm>
        </p:grpSpPr>
        <p:sp>
          <p:nvSpPr>
            <p:cNvPr id="1128" name="Google Shape;1128;p41"/>
            <p:cNvSpPr/>
            <p:nvPr/>
          </p:nvSpPr>
          <p:spPr>
            <a:xfrm rot="5400000">
              <a:off x="2740568"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solidFill>
              <a:schemeClr val="accent2"/>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1"/>
            <p:cNvSpPr/>
            <p:nvPr/>
          </p:nvSpPr>
          <p:spPr>
            <a:xfrm rot="5400000">
              <a:off x="3412109"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1"/>
            <p:cNvSpPr/>
            <p:nvPr/>
          </p:nvSpPr>
          <p:spPr>
            <a:xfrm rot="5400000">
              <a:off x="3419927"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1"/>
            <p:cNvSpPr/>
            <p:nvPr/>
          </p:nvSpPr>
          <p:spPr>
            <a:xfrm rot="5400000">
              <a:off x="2383176"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1"/>
            <p:cNvSpPr/>
            <p:nvPr/>
          </p:nvSpPr>
          <p:spPr>
            <a:xfrm rot="5400000">
              <a:off x="2381892"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1"/>
            <p:cNvSpPr/>
            <p:nvPr/>
          </p:nvSpPr>
          <p:spPr>
            <a:xfrm rot="5400000">
              <a:off x="2596111"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1"/>
            <p:cNvSpPr/>
            <p:nvPr/>
          </p:nvSpPr>
          <p:spPr>
            <a:xfrm rot="5400000">
              <a:off x="3112837"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1"/>
            <p:cNvSpPr/>
            <p:nvPr/>
          </p:nvSpPr>
          <p:spPr>
            <a:xfrm rot="5400000">
              <a:off x="3306766" y="3696122"/>
              <a:ext cx="101897" cy="158309"/>
            </a:xfrm>
            <a:custGeom>
              <a:avLst/>
              <a:gdLst/>
              <a:ahLst/>
              <a:cxnLst/>
              <a:rect l="l" t="t" r="r" b="b"/>
              <a:pathLst>
                <a:path w="1959" h="2496" fill="none" extrusionOk="0">
                  <a:moveTo>
                    <a:pt x="0" y="0"/>
                  </a:moveTo>
                  <a:cubicBezTo>
                    <a:pt x="797" y="971"/>
                    <a:pt x="1265" y="1872"/>
                    <a:pt x="1958" y="249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1"/>
            <p:cNvSpPr/>
            <p:nvPr/>
          </p:nvSpPr>
          <p:spPr>
            <a:xfrm rot="5400000">
              <a:off x="2718904"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1"/>
            <p:cNvSpPr/>
            <p:nvPr/>
          </p:nvSpPr>
          <p:spPr>
            <a:xfrm rot="5400000">
              <a:off x="3216971" y="3764569"/>
              <a:ext cx="4577" cy="118732"/>
            </a:xfrm>
            <a:custGeom>
              <a:avLst/>
              <a:gdLst/>
              <a:ahLst/>
              <a:cxnLst/>
              <a:rect l="l" t="t" r="r" b="b"/>
              <a:pathLst>
                <a:path w="88" h="1872" fill="none" extrusionOk="0">
                  <a:moveTo>
                    <a:pt x="87" y="0"/>
                  </a:moveTo>
                  <a:cubicBezTo>
                    <a:pt x="35" y="624"/>
                    <a:pt x="1" y="1248"/>
                    <a:pt x="1" y="18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1"/>
            <p:cNvSpPr/>
            <p:nvPr/>
          </p:nvSpPr>
          <p:spPr>
            <a:xfrm rot="5400000">
              <a:off x="3185560"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1"/>
            <p:cNvSpPr/>
            <p:nvPr/>
          </p:nvSpPr>
          <p:spPr>
            <a:xfrm rot="5400000">
              <a:off x="3013871" y="3714304"/>
              <a:ext cx="86553" cy="126469"/>
            </a:xfrm>
            <a:custGeom>
              <a:avLst/>
              <a:gdLst/>
              <a:ahLst/>
              <a:cxnLst/>
              <a:rect l="l" t="t" r="r" b="b"/>
              <a:pathLst>
                <a:path w="1664" h="1994" fill="none" extrusionOk="0">
                  <a:moveTo>
                    <a:pt x="0" y="1"/>
                  </a:moveTo>
                  <a:cubicBezTo>
                    <a:pt x="416" y="295"/>
                    <a:pt x="1248" y="1266"/>
                    <a:pt x="1664" y="199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1"/>
            <p:cNvSpPr/>
            <p:nvPr/>
          </p:nvSpPr>
          <p:spPr>
            <a:xfrm rot="5400000">
              <a:off x="2838691"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1"/>
            <p:cNvSpPr/>
            <p:nvPr/>
          </p:nvSpPr>
          <p:spPr>
            <a:xfrm rot="5400000">
              <a:off x="2671389"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1"/>
            <p:cNvSpPr/>
            <p:nvPr/>
          </p:nvSpPr>
          <p:spPr>
            <a:xfrm rot="5400000">
              <a:off x="2500826"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41"/>
          <p:cNvGrpSpPr/>
          <p:nvPr/>
        </p:nvGrpSpPr>
        <p:grpSpPr>
          <a:xfrm>
            <a:off x="225075" y="1588266"/>
            <a:ext cx="1440875" cy="572685"/>
            <a:chOff x="3874069" y="3082575"/>
            <a:chExt cx="1440875" cy="743650"/>
          </a:xfrm>
          <a:solidFill>
            <a:srgbClr val="FF6600"/>
          </a:solidFill>
        </p:grpSpPr>
        <p:sp>
          <p:nvSpPr>
            <p:cNvPr id="1144" name="Google Shape;1144;p41"/>
            <p:cNvSpPr/>
            <p:nvPr/>
          </p:nvSpPr>
          <p:spPr>
            <a:xfrm rot="5400000">
              <a:off x="4321880"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1"/>
            <p:cNvSpPr/>
            <p:nvPr/>
          </p:nvSpPr>
          <p:spPr>
            <a:xfrm rot="5400000">
              <a:off x="4993422"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1"/>
            <p:cNvSpPr/>
            <p:nvPr/>
          </p:nvSpPr>
          <p:spPr>
            <a:xfrm rot="5400000">
              <a:off x="5001239"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1"/>
            <p:cNvSpPr/>
            <p:nvPr/>
          </p:nvSpPr>
          <p:spPr>
            <a:xfrm rot="5400000">
              <a:off x="3964488"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1"/>
            <p:cNvSpPr/>
            <p:nvPr/>
          </p:nvSpPr>
          <p:spPr>
            <a:xfrm rot="5400000">
              <a:off x="3963205"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1"/>
            <p:cNvSpPr/>
            <p:nvPr/>
          </p:nvSpPr>
          <p:spPr>
            <a:xfrm rot="5400000">
              <a:off x="4177423"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1"/>
            <p:cNvSpPr/>
            <p:nvPr/>
          </p:nvSpPr>
          <p:spPr>
            <a:xfrm rot="5400000">
              <a:off x="4694149"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1"/>
            <p:cNvSpPr/>
            <p:nvPr/>
          </p:nvSpPr>
          <p:spPr>
            <a:xfrm rot="5400000">
              <a:off x="3884741" y="3710951"/>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1"/>
            <p:cNvSpPr/>
            <p:nvPr/>
          </p:nvSpPr>
          <p:spPr>
            <a:xfrm rot="5400000">
              <a:off x="4888079" y="3696122"/>
              <a:ext cx="101897" cy="158309"/>
            </a:xfrm>
            <a:custGeom>
              <a:avLst/>
              <a:gdLst/>
              <a:ahLst/>
              <a:cxnLst/>
              <a:rect l="l" t="t" r="r" b="b"/>
              <a:pathLst>
                <a:path w="1959" h="2496" fill="none" extrusionOk="0">
                  <a:moveTo>
                    <a:pt x="0" y="0"/>
                  </a:moveTo>
                  <a:cubicBezTo>
                    <a:pt x="797" y="971"/>
                    <a:pt x="1265" y="1872"/>
                    <a:pt x="1958" y="249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1"/>
            <p:cNvSpPr/>
            <p:nvPr/>
          </p:nvSpPr>
          <p:spPr>
            <a:xfrm rot="5400000">
              <a:off x="4300216"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1"/>
            <p:cNvSpPr/>
            <p:nvPr/>
          </p:nvSpPr>
          <p:spPr>
            <a:xfrm rot="5400000">
              <a:off x="4798284" y="3764569"/>
              <a:ext cx="4577" cy="118732"/>
            </a:xfrm>
            <a:custGeom>
              <a:avLst/>
              <a:gdLst/>
              <a:ahLst/>
              <a:cxnLst/>
              <a:rect l="l" t="t" r="r" b="b"/>
              <a:pathLst>
                <a:path w="88" h="1872" fill="none" extrusionOk="0">
                  <a:moveTo>
                    <a:pt x="87" y="0"/>
                  </a:moveTo>
                  <a:cubicBezTo>
                    <a:pt x="35" y="624"/>
                    <a:pt x="1" y="1248"/>
                    <a:pt x="1" y="18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1"/>
            <p:cNvSpPr/>
            <p:nvPr/>
          </p:nvSpPr>
          <p:spPr>
            <a:xfrm rot="5400000">
              <a:off x="4766873"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1"/>
            <p:cNvSpPr/>
            <p:nvPr/>
          </p:nvSpPr>
          <p:spPr>
            <a:xfrm rot="5400000">
              <a:off x="4595183" y="3714304"/>
              <a:ext cx="86553" cy="126469"/>
            </a:xfrm>
            <a:custGeom>
              <a:avLst/>
              <a:gdLst/>
              <a:ahLst/>
              <a:cxnLst/>
              <a:rect l="l" t="t" r="r" b="b"/>
              <a:pathLst>
                <a:path w="1664" h="1994" fill="none" extrusionOk="0">
                  <a:moveTo>
                    <a:pt x="0" y="1"/>
                  </a:moveTo>
                  <a:cubicBezTo>
                    <a:pt x="416" y="295"/>
                    <a:pt x="1248" y="1266"/>
                    <a:pt x="1664" y="199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1"/>
            <p:cNvSpPr/>
            <p:nvPr/>
          </p:nvSpPr>
          <p:spPr>
            <a:xfrm rot="5400000">
              <a:off x="4420003"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1"/>
            <p:cNvSpPr/>
            <p:nvPr/>
          </p:nvSpPr>
          <p:spPr>
            <a:xfrm rot="5400000">
              <a:off x="4252701"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1"/>
            <p:cNvSpPr/>
            <p:nvPr/>
          </p:nvSpPr>
          <p:spPr>
            <a:xfrm rot="5400000">
              <a:off x="4082138"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 name="Google Shape;1160;p41"/>
          <p:cNvSpPr/>
          <p:nvPr/>
        </p:nvSpPr>
        <p:spPr>
          <a:xfrm rot="5400000">
            <a:off x="2639552" y="2074572"/>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 name="Google Shape;1161;p41"/>
          <p:cNvGrpSpPr/>
          <p:nvPr/>
        </p:nvGrpSpPr>
        <p:grpSpPr>
          <a:xfrm>
            <a:off x="2628875" y="1584720"/>
            <a:ext cx="1433209" cy="572685"/>
            <a:chOff x="5410368" y="3082575"/>
            <a:chExt cx="1433209" cy="743650"/>
          </a:xfrm>
        </p:grpSpPr>
        <p:sp>
          <p:nvSpPr>
            <p:cNvPr id="1162" name="Google Shape;1162;p41"/>
            <p:cNvSpPr/>
            <p:nvPr/>
          </p:nvSpPr>
          <p:spPr>
            <a:xfrm rot="5400000">
              <a:off x="5850513"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solidFill>
              <a:schemeClr val="accent4"/>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1"/>
            <p:cNvSpPr/>
            <p:nvPr/>
          </p:nvSpPr>
          <p:spPr>
            <a:xfrm rot="5400000">
              <a:off x="6522054"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1"/>
            <p:cNvSpPr/>
            <p:nvPr/>
          </p:nvSpPr>
          <p:spPr>
            <a:xfrm rot="5400000">
              <a:off x="6529872"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1"/>
            <p:cNvSpPr/>
            <p:nvPr/>
          </p:nvSpPr>
          <p:spPr>
            <a:xfrm rot="5400000">
              <a:off x="5493121"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1"/>
            <p:cNvSpPr/>
            <p:nvPr/>
          </p:nvSpPr>
          <p:spPr>
            <a:xfrm rot="5400000">
              <a:off x="5491838"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1"/>
            <p:cNvSpPr/>
            <p:nvPr/>
          </p:nvSpPr>
          <p:spPr>
            <a:xfrm rot="5400000">
              <a:off x="5706056"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1"/>
            <p:cNvSpPr/>
            <p:nvPr/>
          </p:nvSpPr>
          <p:spPr>
            <a:xfrm rot="5400000">
              <a:off x="6222782"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1"/>
            <p:cNvSpPr/>
            <p:nvPr/>
          </p:nvSpPr>
          <p:spPr>
            <a:xfrm rot="5400000">
              <a:off x="6416711" y="3696122"/>
              <a:ext cx="101897" cy="158309"/>
            </a:xfrm>
            <a:custGeom>
              <a:avLst/>
              <a:gdLst/>
              <a:ahLst/>
              <a:cxnLst/>
              <a:rect l="l" t="t" r="r" b="b"/>
              <a:pathLst>
                <a:path w="1959" h="2496" fill="none" extrusionOk="0">
                  <a:moveTo>
                    <a:pt x="0" y="0"/>
                  </a:moveTo>
                  <a:cubicBezTo>
                    <a:pt x="797" y="971"/>
                    <a:pt x="1265" y="1872"/>
                    <a:pt x="1958" y="249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1"/>
            <p:cNvSpPr/>
            <p:nvPr/>
          </p:nvSpPr>
          <p:spPr>
            <a:xfrm rot="5400000">
              <a:off x="5828849"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1"/>
            <p:cNvSpPr/>
            <p:nvPr/>
          </p:nvSpPr>
          <p:spPr>
            <a:xfrm rot="5400000">
              <a:off x="6326916" y="3764569"/>
              <a:ext cx="4577" cy="118732"/>
            </a:xfrm>
            <a:custGeom>
              <a:avLst/>
              <a:gdLst/>
              <a:ahLst/>
              <a:cxnLst/>
              <a:rect l="l" t="t" r="r" b="b"/>
              <a:pathLst>
                <a:path w="88" h="1872" fill="none" extrusionOk="0">
                  <a:moveTo>
                    <a:pt x="87" y="0"/>
                  </a:moveTo>
                  <a:cubicBezTo>
                    <a:pt x="35" y="624"/>
                    <a:pt x="1" y="1248"/>
                    <a:pt x="1" y="18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1"/>
            <p:cNvSpPr/>
            <p:nvPr/>
          </p:nvSpPr>
          <p:spPr>
            <a:xfrm rot="5400000">
              <a:off x="6295506"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1"/>
            <p:cNvSpPr/>
            <p:nvPr/>
          </p:nvSpPr>
          <p:spPr>
            <a:xfrm rot="5400000">
              <a:off x="6123816" y="3714304"/>
              <a:ext cx="86553" cy="126469"/>
            </a:xfrm>
            <a:custGeom>
              <a:avLst/>
              <a:gdLst/>
              <a:ahLst/>
              <a:cxnLst/>
              <a:rect l="l" t="t" r="r" b="b"/>
              <a:pathLst>
                <a:path w="1664" h="1994" fill="none" extrusionOk="0">
                  <a:moveTo>
                    <a:pt x="0" y="1"/>
                  </a:moveTo>
                  <a:cubicBezTo>
                    <a:pt x="416" y="295"/>
                    <a:pt x="1248" y="1266"/>
                    <a:pt x="1664" y="199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1"/>
            <p:cNvSpPr/>
            <p:nvPr/>
          </p:nvSpPr>
          <p:spPr>
            <a:xfrm rot="5400000">
              <a:off x="5948636"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1"/>
            <p:cNvSpPr/>
            <p:nvPr/>
          </p:nvSpPr>
          <p:spPr>
            <a:xfrm rot="5400000">
              <a:off x="5781334"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1"/>
            <p:cNvSpPr/>
            <p:nvPr/>
          </p:nvSpPr>
          <p:spPr>
            <a:xfrm rot="5400000">
              <a:off x="5610771"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 name="Google Shape;1181;p41"/>
          <p:cNvSpPr txBox="1">
            <a:spLocks noGrp="1"/>
          </p:cNvSpPr>
          <p:nvPr>
            <p:ph type="title" idx="4294967295"/>
          </p:nvPr>
        </p:nvSpPr>
        <p:spPr>
          <a:xfrm>
            <a:off x="503399" y="216193"/>
            <a:ext cx="997581"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dirty="0">
                <a:solidFill>
                  <a:schemeClr val="dk1"/>
                </a:solidFill>
              </a:rPr>
              <a:t>Pending</a:t>
            </a:r>
            <a:endParaRPr sz="1600" b="1" dirty="0">
              <a:solidFill>
                <a:schemeClr val="dk1"/>
              </a:solidFill>
            </a:endParaRPr>
          </a:p>
        </p:txBody>
      </p:sp>
      <p:sp>
        <p:nvSpPr>
          <p:cNvPr id="1182" name="Google Shape;1182;p41"/>
          <p:cNvSpPr txBox="1">
            <a:spLocks noGrp="1"/>
          </p:cNvSpPr>
          <p:nvPr>
            <p:ph type="title" idx="4294967295"/>
          </p:nvPr>
        </p:nvSpPr>
        <p:spPr>
          <a:xfrm>
            <a:off x="557218" y="1625120"/>
            <a:ext cx="987435"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dirty="0">
                <a:solidFill>
                  <a:schemeClr val="dk1"/>
                </a:solidFill>
              </a:rPr>
              <a:t>Submitted</a:t>
            </a:r>
            <a:endParaRPr sz="1600" b="1" dirty="0">
              <a:solidFill>
                <a:schemeClr val="dk1"/>
              </a:solidFill>
            </a:endParaRPr>
          </a:p>
        </p:txBody>
      </p:sp>
      <p:sp>
        <p:nvSpPr>
          <p:cNvPr id="1183" name="Google Shape;1183;p41"/>
          <p:cNvSpPr txBox="1">
            <a:spLocks noGrp="1"/>
          </p:cNvSpPr>
          <p:nvPr>
            <p:ph type="title" idx="4294967295"/>
          </p:nvPr>
        </p:nvSpPr>
        <p:spPr>
          <a:xfrm>
            <a:off x="2997999" y="1534486"/>
            <a:ext cx="775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dirty="0">
                <a:solidFill>
                  <a:schemeClr val="dk1"/>
                </a:solidFill>
              </a:rPr>
              <a:t>In Process</a:t>
            </a:r>
            <a:endParaRPr sz="1400" b="1" dirty="0">
              <a:solidFill>
                <a:schemeClr val="dk1"/>
              </a:solidFill>
            </a:endParaRPr>
          </a:p>
        </p:txBody>
      </p:sp>
      <p:grpSp>
        <p:nvGrpSpPr>
          <p:cNvPr id="92" name="Google Shape;1143;p41">
            <a:extLst>
              <a:ext uri="{FF2B5EF4-FFF2-40B4-BE49-F238E27FC236}">
                <a16:creationId xmlns:a16="http://schemas.microsoft.com/office/drawing/2014/main" id="{91FDD16C-A3EA-467B-99BC-27EFD4EC8740}"/>
              </a:ext>
            </a:extLst>
          </p:cNvPr>
          <p:cNvGrpSpPr/>
          <p:nvPr/>
        </p:nvGrpSpPr>
        <p:grpSpPr>
          <a:xfrm>
            <a:off x="5062012" y="1584720"/>
            <a:ext cx="1440875" cy="572685"/>
            <a:chOff x="3874069" y="3082575"/>
            <a:chExt cx="1440875" cy="743650"/>
          </a:xfrm>
          <a:solidFill>
            <a:srgbClr val="FF3399"/>
          </a:solidFill>
        </p:grpSpPr>
        <p:sp>
          <p:nvSpPr>
            <p:cNvPr id="93" name="Google Shape;1144;p41">
              <a:extLst>
                <a:ext uri="{FF2B5EF4-FFF2-40B4-BE49-F238E27FC236}">
                  <a16:creationId xmlns:a16="http://schemas.microsoft.com/office/drawing/2014/main" id="{E016116B-1C61-4823-9229-19C9DEF02429}"/>
                </a:ext>
              </a:extLst>
            </p:cNvPr>
            <p:cNvSpPr/>
            <p:nvPr/>
          </p:nvSpPr>
          <p:spPr>
            <a:xfrm rot="5400000">
              <a:off x="4321880"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145;p41">
              <a:extLst>
                <a:ext uri="{FF2B5EF4-FFF2-40B4-BE49-F238E27FC236}">
                  <a16:creationId xmlns:a16="http://schemas.microsoft.com/office/drawing/2014/main" id="{A17B5804-CC9B-4563-82EB-77EB791AAE8F}"/>
                </a:ext>
              </a:extLst>
            </p:cNvPr>
            <p:cNvSpPr/>
            <p:nvPr/>
          </p:nvSpPr>
          <p:spPr>
            <a:xfrm rot="5400000">
              <a:off x="4993422"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146;p41">
              <a:extLst>
                <a:ext uri="{FF2B5EF4-FFF2-40B4-BE49-F238E27FC236}">
                  <a16:creationId xmlns:a16="http://schemas.microsoft.com/office/drawing/2014/main" id="{B155933C-2F6B-4D99-B699-0D33BC915143}"/>
                </a:ext>
              </a:extLst>
            </p:cNvPr>
            <p:cNvSpPr/>
            <p:nvPr/>
          </p:nvSpPr>
          <p:spPr>
            <a:xfrm rot="5400000">
              <a:off x="5001239"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147;p41">
              <a:extLst>
                <a:ext uri="{FF2B5EF4-FFF2-40B4-BE49-F238E27FC236}">
                  <a16:creationId xmlns:a16="http://schemas.microsoft.com/office/drawing/2014/main" id="{983A9C8E-E1E6-41CD-ADE5-BF64A20ACF06}"/>
                </a:ext>
              </a:extLst>
            </p:cNvPr>
            <p:cNvSpPr/>
            <p:nvPr/>
          </p:nvSpPr>
          <p:spPr>
            <a:xfrm rot="5400000">
              <a:off x="3964488"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148;p41">
              <a:extLst>
                <a:ext uri="{FF2B5EF4-FFF2-40B4-BE49-F238E27FC236}">
                  <a16:creationId xmlns:a16="http://schemas.microsoft.com/office/drawing/2014/main" id="{8EED3E3E-5A34-4ABD-857F-3037B213F05A}"/>
                </a:ext>
              </a:extLst>
            </p:cNvPr>
            <p:cNvSpPr/>
            <p:nvPr/>
          </p:nvSpPr>
          <p:spPr>
            <a:xfrm rot="5400000">
              <a:off x="3963205"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149;p41">
              <a:extLst>
                <a:ext uri="{FF2B5EF4-FFF2-40B4-BE49-F238E27FC236}">
                  <a16:creationId xmlns:a16="http://schemas.microsoft.com/office/drawing/2014/main" id="{A279800C-7779-4D71-BA8E-3AA3972A03CA}"/>
                </a:ext>
              </a:extLst>
            </p:cNvPr>
            <p:cNvSpPr/>
            <p:nvPr/>
          </p:nvSpPr>
          <p:spPr>
            <a:xfrm rot="5400000">
              <a:off x="4177423"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150;p41">
              <a:extLst>
                <a:ext uri="{FF2B5EF4-FFF2-40B4-BE49-F238E27FC236}">
                  <a16:creationId xmlns:a16="http://schemas.microsoft.com/office/drawing/2014/main" id="{A31C8F5B-C14D-476F-9003-DC9BF4CFEE21}"/>
                </a:ext>
              </a:extLst>
            </p:cNvPr>
            <p:cNvSpPr/>
            <p:nvPr/>
          </p:nvSpPr>
          <p:spPr>
            <a:xfrm rot="5400000">
              <a:off x="4694149"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151;p41">
              <a:extLst>
                <a:ext uri="{FF2B5EF4-FFF2-40B4-BE49-F238E27FC236}">
                  <a16:creationId xmlns:a16="http://schemas.microsoft.com/office/drawing/2014/main" id="{35432A61-448A-4F80-8399-A45D60912B46}"/>
                </a:ext>
              </a:extLst>
            </p:cNvPr>
            <p:cNvSpPr/>
            <p:nvPr/>
          </p:nvSpPr>
          <p:spPr>
            <a:xfrm rot="5400000">
              <a:off x="3884741" y="3710951"/>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152;p41">
              <a:extLst>
                <a:ext uri="{FF2B5EF4-FFF2-40B4-BE49-F238E27FC236}">
                  <a16:creationId xmlns:a16="http://schemas.microsoft.com/office/drawing/2014/main" id="{E0EC97BC-52D2-4D8F-B6F9-4103D22D07DA}"/>
                </a:ext>
              </a:extLst>
            </p:cNvPr>
            <p:cNvSpPr/>
            <p:nvPr/>
          </p:nvSpPr>
          <p:spPr>
            <a:xfrm rot="5400000">
              <a:off x="4888079" y="3696122"/>
              <a:ext cx="101897" cy="158309"/>
            </a:xfrm>
            <a:custGeom>
              <a:avLst/>
              <a:gdLst/>
              <a:ahLst/>
              <a:cxnLst/>
              <a:rect l="l" t="t" r="r" b="b"/>
              <a:pathLst>
                <a:path w="1959" h="2496" fill="none" extrusionOk="0">
                  <a:moveTo>
                    <a:pt x="0" y="0"/>
                  </a:moveTo>
                  <a:cubicBezTo>
                    <a:pt x="797" y="971"/>
                    <a:pt x="1265" y="1872"/>
                    <a:pt x="1958" y="249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153;p41">
              <a:extLst>
                <a:ext uri="{FF2B5EF4-FFF2-40B4-BE49-F238E27FC236}">
                  <a16:creationId xmlns:a16="http://schemas.microsoft.com/office/drawing/2014/main" id="{50E9A921-D873-44BA-93BD-073E08FB2313}"/>
                </a:ext>
              </a:extLst>
            </p:cNvPr>
            <p:cNvSpPr/>
            <p:nvPr/>
          </p:nvSpPr>
          <p:spPr>
            <a:xfrm rot="5400000">
              <a:off x="4300216"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154;p41">
              <a:extLst>
                <a:ext uri="{FF2B5EF4-FFF2-40B4-BE49-F238E27FC236}">
                  <a16:creationId xmlns:a16="http://schemas.microsoft.com/office/drawing/2014/main" id="{F73EFDDA-21B2-4379-8E8E-88BE5A61983B}"/>
                </a:ext>
              </a:extLst>
            </p:cNvPr>
            <p:cNvSpPr/>
            <p:nvPr/>
          </p:nvSpPr>
          <p:spPr>
            <a:xfrm rot="5400000">
              <a:off x="4798284" y="3764569"/>
              <a:ext cx="4577" cy="118732"/>
            </a:xfrm>
            <a:custGeom>
              <a:avLst/>
              <a:gdLst/>
              <a:ahLst/>
              <a:cxnLst/>
              <a:rect l="l" t="t" r="r" b="b"/>
              <a:pathLst>
                <a:path w="88" h="1872" fill="none" extrusionOk="0">
                  <a:moveTo>
                    <a:pt x="87" y="0"/>
                  </a:moveTo>
                  <a:cubicBezTo>
                    <a:pt x="35" y="624"/>
                    <a:pt x="1" y="1248"/>
                    <a:pt x="1" y="18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155;p41">
              <a:extLst>
                <a:ext uri="{FF2B5EF4-FFF2-40B4-BE49-F238E27FC236}">
                  <a16:creationId xmlns:a16="http://schemas.microsoft.com/office/drawing/2014/main" id="{C79C669B-4C2A-44D4-B363-16EDF7F039FC}"/>
                </a:ext>
              </a:extLst>
            </p:cNvPr>
            <p:cNvSpPr/>
            <p:nvPr/>
          </p:nvSpPr>
          <p:spPr>
            <a:xfrm rot="5400000">
              <a:off x="4766873"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156;p41">
              <a:extLst>
                <a:ext uri="{FF2B5EF4-FFF2-40B4-BE49-F238E27FC236}">
                  <a16:creationId xmlns:a16="http://schemas.microsoft.com/office/drawing/2014/main" id="{FCE90727-A22B-45C7-A8C8-E088FC1A0DB3}"/>
                </a:ext>
              </a:extLst>
            </p:cNvPr>
            <p:cNvSpPr/>
            <p:nvPr/>
          </p:nvSpPr>
          <p:spPr>
            <a:xfrm rot="5400000">
              <a:off x="4595183" y="3714304"/>
              <a:ext cx="86553" cy="126469"/>
            </a:xfrm>
            <a:custGeom>
              <a:avLst/>
              <a:gdLst/>
              <a:ahLst/>
              <a:cxnLst/>
              <a:rect l="l" t="t" r="r" b="b"/>
              <a:pathLst>
                <a:path w="1664" h="1994" fill="none" extrusionOk="0">
                  <a:moveTo>
                    <a:pt x="0" y="1"/>
                  </a:moveTo>
                  <a:cubicBezTo>
                    <a:pt x="416" y="295"/>
                    <a:pt x="1248" y="1266"/>
                    <a:pt x="1664" y="199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157;p41">
              <a:extLst>
                <a:ext uri="{FF2B5EF4-FFF2-40B4-BE49-F238E27FC236}">
                  <a16:creationId xmlns:a16="http://schemas.microsoft.com/office/drawing/2014/main" id="{81CE7761-7894-4CA0-9B38-0F66568E33F8}"/>
                </a:ext>
              </a:extLst>
            </p:cNvPr>
            <p:cNvSpPr/>
            <p:nvPr/>
          </p:nvSpPr>
          <p:spPr>
            <a:xfrm rot="5400000">
              <a:off x="4420003"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158;p41">
              <a:extLst>
                <a:ext uri="{FF2B5EF4-FFF2-40B4-BE49-F238E27FC236}">
                  <a16:creationId xmlns:a16="http://schemas.microsoft.com/office/drawing/2014/main" id="{8F821A0E-26DE-49AD-A7A1-561175C81E1D}"/>
                </a:ext>
              </a:extLst>
            </p:cNvPr>
            <p:cNvSpPr/>
            <p:nvPr/>
          </p:nvSpPr>
          <p:spPr>
            <a:xfrm rot="5400000">
              <a:off x="4252701"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159;p41">
              <a:extLst>
                <a:ext uri="{FF2B5EF4-FFF2-40B4-BE49-F238E27FC236}">
                  <a16:creationId xmlns:a16="http://schemas.microsoft.com/office/drawing/2014/main" id="{7A4B870C-0D52-4C0E-9BAF-DB1BE37C5281}"/>
                </a:ext>
              </a:extLst>
            </p:cNvPr>
            <p:cNvSpPr/>
            <p:nvPr/>
          </p:nvSpPr>
          <p:spPr>
            <a:xfrm rot="5400000">
              <a:off x="4082138"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160;p41">
            <a:extLst>
              <a:ext uri="{FF2B5EF4-FFF2-40B4-BE49-F238E27FC236}">
                <a16:creationId xmlns:a16="http://schemas.microsoft.com/office/drawing/2014/main" id="{285C2FBF-2788-492F-B104-B19B3F8FC285}"/>
              </a:ext>
            </a:extLst>
          </p:cNvPr>
          <p:cNvSpPr/>
          <p:nvPr/>
        </p:nvSpPr>
        <p:spPr>
          <a:xfrm rot="5400000">
            <a:off x="7510371" y="2078949"/>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 name="Google Shape;1161;p41">
            <a:extLst>
              <a:ext uri="{FF2B5EF4-FFF2-40B4-BE49-F238E27FC236}">
                <a16:creationId xmlns:a16="http://schemas.microsoft.com/office/drawing/2014/main" id="{ECD06690-8334-4F39-98B9-7ED845C9F90F}"/>
              </a:ext>
            </a:extLst>
          </p:cNvPr>
          <p:cNvGrpSpPr/>
          <p:nvPr/>
        </p:nvGrpSpPr>
        <p:grpSpPr>
          <a:xfrm>
            <a:off x="7499694" y="1589097"/>
            <a:ext cx="1433209" cy="572685"/>
            <a:chOff x="5410368" y="3082575"/>
            <a:chExt cx="1433209" cy="743650"/>
          </a:xfrm>
          <a:solidFill>
            <a:srgbClr val="92D050"/>
          </a:solidFill>
        </p:grpSpPr>
        <p:sp>
          <p:nvSpPr>
            <p:cNvPr id="111" name="Google Shape;1162;p41">
              <a:extLst>
                <a:ext uri="{FF2B5EF4-FFF2-40B4-BE49-F238E27FC236}">
                  <a16:creationId xmlns:a16="http://schemas.microsoft.com/office/drawing/2014/main" id="{160E2975-4659-4FB9-89B0-2C655A957005}"/>
                </a:ext>
              </a:extLst>
            </p:cNvPr>
            <p:cNvSpPr/>
            <p:nvPr/>
          </p:nvSpPr>
          <p:spPr>
            <a:xfrm rot="5400000">
              <a:off x="5850513"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63;p41">
              <a:extLst>
                <a:ext uri="{FF2B5EF4-FFF2-40B4-BE49-F238E27FC236}">
                  <a16:creationId xmlns:a16="http://schemas.microsoft.com/office/drawing/2014/main" id="{55E190C7-DFE9-4192-BFD0-7031DB1B270B}"/>
                </a:ext>
              </a:extLst>
            </p:cNvPr>
            <p:cNvSpPr/>
            <p:nvPr/>
          </p:nvSpPr>
          <p:spPr>
            <a:xfrm rot="5400000">
              <a:off x="6522054"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64;p41">
              <a:extLst>
                <a:ext uri="{FF2B5EF4-FFF2-40B4-BE49-F238E27FC236}">
                  <a16:creationId xmlns:a16="http://schemas.microsoft.com/office/drawing/2014/main" id="{158EF00D-F30F-45EF-9290-A00C96CFB968}"/>
                </a:ext>
              </a:extLst>
            </p:cNvPr>
            <p:cNvSpPr/>
            <p:nvPr/>
          </p:nvSpPr>
          <p:spPr>
            <a:xfrm rot="5400000">
              <a:off x="6529872"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65;p41">
              <a:extLst>
                <a:ext uri="{FF2B5EF4-FFF2-40B4-BE49-F238E27FC236}">
                  <a16:creationId xmlns:a16="http://schemas.microsoft.com/office/drawing/2014/main" id="{412BCE44-D6B1-48D6-ADCA-2EBDC7E48A78}"/>
                </a:ext>
              </a:extLst>
            </p:cNvPr>
            <p:cNvSpPr/>
            <p:nvPr/>
          </p:nvSpPr>
          <p:spPr>
            <a:xfrm rot="5400000">
              <a:off x="5493121"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66;p41">
              <a:extLst>
                <a:ext uri="{FF2B5EF4-FFF2-40B4-BE49-F238E27FC236}">
                  <a16:creationId xmlns:a16="http://schemas.microsoft.com/office/drawing/2014/main" id="{3E07AED3-EA13-4B9F-9CF2-A6874A271552}"/>
                </a:ext>
              </a:extLst>
            </p:cNvPr>
            <p:cNvSpPr/>
            <p:nvPr/>
          </p:nvSpPr>
          <p:spPr>
            <a:xfrm rot="5400000">
              <a:off x="5491838"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7;p41">
              <a:extLst>
                <a:ext uri="{FF2B5EF4-FFF2-40B4-BE49-F238E27FC236}">
                  <a16:creationId xmlns:a16="http://schemas.microsoft.com/office/drawing/2014/main" id="{ADD38A37-E1B5-42F0-881A-81A4CB8A124C}"/>
                </a:ext>
              </a:extLst>
            </p:cNvPr>
            <p:cNvSpPr/>
            <p:nvPr/>
          </p:nvSpPr>
          <p:spPr>
            <a:xfrm rot="5400000">
              <a:off x="5706056"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68;p41">
              <a:extLst>
                <a:ext uri="{FF2B5EF4-FFF2-40B4-BE49-F238E27FC236}">
                  <a16:creationId xmlns:a16="http://schemas.microsoft.com/office/drawing/2014/main" id="{F053D445-F474-4B8D-B357-40EE02A3F592}"/>
                </a:ext>
              </a:extLst>
            </p:cNvPr>
            <p:cNvSpPr/>
            <p:nvPr/>
          </p:nvSpPr>
          <p:spPr>
            <a:xfrm rot="5400000">
              <a:off x="6222782"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69;p41">
              <a:extLst>
                <a:ext uri="{FF2B5EF4-FFF2-40B4-BE49-F238E27FC236}">
                  <a16:creationId xmlns:a16="http://schemas.microsoft.com/office/drawing/2014/main" id="{0F7B9BB2-82CE-4A47-8E60-42B70848B683}"/>
                </a:ext>
              </a:extLst>
            </p:cNvPr>
            <p:cNvSpPr/>
            <p:nvPr/>
          </p:nvSpPr>
          <p:spPr>
            <a:xfrm rot="5400000">
              <a:off x="6416711" y="3696122"/>
              <a:ext cx="101897" cy="158309"/>
            </a:xfrm>
            <a:custGeom>
              <a:avLst/>
              <a:gdLst/>
              <a:ahLst/>
              <a:cxnLst/>
              <a:rect l="l" t="t" r="r" b="b"/>
              <a:pathLst>
                <a:path w="1959" h="2496" fill="none" extrusionOk="0">
                  <a:moveTo>
                    <a:pt x="0" y="0"/>
                  </a:moveTo>
                  <a:cubicBezTo>
                    <a:pt x="797" y="971"/>
                    <a:pt x="1265" y="1872"/>
                    <a:pt x="1958" y="249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70;p41">
              <a:extLst>
                <a:ext uri="{FF2B5EF4-FFF2-40B4-BE49-F238E27FC236}">
                  <a16:creationId xmlns:a16="http://schemas.microsoft.com/office/drawing/2014/main" id="{F5DDDC43-322E-45FD-A6DA-623EB58FF6D4}"/>
                </a:ext>
              </a:extLst>
            </p:cNvPr>
            <p:cNvSpPr/>
            <p:nvPr/>
          </p:nvSpPr>
          <p:spPr>
            <a:xfrm rot="5400000">
              <a:off x="5828849"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171;p41">
              <a:extLst>
                <a:ext uri="{FF2B5EF4-FFF2-40B4-BE49-F238E27FC236}">
                  <a16:creationId xmlns:a16="http://schemas.microsoft.com/office/drawing/2014/main" id="{8C79E98A-485F-4E0E-A6D0-6119C00365AD}"/>
                </a:ext>
              </a:extLst>
            </p:cNvPr>
            <p:cNvSpPr/>
            <p:nvPr/>
          </p:nvSpPr>
          <p:spPr>
            <a:xfrm rot="5400000">
              <a:off x="6326916" y="3764569"/>
              <a:ext cx="4577" cy="118732"/>
            </a:xfrm>
            <a:custGeom>
              <a:avLst/>
              <a:gdLst/>
              <a:ahLst/>
              <a:cxnLst/>
              <a:rect l="l" t="t" r="r" b="b"/>
              <a:pathLst>
                <a:path w="88" h="1872" fill="none" extrusionOk="0">
                  <a:moveTo>
                    <a:pt x="87" y="0"/>
                  </a:moveTo>
                  <a:cubicBezTo>
                    <a:pt x="35" y="624"/>
                    <a:pt x="1" y="1248"/>
                    <a:pt x="1" y="18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172;p41">
              <a:extLst>
                <a:ext uri="{FF2B5EF4-FFF2-40B4-BE49-F238E27FC236}">
                  <a16:creationId xmlns:a16="http://schemas.microsoft.com/office/drawing/2014/main" id="{5A2F8F58-92C1-4BB0-B0A0-7589C2F01148}"/>
                </a:ext>
              </a:extLst>
            </p:cNvPr>
            <p:cNvSpPr/>
            <p:nvPr/>
          </p:nvSpPr>
          <p:spPr>
            <a:xfrm rot="5400000">
              <a:off x="6295506"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173;p41">
              <a:extLst>
                <a:ext uri="{FF2B5EF4-FFF2-40B4-BE49-F238E27FC236}">
                  <a16:creationId xmlns:a16="http://schemas.microsoft.com/office/drawing/2014/main" id="{D1F212D0-EBA2-42AD-8A94-7069BD2661C3}"/>
                </a:ext>
              </a:extLst>
            </p:cNvPr>
            <p:cNvSpPr/>
            <p:nvPr/>
          </p:nvSpPr>
          <p:spPr>
            <a:xfrm rot="5400000">
              <a:off x="6123816" y="3714304"/>
              <a:ext cx="86553" cy="126469"/>
            </a:xfrm>
            <a:custGeom>
              <a:avLst/>
              <a:gdLst/>
              <a:ahLst/>
              <a:cxnLst/>
              <a:rect l="l" t="t" r="r" b="b"/>
              <a:pathLst>
                <a:path w="1664" h="1994" fill="none" extrusionOk="0">
                  <a:moveTo>
                    <a:pt x="0" y="1"/>
                  </a:moveTo>
                  <a:cubicBezTo>
                    <a:pt x="416" y="295"/>
                    <a:pt x="1248" y="1266"/>
                    <a:pt x="1664" y="199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174;p41">
              <a:extLst>
                <a:ext uri="{FF2B5EF4-FFF2-40B4-BE49-F238E27FC236}">
                  <a16:creationId xmlns:a16="http://schemas.microsoft.com/office/drawing/2014/main" id="{805C8064-395B-45B5-BEA9-99F823E8B0ED}"/>
                </a:ext>
              </a:extLst>
            </p:cNvPr>
            <p:cNvSpPr/>
            <p:nvPr/>
          </p:nvSpPr>
          <p:spPr>
            <a:xfrm rot="5400000">
              <a:off x="5948636"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175;p41">
              <a:extLst>
                <a:ext uri="{FF2B5EF4-FFF2-40B4-BE49-F238E27FC236}">
                  <a16:creationId xmlns:a16="http://schemas.microsoft.com/office/drawing/2014/main" id="{85CF2F8D-F105-4213-AE98-7D503D30A7DB}"/>
                </a:ext>
              </a:extLst>
            </p:cNvPr>
            <p:cNvSpPr/>
            <p:nvPr/>
          </p:nvSpPr>
          <p:spPr>
            <a:xfrm rot="5400000">
              <a:off x="5781334"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176;p41">
              <a:extLst>
                <a:ext uri="{FF2B5EF4-FFF2-40B4-BE49-F238E27FC236}">
                  <a16:creationId xmlns:a16="http://schemas.microsoft.com/office/drawing/2014/main" id="{2DB6A3CA-6CA2-4EBF-806D-C669F242B789}"/>
                </a:ext>
              </a:extLst>
            </p:cNvPr>
            <p:cNvSpPr/>
            <p:nvPr/>
          </p:nvSpPr>
          <p:spPr>
            <a:xfrm rot="5400000">
              <a:off x="5610771"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182;p41">
            <a:extLst>
              <a:ext uri="{FF2B5EF4-FFF2-40B4-BE49-F238E27FC236}">
                <a16:creationId xmlns:a16="http://schemas.microsoft.com/office/drawing/2014/main" id="{C7264521-4977-47CE-AAE6-7E22F21F524B}"/>
              </a:ext>
            </a:extLst>
          </p:cNvPr>
          <p:cNvSpPr txBox="1">
            <a:spLocks/>
          </p:cNvSpPr>
          <p:nvPr/>
        </p:nvSpPr>
        <p:spPr>
          <a:xfrm>
            <a:off x="5394155" y="1487970"/>
            <a:ext cx="987435"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ondrina Shadow"/>
              <a:buNone/>
              <a:defRPr sz="2800" b="0"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pPr algn="ctr"/>
            <a:r>
              <a:rPr lang="en-US" sz="1600" b="1" dirty="0"/>
              <a:t>Ready for Pickup</a:t>
            </a:r>
          </a:p>
        </p:txBody>
      </p:sp>
      <p:sp>
        <p:nvSpPr>
          <p:cNvPr id="127" name="Google Shape;1183;p41">
            <a:extLst>
              <a:ext uri="{FF2B5EF4-FFF2-40B4-BE49-F238E27FC236}">
                <a16:creationId xmlns:a16="http://schemas.microsoft.com/office/drawing/2014/main" id="{D34B7F2E-4314-4717-9B31-7A946BA40B6C}"/>
              </a:ext>
            </a:extLst>
          </p:cNvPr>
          <p:cNvSpPr txBox="1">
            <a:spLocks/>
          </p:cNvSpPr>
          <p:nvPr/>
        </p:nvSpPr>
        <p:spPr>
          <a:xfrm>
            <a:off x="7814906" y="1636674"/>
            <a:ext cx="1043133"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ondrina Shadow"/>
              <a:buNone/>
              <a:defRPr sz="2800" b="0"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pPr algn="ctr"/>
            <a:r>
              <a:rPr lang="en-US" sz="1400" b="1" dirty="0"/>
              <a:t>Completed</a:t>
            </a:r>
          </a:p>
        </p:txBody>
      </p:sp>
      <p:cxnSp>
        <p:nvCxnSpPr>
          <p:cNvPr id="3" name="Straight Arrow Connector 2">
            <a:extLst>
              <a:ext uri="{FF2B5EF4-FFF2-40B4-BE49-F238E27FC236}">
                <a16:creationId xmlns:a16="http://schemas.microsoft.com/office/drawing/2014/main" id="{FD46B745-5D7C-435C-9040-648C5FD43D65}"/>
              </a:ext>
            </a:extLst>
          </p:cNvPr>
          <p:cNvCxnSpPr>
            <a:cxnSpLocks/>
          </p:cNvCxnSpPr>
          <p:nvPr/>
        </p:nvCxnSpPr>
        <p:spPr>
          <a:xfrm flipH="1">
            <a:off x="883421" y="787550"/>
            <a:ext cx="10141" cy="755262"/>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474AAB3D-2E71-4BBE-B75C-EC1FB6192BCC}"/>
              </a:ext>
            </a:extLst>
          </p:cNvPr>
          <p:cNvSpPr txBox="1"/>
          <p:nvPr/>
        </p:nvSpPr>
        <p:spPr>
          <a:xfrm>
            <a:off x="-42776" y="964005"/>
            <a:ext cx="997389" cy="307777"/>
          </a:xfrm>
          <a:prstGeom prst="rect">
            <a:avLst/>
          </a:prstGeom>
          <a:noFill/>
        </p:spPr>
        <p:txBody>
          <a:bodyPr wrap="none" rtlCol="0">
            <a:spAutoFit/>
          </a:bodyPr>
          <a:lstStyle/>
          <a:p>
            <a:pPr algn="ctr"/>
            <a:r>
              <a:rPr lang="en-US" sz="700" dirty="0"/>
              <a:t>Automatic / </a:t>
            </a:r>
          </a:p>
          <a:p>
            <a:pPr algn="ctr"/>
            <a:r>
              <a:rPr lang="en-US" sz="700" dirty="0"/>
              <a:t>Payment Successful</a:t>
            </a:r>
          </a:p>
        </p:txBody>
      </p:sp>
      <p:cxnSp>
        <p:nvCxnSpPr>
          <p:cNvPr id="133" name="Straight Arrow Connector 132">
            <a:extLst>
              <a:ext uri="{FF2B5EF4-FFF2-40B4-BE49-F238E27FC236}">
                <a16:creationId xmlns:a16="http://schemas.microsoft.com/office/drawing/2014/main" id="{3224A2E1-E9D9-410A-86E4-DCE5C27BC9DD}"/>
              </a:ext>
            </a:extLst>
          </p:cNvPr>
          <p:cNvCxnSpPr>
            <a:cxnSpLocks/>
          </p:cNvCxnSpPr>
          <p:nvPr/>
        </p:nvCxnSpPr>
        <p:spPr>
          <a:xfrm>
            <a:off x="1771152" y="1841887"/>
            <a:ext cx="890517" cy="6526"/>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136" name="Straight Arrow Connector 135">
            <a:extLst>
              <a:ext uri="{FF2B5EF4-FFF2-40B4-BE49-F238E27FC236}">
                <a16:creationId xmlns:a16="http://schemas.microsoft.com/office/drawing/2014/main" id="{F30A987D-C339-4545-92AD-0579CC298A25}"/>
              </a:ext>
            </a:extLst>
          </p:cNvPr>
          <p:cNvCxnSpPr>
            <a:cxnSpLocks/>
          </p:cNvCxnSpPr>
          <p:nvPr/>
        </p:nvCxnSpPr>
        <p:spPr>
          <a:xfrm>
            <a:off x="4246454" y="1848413"/>
            <a:ext cx="890517" cy="6526"/>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137" name="Straight Arrow Connector 136">
            <a:extLst>
              <a:ext uri="{FF2B5EF4-FFF2-40B4-BE49-F238E27FC236}">
                <a16:creationId xmlns:a16="http://schemas.microsoft.com/office/drawing/2014/main" id="{1EB8E001-FF63-453B-A7AE-5D556C51C19D}"/>
              </a:ext>
            </a:extLst>
          </p:cNvPr>
          <p:cNvCxnSpPr>
            <a:cxnSpLocks/>
          </p:cNvCxnSpPr>
          <p:nvPr/>
        </p:nvCxnSpPr>
        <p:spPr>
          <a:xfrm>
            <a:off x="6701526" y="1816860"/>
            <a:ext cx="890517" cy="6526"/>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217835A8-2DEE-4891-B7AC-B13CD4CA32DD}"/>
              </a:ext>
            </a:extLst>
          </p:cNvPr>
          <p:cNvCxnSpPr/>
          <p:nvPr/>
        </p:nvCxnSpPr>
        <p:spPr>
          <a:xfrm>
            <a:off x="2216410" y="1854939"/>
            <a:ext cx="0" cy="1174773"/>
          </a:xfrm>
          <a:prstGeom prst="line">
            <a:avLst/>
          </a:prstGeom>
          <a:ln>
            <a:solidFill>
              <a:srgbClr val="C00000"/>
            </a:solidFill>
          </a:ln>
        </p:spPr>
        <p:style>
          <a:lnRef idx="2">
            <a:schemeClr val="accent1"/>
          </a:lnRef>
          <a:fillRef idx="0">
            <a:schemeClr val="accent1"/>
          </a:fillRef>
          <a:effectRef idx="1">
            <a:schemeClr val="accent1"/>
          </a:effectRef>
          <a:fontRef idx="minor">
            <a:schemeClr val="tx1"/>
          </a:fontRef>
        </p:style>
      </p:cxnSp>
      <p:cxnSp>
        <p:nvCxnSpPr>
          <p:cNvPr id="140" name="Straight Connector 139">
            <a:extLst>
              <a:ext uri="{FF2B5EF4-FFF2-40B4-BE49-F238E27FC236}">
                <a16:creationId xmlns:a16="http://schemas.microsoft.com/office/drawing/2014/main" id="{6DB2DE48-F22C-43F7-9B66-E68FB03ADAA0}"/>
              </a:ext>
            </a:extLst>
          </p:cNvPr>
          <p:cNvCxnSpPr/>
          <p:nvPr/>
        </p:nvCxnSpPr>
        <p:spPr>
          <a:xfrm>
            <a:off x="4691712" y="1848413"/>
            <a:ext cx="0" cy="1174773"/>
          </a:xfrm>
          <a:prstGeom prst="line">
            <a:avLst/>
          </a:prstGeom>
          <a:ln>
            <a:solidFill>
              <a:srgbClr val="C00000"/>
            </a:solidFill>
          </a:ln>
        </p:spPr>
        <p:style>
          <a:lnRef idx="2">
            <a:schemeClr val="accent1"/>
          </a:lnRef>
          <a:fillRef idx="0">
            <a:schemeClr val="accent1"/>
          </a:fillRef>
          <a:effectRef idx="1">
            <a:schemeClr val="accent1"/>
          </a:effectRef>
          <a:fontRef idx="minor">
            <a:schemeClr val="tx1"/>
          </a:fontRef>
        </p:style>
      </p:cxnSp>
      <p:cxnSp>
        <p:nvCxnSpPr>
          <p:cNvPr id="141" name="Straight Connector 140">
            <a:extLst>
              <a:ext uri="{FF2B5EF4-FFF2-40B4-BE49-F238E27FC236}">
                <a16:creationId xmlns:a16="http://schemas.microsoft.com/office/drawing/2014/main" id="{378C49A8-1517-48AD-9816-106F4769E53F}"/>
              </a:ext>
            </a:extLst>
          </p:cNvPr>
          <p:cNvCxnSpPr/>
          <p:nvPr/>
        </p:nvCxnSpPr>
        <p:spPr>
          <a:xfrm>
            <a:off x="7162538" y="1827496"/>
            <a:ext cx="0" cy="1174773"/>
          </a:xfrm>
          <a:prstGeom prst="line">
            <a:avLst/>
          </a:prstGeom>
          <a:ln>
            <a:solidFill>
              <a:srgbClr val="C00000"/>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C7C81C23-4BE7-4C6D-B610-4AA6FEA02039}"/>
              </a:ext>
            </a:extLst>
          </p:cNvPr>
          <p:cNvSpPr txBox="1"/>
          <p:nvPr/>
        </p:nvSpPr>
        <p:spPr>
          <a:xfrm>
            <a:off x="1753552" y="1413938"/>
            <a:ext cx="1001554" cy="400110"/>
          </a:xfrm>
          <a:prstGeom prst="rect">
            <a:avLst/>
          </a:prstGeom>
          <a:noFill/>
        </p:spPr>
        <p:txBody>
          <a:bodyPr wrap="square" rtlCol="0">
            <a:spAutoFit/>
          </a:bodyPr>
          <a:lstStyle/>
          <a:p>
            <a:pPr algn="just"/>
            <a:r>
              <a:rPr lang="en-US" sz="1000" dirty="0">
                <a:latin typeface="Calibri Light" panose="020F0302020204030204" pitchFamily="34" charset="0"/>
                <a:cs typeface="Calibri Light" panose="020F0302020204030204" pitchFamily="34" charset="0"/>
              </a:rPr>
              <a:t>When order is </a:t>
            </a:r>
          </a:p>
          <a:p>
            <a:r>
              <a:rPr lang="en-US" sz="1000" dirty="0">
                <a:latin typeface="Calibri Light" panose="020F0302020204030204" pitchFamily="34" charset="0"/>
                <a:cs typeface="Calibri Light" panose="020F0302020204030204" pitchFamily="34" charset="0"/>
              </a:rPr>
              <a:t>being cooked</a:t>
            </a:r>
          </a:p>
        </p:txBody>
      </p:sp>
      <p:sp>
        <p:nvSpPr>
          <p:cNvPr id="143" name="TextBox 142">
            <a:extLst>
              <a:ext uri="{FF2B5EF4-FFF2-40B4-BE49-F238E27FC236}">
                <a16:creationId xmlns:a16="http://schemas.microsoft.com/office/drawing/2014/main" id="{BB45D5D4-6961-482E-917B-033D43C53A05}"/>
              </a:ext>
            </a:extLst>
          </p:cNvPr>
          <p:cNvSpPr txBox="1"/>
          <p:nvPr/>
        </p:nvSpPr>
        <p:spPr>
          <a:xfrm>
            <a:off x="4111342" y="1456250"/>
            <a:ext cx="1074094" cy="400110"/>
          </a:xfrm>
          <a:prstGeom prst="rect">
            <a:avLst/>
          </a:prstGeom>
          <a:noFill/>
        </p:spPr>
        <p:txBody>
          <a:bodyPr wrap="square" rtlCol="0">
            <a:spAutoFit/>
          </a:bodyPr>
          <a:lstStyle/>
          <a:p>
            <a:pPr algn="just"/>
            <a:r>
              <a:rPr lang="en-US" sz="1000" dirty="0">
                <a:latin typeface="Calibri Light" panose="020F0302020204030204" pitchFamily="34" charset="0"/>
                <a:cs typeface="Calibri Light" panose="020F0302020204030204" pitchFamily="34" charset="0"/>
              </a:rPr>
              <a:t>When order is </a:t>
            </a:r>
          </a:p>
          <a:p>
            <a:r>
              <a:rPr lang="en-US" sz="1000" dirty="0">
                <a:latin typeface="Calibri Light" panose="020F0302020204030204" pitchFamily="34" charset="0"/>
                <a:cs typeface="Calibri Light" panose="020F0302020204030204" pitchFamily="34" charset="0"/>
              </a:rPr>
              <a:t>Ready for Pickup</a:t>
            </a:r>
          </a:p>
        </p:txBody>
      </p:sp>
      <p:sp>
        <p:nvSpPr>
          <p:cNvPr id="144" name="TextBox 143">
            <a:extLst>
              <a:ext uri="{FF2B5EF4-FFF2-40B4-BE49-F238E27FC236}">
                <a16:creationId xmlns:a16="http://schemas.microsoft.com/office/drawing/2014/main" id="{E1938FA1-776A-4E7C-A6C4-5348D1D54C23}"/>
              </a:ext>
            </a:extLst>
          </p:cNvPr>
          <p:cNvSpPr txBox="1"/>
          <p:nvPr/>
        </p:nvSpPr>
        <p:spPr>
          <a:xfrm>
            <a:off x="6568285" y="1413543"/>
            <a:ext cx="1074094" cy="400110"/>
          </a:xfrm>
          <a:prstGeom prst="rect">
            <a:avLst/>
          </a:prstGeom>
          <a:noFill/>
        </p:spPr>
        <p:txBody>
          <a:bodyPr wrap="square" rtlCol="0">
            <a:spAutoFit/>
          </a:bodyPr>
          <a:lstStyle/>
          <a:p>
            <a:pPr algn="just"/>
            <a:r>
              <a:rPr lang="en-US" sz="1000" dirty="0">
                <a:latin typeface="Calibri Light" panose="020F0302020204030204" pitchFamily="34" charset="0"/>
                <a:cs typeface="Calibri Light" panose="020F0302020204030204" pitchFamily="34" charset="0"/>
              </a:rPr>
              <a:t>When order is </a:t>
            </a:r>
          </a:p>
          <a:p>
            <a:r>
              <a:rPr lang="en-US" sz="1000" dirty="0">
                <a:latin typeface="Calibri Light" panose="020F0302020204030204" pitchFamily="34" charset="0"/>
                <a:cs typeface="Calibri Light" panose="020F0302020204030204" pitchFamily="34" charset="0"/>
              </a:rPr>
              <a:t>Picked Up.</a:t>
            </a:r>
          </a:p>
        </p:txBody>
      </p:sp>
      <p:sp>
        <p:nvSpPr>
          <p:cNvPr id="6" name="Rectangle: Rounded Corners 5">
            <a:extLst>
              <a:ext uri="{FF2B5EF4-FFF2-40B4-BE49-F238E27FC236}">
                <a16:creationId xmlns:a16="http://schemas.microsoft.com/office/drawing/2014/main" id="{D445E337-9C15-431C-A933-123EB063F1B3}"/>
              </a:ext>
            </a:extLst>
          </p:cNvPr>
          <p:cNvSpPr/>
          <p:nvPr/>
        </p:nvSpPr>
        <p:spPr>
          <a:xfrm>
            <a:off x="1594848" y="2636305"/>
            <a:ext cx="1252078" cy="68173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KITCHEN</a:t>
            </a:r>
          </a:p>
          <a:p>
            <a:pPr algn="ctr"/>
            <a:r>
              <a:rPr lang="en-US" sz="1050" dirty="0">
                <a:solidFill>
                  <a:schemeClr val="tx1"/>
                </a:solidFill>
              </a:rPr>
              <a:t>MANAGER</a:t>
            </a:r>
          </a:p>
        </p:txBody>
      </p:sp>
      <p:sp>
        <p:nvSpPr>
          <p:cNvPr id="145" name="Rectangle: Rounded Corners 144">
            <a:extLst>
              <a:ext uri="{FF2B5EF4-FFF2-40B4-BE49-F238E27FC236}">
                <a16:creationId xmlns:a16="http://schemas.microsoft.com/office/drawing/2014/main" id="{9A755BE8-0E34-420D-B31B-128471123A8C}"/>
              </a:ext>
            </a:extLst>
          </p:cNvPr>
          <p:cNvSpPr/>
          <p:nvPr/>
        </p:nvSpPr>
        <p:spPr>
          <a:xfrm>
            <a:off x="4049009" y="2639521"/>
            <a:ext cx="1252078" cy="68173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KITCHEN</a:t>
            </a:r>
          </a:p>
          <a:p>
            <a:pPr algn="ctr"/>
            <a:r>
              <a:rPr lang="en-US" sz="1050" dirty="0">
                <a:solidFill>
                  <a:schemeClr val="tx1"/>
                </a:solidFill>
              </a:rPr>
              <a:t>MANAGER</a:t>
            </a:r>
          </a:p>
        </p:txBody>
      </p:sp>
      <p:sp>
        <p:nvSpPr>
          <p:cNvPr id="146" name="Rectangle: Rounded Corners 145">
            <a:extLst>
              <a:ext uri="{FF2B5EF4-FFF2-40B4-BE49-F238E27FC236}">
                <a16:creationId xmlns:a16="http://schemas.microsoft.com/office/drawing/2014/main" id="{1413E946-40C0-403F-AB30-141E62CB9F9C}"/>
              </a:ext>
            </a:extLst>
          </p:cNvPr>
          <p:cNvSpPr/>
          <p:nvPr/>
        </p:nvSpPr>
        <p:spPr>
          <a:xfrm>
            <a:off x="6560227" y="2640524"/>
            <a:ext cx="1252078" cy="68173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FRONT DESK</a:t>
            </a:r>
          </a:p>
          <a:p>
            <a:pPr algn="ctr"/>
            <a:r>
              <a:rPr lang="en-US" sz="1050" dirty="0">
                <a:solidFill>
                  <a:schemeClr val="tx1"/>
                </a:solidFill>
              </a:rPr>
              <a:t>MANAGER</a:t>
            </a:r>
          </a:p>
        </p:txBody>
      </p:sp>
      <p:sp>
        <p:nvSpPr>
          <p:cNvPr id="147" name="Google Shape;1160;p41">
            <a:extLst>
              <a:ext uri="{FF2B5EF4-FFF2-40B4-BE49-F238E27FC236}">
                <a16:creationId xmlns:a16="http://schemas.microsoft.com/office/drawing/2014/main" id="{4A673655-7D29-44D6-8CF3-A59D234EB68A}"/>
              </a:ext>
            </a:extLst>
          </p:cNvPr>
          <p:cNvSpPr/>
          <p:nvPr/>
        </p:nvSpPr>
        <p:spPr>
          <a:xfrm rot="5400000">
            <a:off x="2707067" y="4632504"/>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 name="Google Shape;1161;p41">
            <a:extLst>
              <a:ext uri="{FF2B5EF4-FFF2-40B4-BE49-F238E27FC236}">
                <a16:creationId xmlns:a16="http://schemas.microsoft.com/office/drawing/2014/main" id="{558C0259-4A81-4DCC-A1A1-C67126BB5300}"/>
              </a:ext>
            </a:extLst>
          </p:cNvPr>
          <p:cNvGrpSpPr/>
          <p:nvPr/>
        </p:nvGrpSpPr>
        <p:grpSpPr>
          <a:xfrm>
            <a:off x="2696390" y="4142652"/>
            <a:ext cx="1433209" cy="572685"/>
            <a:chOff x="5410368" y="3082575"/>
            <a:chExt cx="1433209" cy="743650"/>
          </a:xfrm>
          <a:solidFill>
            <a:srgbClr val="FF0000"/>
          </a:solidFill>
        </p:grpSpPr>
        <p:sp>
          <p:nvSpPr>
            <p:cNvPr id="149" name="Google Shape;1162;p41">
              <a:extLst>
                <a:ext uri="{FF2B5EF4-FFF2-40B4-BE49-F238E27FC236}">
                  <a16:creationId xmlns:a16="http://schemas.microsoft.com/office/drawing/2014/main" id="{431BE144-47ED-4555-9A30-D9E9F1A4CC1A}"/>
                </a:ext>
              </a:extLst>
            </p:cNvPr>
            <p:cNvSpPr/>
            <p:nvPr/>
          </p:nvSpPr>
          <p:spPr>
            <a:xfrm rot="5400000">
              <a:off x="5850513"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163;p41">
              <a:extLst>
                <a:ext uri="{FF2B5EF4-FFF2-40B4-BE49-F238E27FC236}">
                  <a16:creationId xmlns:a16="http://schemas.microsoft.com/office/drawing/2014/main" id="{D9D06791-49CA-4E3B-BC91-865E733CCBEE}"/>
                </a:ext>
              </a:extLst>
            </p:cNvPr>
            <p:cNvSpPr/>
            <p:nvPr/>
          </p:nvSpPr>
          <p:spPr>
            <a:xfrm rot="5400000">
              <a:off x="6522054"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164;p41">
              <a:extLst>
                <a:ext uri="{FF2B5EF4-FFF2-40B4-BE49-F238E27FC236}">
                  <a16:creationId xmlns:a16="http://schemas.microsoft.com/office/drawing/2014/main" id="{86D182ED-5E59-4DC4-8C1F-4ABD65568FD5}"/>
                </a:ext>
              </a:extLst>
            </p:cNvPr>
            <p:cNvSpPr/>
            <p:nvPr/>
          </p:nvSpPr>
          <p:spPr>
            <a:xfrm rot="5400000">
              <a:off x="6529872"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165;p41">
              <a:extLst>
                <a:ext uri="{FF2B5EF4-FFF2-40B4-BE49-F238E27FC236}">
                  <a16:creationId xmlns:a16="http://schemas.microsoft.com/office/drawing/2014/main" id="{C1D4E18F-7F6E-4D87-B82D-7004E9953CC3}"/>
                </a:ext>
              </a:extLst>
            </p:cNvPr>
            <p:cNvSpPr/>
            <p:nvPr/>
          </p:nvSpPr>
          <p:spPr>
            <a:xfrm rot="5400000">
              <a:off x="5493121"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166;p41">
              <a:extLst>
                <a:ext uri="{FF2B5EF4-FFF2-40B4-BE49-F238E27FC236}">
                  <a16:creationId xmlns:a16="http://schemas.microsoft.com/office/drawing/2014/main" id="{AA15919A-974E-4B01-981F-0AA212AFBB71}"/>
                </a:ext>
              </a:extLst>
            </p:cNvPr>
            <p:cNvSpPr/>
            <p:nvPr/>
          </p:nvSpPr>
          <p:spPr>
            <a:xfrm rot="5400000">
              <a:off x="5491838"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167;p41">
              <a:extLst>
                <a:ext uri="{FF2B5EF4-FFF2-40B4-BE49-F238E27FC236}">
                  <a16:creationId xmlns:a16="http://schemas.microsoft.com/office/drawing/2014/main" id="{BB8DA32B-AE55-4A06-968F-0212AACECA87}"/>
                </a:ext>
              </a:extLst>
            </p:cNvPr>
            <p:cNvSpPr/>
            <p:nvPr/>
          </p:nvSpPr>
          <p:spPr>
            <a:xfrm rot="5400000">
              <a:off x="5706056"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168;p41">
              <a:extLst>
                <a:ext uri="{FF2B5EF4-FFF2-40B4-BE49-F238E27FC236}">
                  <a16:creationId xmlns:a16="http://schemas.microsoft.com/office/drawing/2014/main" id="{D7CC9974-54DB-4A39-827E-2B01B3A1BF5A}"/>
                </a:ext>
              </a:extLst>
            </p:cNvPr>
            <p:cNvSpPr/>
            <p:nvPr/>
          </p:nvSpPr>
          <p:spPr>
            <a:xfrm rot="5400000">
              <a:off x="6222782"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169;p41">
              <a:extLst>
                <a:ext uri="{FF2B5EF4-FFF2-40B4-BE49-F238E27FC236}">
                  <a16:creationId xmlns:a16="http://schemas.microsoft.com/office/drawing/2014/main" id="{9A825C1A-EFAA-4A0D-A643-4C0723E5370D}"/>
                </a:ext>
              </a:extLst>
            </p:cNvPr>
            <p:cNvSpPr/>
            <p:nvPr/>
          </p:nvSpPr>
          <p:spPr>
            <a:xfrm rot="5400000">
              <a:off x="6416711" y="3696122"/>
              <a:ext cx="101897" cy="158309"/>
            </a:xfrm>
            <a:custGeom>
              <a:avLst/>
              <a:gdLst/>
              <a:ahLst/>
              <a:cxnLst/>
              <a:rect l="l" t="t" r="r" b="b"/>
              <a:pathLst>
                <a:path w="1959" h="2496" fill="none" extrusionOk="0">
                  <a:moveTo>
                    <a:pt x="0" y="0"/>
                  </a:moveTo>
                  <a:cubicBezTo>
                    <a:pt x="797" y="971"/>
                    <a:pt x="1265" y="1872"/>
                    <a:pt x="1958" y="249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170;p41">
              <a:extLst>
                <a:ext uri="{FF2B5EF4-FFF2-40B4-BE49-F238E27FC236}">
                  <a16:creationId xmlns:a16="http://schemas.microsoft.com/office/drawing/2014/main" id="{53FB8B7E-A455-44CA-BBEE-7BF4C1B7CC08}"/>
                </a:ext>
              </a:extLst>
            </p:cNvPr>
            <p:cNvSpPr/>
            <p:nvPr/>
          </p:nvSpPr>
          <p:spPr>
            <a:xfrm rot="5400000">
              <a:off x="5828849"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171;p41">
              <a:extLst>
                <a:ext uri="{FF2B5EF4-FFF2-40B4-BE49-F238E27FC236}">
                  <a16:creationId xmlns:a16="http://schemas.microsoft.com/office/drawing/2014/main" id="{705DAF4C-E792-4B5C-BECE-09A01E653EE6}"/>
                </a:ext>
              </a:extLst>
            </p:cNvPr>
            <p:cNvSpPr/>
            <p:nvPr/>
          </p:nvSpPr>
          <p:spPr>
            <a:xfrm rot="5400000">
              <a:off x="6326916" y="3764569"/>
              <a:ext cx="4577" cy="118732"/>
            </a:xfrm>
            <a:custGeom>
              <a:avLst/>
              <a:gdLst/>
              <a:ahLst/>
              <a:cxnLst/>
              <a:rect l="l" t="t" r="r" b="b"/>
              <a:pathLst>
                <a:path w="88" h="1872" fill="none" extrusionOk="0">
                  <a:moveTo>
                    <a:pt x="87" y="0"/>
                  </a:moveTo>
                  <a:cubicBezTo>
                    <a:pt x="35" y="624"/>
                    <a:pt x="1" y="1248"/>
                    <a:pt x="1" y="18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172;p41">
              <a:extLst>
                <a:ext uri="{FF2B5EF4-FFF2-40B4-BE49-F238E27FC236}">
                  <a16:creationId xmlns:a16="http://schemas.microsoft.com/office/drawing/2014/main" id="{91F96256-4ACE-4D99-AA74-C6551D326287}"/>
                </a:ext>
              </a:extLst>
            </p:cNvPr>
            <p:cNvSpPr/>
            <p:nvPr/>
          </p:nvSpPr>
          <p:spPr>
            <a:xfrm rot="5400000">
              <a:off x="6295506"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173;p41">
              <a:extLst>
                <a:ext uri="{FF2B5EF4-FFF2-40B4-BE49-F238E27FC236}">
                  <a16:creationId xmlns:a16="http://schemas.microsoft.com/office/drawing/2014/main" id="{6266F5B7-3B76-439D-AF8A-845CE9E47DCF}"/>
                </a:ext>
              </a:extLst>
            </p:cNvPr>
            <p:cNvSpPr/>
            <p:nvPr/>
          </p:nvSpPr>
          <p:spPr>
            <a:xfrm rot="5400000">
              <a:off x="6123816" y="3714304"/>
              <a:ext cx="86553" cy="126469"/>
            </a:xfrm>
            <a:custGeom>
              <a:avLst/>
              <a:gdLst/>
              <a:ahLst/>
              <a:cxnLst/>
              <a:rect l="l" t="t" r="r" b="b"/>
              <a:pathLst>
                <a:path w="1664" h="1994" fill="none" extrusionOk="0">
                  <a:moveTo>
                    <a:pt x="0" y="1"/>
                  </a:moveTo>
                  <a:cubicBezTo>
                    <a:pt x="416" y="295"/>
                    <a:pt x="1248" y="1266"/>
                    <a:pt x="1664" y="199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174;p41">
              <a:extLst>
                <a:ext uri="{FF2B5EF4-FFF2-40B4-BE49-F238E27FC236}">
                  <a16:creationId xmlns:a16="http://schemas.microsoft.com/office/drawing/2014/main" id="{9E79B765-A196-47C8-9EA8-3514F03D0058}"/>
                </a:ext>
              </a:extLst>
            </p:cNvPr>
            <p:cNvSpPr/>
            <p:nvPr/>
          </p:nvSpPr>
          <p:spPr>
            <a:xfrm rot="5400000">
              <a:off x="5948636"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175;p41">
              <a:extLst>
                <a:ext uri="{FF2B5EF4-FFF2-40B4-BE49-F238E27FC236}">
                  <a16:creationId xmlns:a16="http://schemas.microsoft.com/office/drawing/2014/main" id="{D53E362F-C0BE-456C-9CB6-A6FA15D03BCD}"/>
                </a:ext>
              </a:extLst>
            </p:cNvPr>
            <p:cNvSpPr/>
            <p:nvPr/>
          </p:nvSpPr>
          <p:spPr>
            <a:xfrm rot="5400000">
              <a:off x="5781334"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176;p41">
              <a:extLst>
                <a:ext uri="{FF2B5EF4-FFF2-40B4-BE49-F238E27FC236}">
                  <a16:creationId xmlns:a16="http://schemas.microsoft.com/office/drawing/2014/main" id="{7778D353-2977-4813-B2B2-265D4F0A66BB}"/>
                </a:ext>
              </a:extLst>
            </p:cNvPr>
            <p:cNvSpPr/>
            <p:nvPr/>
          </p:nvSpPr>
          <p:spPr>
            <a:xfrm rot="5400000">
              <a:off x="5610771"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 name="Google Shape;1183;p41">
            <a:extLst>
              <a:ext uri="{FF2B5EF4-FFF2-40B4-BE49-F238E27FC236}">
                <a16:creationId xmlns:a16="http://schemas.microsoft.com/office/drawing/2014/main" id="{5DBFD7C3-855A-4F4E-8319-2AB58519211A}"/>
              </a:ext>
            </a:extLst>
          </p:cNvPr>
          <p:cNvSpPr txBox="1">
            <a:spLocks/>
          </p:cNvSpPr>
          <p:nvPr/>
        </p:nvSpPr>
        <p:spPr>
          <a:xfrm>
            <a:off x="2996168" y="4092168"/>
            <a:ext cx="913891" cy="4526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ondrina Shadow"/>
              <a:buNone/>
              <a:defRPr sz="2800" b="0"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pPr algn="ctr"/>
            <a:r>
              <a:rPr lang="en-US" sz="1400" b="1" dirty="0"/>
              <a:t>Refund / Cancel</a:t>
            </a:r>
          </a:p>
        </p:txBody>
      </p:sp>
      <p:sp>
        <p:nvSpPr>
          <p:cNvPr id="165" name="Rectangle: Rounded Corners 164">
            <a:extLst>
              <a:ext uri="{FF2B5EF4-FFF2-40B4-BE49-F238E27FC236}">
                <a16:creationId xmlns:a16="http://schemas.microsoft.com/office/drawing/2014/main" id="{BEFFDE3D-E90F-4638-90BD-BD2AE2D37927}"/>
              </a:ext>
            </a:extLst>
          </p:cNvPr>
          <p:cNvSpPr/>
          <p:nvPr/>
        </p:nvSpPr>
        <p:spPr>
          <a:xfrm>
            <a:off x="417819" y="4057878"/>
            <a:ext cx="1252078" cy="68173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FRONT DESK</a:t>
            </a:r>
          </a:p>
          <a:p>
            <a:pPr algn="ctr"/>
            <a:r>
              <a:rPr lang="en-US" sz="1050" dirty="0">
                <a:solidFill>
                  <a:schemeClr val="tx1"/>
                </a:solidFill>
              </a:rPr>
              <a:t>MANAGER</a:t>
            </a:r>
          </a:p>
        </p:txBody>
      </p:sp>
      <p:cxnSp>
        <p:nvCxnSpPr>
          <p:cNvPr id="166" name="Straight Arrow Connector 165">
            <a:extLst>
              <a:ext uri="{FF2B5EF4-FFF2-40B4-BE49-F238E27FC236}">
                <a16:creationId xmlns:a16="http://schemas.microsoft.com/office/drawing/2014/main" id="{880BFA58-4CF5-45F7-AC62-771CF9CBC48E}"/>
              </a:ext>
            </a:extLst>
          </p:cNvPr>
          <p:cNvCxnSpPr>
            <a:cxnSpLocks/>
          </p:cNvCxnSpPr>
          <p:nvPr/>
        </p:nvCxnSpPr>
        <p:spPr>
          <a:xfrm>
            <a:off x="1885033" y="4395485"/>
            <a:ext cx="890517" cy="6526"/>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167" name="TextBox 166">
            <a:extLst>
              <a:ext uri="{FF2B5EF4-FFF2-40B4-BE49-F238E27FC236}">
                <a16:creationId xmlns:a16="http://schemas.microsoft.com/office/drawing/2014/main" id="{CDA51997-6B51-4E5C-8E8F-5AD13D7F0C7F}"/>
              </a:ext>
            </a:extLst>
          </p:cNvPr>
          <p:cNvSpPr txBox="1"/>
          <p:nvPr/>
        </p:nvSpPr>
        <p:spPr>
          <a:xfrm>
            <a:off x="1857203" y="3974101"/>
            <a:ext cx="946175" cy="400110"/>
          </a:xfrm>
          <a:prstGeom prst="rect">
            <a:avLst/>
          </a:prstGeom>
          <a:noFill/>
        </p:spPr>
        <p:txBody>
          <a:bodyPr wrap="square" rtlCol="0">
            <a:spAutoFit/>
          </a:bodyPr>
          <a:lstStyle/>
          <a:p>
            <a:pPr algn="ctr"/>
            <a:r>
              <a:rPr lang="en-US" sz="1000" dirty="0">
                <a:latin typeface="Calibri Light" panose="020F0302020204030204" pitchFamily="34" charset="0"/>
                <a:cs typeface="Calibri Light" panose="020F0302020204030204" pitchFamily="34" charset="0"/>
              </a:rPr>
              <a:t>Cancel or Refund order</a:t>
            </a:r>
          </a:p>
        </p:txBody>
      </p:sp>
      <p:sp>
        <p:nvSpPr>
          <p:cNvPr id="170" name="Rectangle: Rounded Corners 169">
            <a:extLst>
              <a:ext uri="{FF2B5EF4-FFF2-40B4-BE49-F238E27FC236}">
                <a16:creationId xmlns:a16="http://schemas.microsoft.com/office/drawing/2014/main" id="{8785D055-1B58-4C3D-88C1-E8CD5922849E}"/>
              </a:ext>
            </a:extLst>
          </p:cNvPr>
          <p:cNvSpPr/>
          <p:nvPr/>
        </p:nvSpPr>
        <p:spPr>
          <a:xfrm>
            <a:off x="4552986" y="3580242"/>
            <a:ext cx="4325032" cy="1414878"/>
          </a:xfrm>
          <a:prstGeom prst="roundRect">
            <a:avLst/>
          </a:prstGeom>
          <a:noFill/>
          <a:ln w="3175">
            <a:solidFill>
              <a:schemeClr val="accent4">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1" name="Google Shape;1756;p55">
            <a:extLst>
              <a:ext uri="{FF2B5EF4-FFF2-40B4-BE49-F238E27FC236}">
                <a16:creationId xmlns:a16="http://schemas.microsoft.com/office/drawing/2014/main" id="{63448664-AD5D-4A9D-86FD-FC9F95D905C0}"/>
              </a:ext>
            </a:extLst>
          </p:cNvPr>
          <p:cNvGrpSpPr/>
          <p:nvPr/>
        </p:nvGrpSpPr>
        <p:grpSpPr>
          <a:xfrm>
            <a:off x="7088838" y="4231903"/>
            <a:ext cx="1725568" cy="743751"/>
            <a:chOff x="3514751" y="3957175"/>
            <a:chExt cx="921874" cy="502125"/>
          </a:xfrm>
        </p:grpSpPr>
        <p:sp>
          <p:nvSpPr>
            <p:cNvPr id="172" name="Google Shape;1757;p55">
              <a:extLst>
                <a:ext uri="{FF2B5EF4-FFF2-40B4-BE49-F238E27FC236}">
                  <a16:creationId xmlns:a16="http://schemas.microsoft.com/office/drawing/2014/main" id="{F238A36A-D47F-4609-AEDA-B3C9445B9C7F}"/>
                </a:ext>
              </a:extLst>
            </p:cNvPr>
            <p:cNvSpPr/>
            <p:nvPr/>
          </p:nvSpPr>
          <p:spPr>
            <a:xfrm>
              <a:off x="3516050" y="3961975"/>
              <a:ext cx="870750" cy="495450"/>
            </a:xfrm>
            <a:custGeom>
              <a:avLst/>
              <a:gdLst/>
              <a:ahLst/>
              <a:cxnLst/>
              <a:rect l="l" t="t" r="r" b="b"/>
              <a:pathLst>
                <a:path w="34830" h="19818" extrusionOk="0">
                  <a:moveTo>
                    <a:pt x="18845" y="0"/>
                  </a:moveTo>
                  <a:cubicBezTo>
                    <a:pt x="17043" y="0"/>
                    <a:pt x="15193" y="215"/>
                    <a:pt x="13707" y="1126"/>
                  </a:cubicBezTo>
                  <a:cubicBezTo>
                    <a:pt x="12425" y="1940"/>
                    <a:pt x="11281" y="3811"/>
                    <a:pt x="11402" y="7762"/>
                  </a:cubicBezTo>
                  <a:lnTo>
                    <a:pt x="11350" y="7762"/>
                  </a:lnTo>
                  <a:cubicBezTo>
                    <a:pt x="8041" y="9564"/>
                    <a:pt x="4644" y="11193"/>
                    <a:pt x="1144" y="12614"/>
                  </a:cubicBezTo>
                  <a:cubicBezTo>
                    <a:pt x="780" y="12805"/>
                    <a:pt x="382" y="12978"/>
                    <a:pt x="0" y="13117"/>
                  </a:cubicBezTo>
                  <a:lnTo>
                    <a:pt x="0" y="13169"/>
                  </a:lnTo>
                  <a:cubicBezTo>
                    <a:pt x="3310" y="13169"/>
                    <a:pt x="6568" y="12666"/>
                    <a:pt x="9825" y="12666"/>
                  </a:cubicBezTo>
                  <a:cubicBezTo>
                    <a:pt x="10269" y="12666"/>
                    <a:pt x="10690" y="12600"/>
                    <a:pt x="11125" y="12600"/>
                  </a:cubicBezTo>
                  <a:cubicBezTo>
                    <a:pt x="11234" y="12600"/>
                    <a:pt x="11343" y="12604"/>
                    <a:pt x="11454" y="12614"/>
                  </a:cubicBezTo>
                  <a:cubicBezTo>
                    <a:pt x="11385" y="13203"/>
                    <a:pt x="11368" y="13810"/>
                    <a:pt x="11385" y="14399"/>
                  </a:cubicBezTo>
                  <a:cubicBezTo>
                    <a:pt x="10969" y="19736"/>
                    <a:pt x="17588" y="19199"/>
                    <a:pt x="21331" y="19268"/>
                  </a:cubicBezTo>
                  <a:cubicBezTo>
                    <a:pt x="23222" y="19332"/>
                    <a:pt x="26119" y="19818"/>
                    <a:pt x="28858" y="19818"/>
                  </a:cubicBezTo>
                  <a:cubicBezTo>
                    <a:pt x="29106" y="19818"/>
                    <a:pt x="29353" y="19814"/>
                    <a:pt x="29597" y="19805"/>
                  </a:cubicBezTo>
                  <a:cubicBezTo>
                    <a:pt x="30827" y="19667"/>
                    <a:pt x="32109" y="18887"/>
                    <a:pt x="33028" y="17899"/>
                  </a:cubicBezTo>
                  <a:cubicBezTo>
                    <a:pt x="33548" y="17345"/>
                    <a:pt x="33946" y="16686"/>
                    <a:pt x="34206" y="15993"/>
                  </a:cubicBezTo>
                  <a:cubicBezTo>
                    <a:pt x="34275" y="15803"/>
                    <a:pt x="34310" y="15629"/>
                    <a:pt x="34345" y="15439"/>
                  </a:cubicBezTo>
                  <a:cubicBezTo>
                    <a:pt x="34414" y="15005"/>
                    <a:pt x="34483" y="14590"/>
                    <a:pt x="34535" y="14156"/>
                  </a:cubicBezTo>
                  <a:cubicBezTo>
                    <a:pt x="34622" y="13463"/>
                    <a:pt x="34691" y="12770"/>
                    <a:pt x="34726" y="12060"/>
                  </a:cubicBezTo>
                  <a:cubicBezTo>
                    <a:pt x="34778" y="11263"/>
                    <a:pt x="34830" y="10466"/>
                    <a:pt x="34830" y="9668"/>
                  </a:cubicBezTo>
                  <a:cubicBezTo>
                    <a:pt x="34830" y="8906"/>
                    <a:pt x="34813" y="8126"/>
                    <a:pt x="34778" y="7398"/>
                  </a:cubicBezTo>
                  <a:cubicBezTo>
                    <a:pt x="34761" y="6671"/>
                    <a:pt x="34709" y="5943"/>
                    <a:pt x="34657" y="5198"/>
                  </a:cubicBezTo>
                  <a:cubicBezTo>
                    <a:pt x="34657" y="5198"/>
                    <a:pt x="34657" y="5198"/>
                    <a:pt x="34657" y="5180"/>
                  </a:cubicBezTo>
                  <a:cubicBezTo>
                    <a:pt x="34587" y="4539"/>
                    <a:pt x="34414" y="3915"/>
                    <a:pt x="34154" y="3326"/>
                  </a:cubicBezTo>
                  <a:cubicBezTo>
                    <a:pt x="33894" y="2720"/>
                    <a:pt x="33530" y="2131"/>
                    <a:pt x="33097" y="1628"/>
                  </a:cubicBezTo>
                  <a:cubicBezTo>
                    <a:pt x="32785" y="1264"/>
                    <a:pt x="32439" y="935"/>
                    <a:pt x="32040" y="658"/>
                  </a:cubicBezTo>
                  <a:cubicBezTo>
                    <a:pt x="31399" y="190"/>
                    <a:pt x="30221" y="207"/>
                    <a:pt x="29718" y="155"/>
                  </a:cubicBezTo>
                  <a:lnTo>
                    <a:pt x="28678" y="225"/>
                  </a:lnTo>
                  <a:cubicBezTo>
                    <a:pt x="27991" y="243"/>
                    <a:pt x="27314" y="252"/>
                    <a:pt x="26643" y="252"/>
                  </a:cubicBezTo>
                  <a:cubicBezTo>
                    <a:pt x="24809" y="252"/>
                    <a:pt x="23019" y="187"/>
                    <a:pt x="21193" y="86"/>
                  </a:cubicBezTo>
                  <a:cubicBezTo>
                    <a:pt x="20444" y="43"/>
                    <a:pt x="19649" y="0"/>
                    <a:pt x="18845" y="0"/>
                  </a:cubicBezTo>
                  <a:close/>
                </a:path>
              </a:pathLst>
            </a:custGeom>
            <a:solidFill>
              <a:schemeClr val="accen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 name="Google Shape;1758;p55">
              <a:extLst>
                <a:ext uri="{FF2B5EF4-FFF2-40B4-BE49-F238E27FC236}">
                  <a16:creationId xmlns:a16="http://schemas.microsoft.com/office/drawing/2014/main" id="{BE1895D4-73D1-4EE4-83BC-535DCA17635B}"/>
                </a:ext>
              </a:extLst>
            </p:cNvPr>
            <p:cNvSpPr/>
            <p:nvPr/>
          </p:nvSpPr>
          <p:spPr>
            <a:xfrm>
              <a:off x="3790275" y="3957175"/>
              <a:ext cx="646350" cy="502125"/>
            </a:xfrm>
            <a:custGeom>
              <a:avLst/>
              <a:gdLst/>
              <a:ahLst/>
              <a:cxnLst/>
              <a:rect l="l" t="t" r="r" b="b"/>
              <a:pathLst>
                <a:path w="25854" h="20085" fill="none" extrusionOk="0">
                  <a:moveTo>
                    <a:pt x="433" y="8006"/>
                  </a:moveTo>
                  <a:lnTo>
                    <a:pt x="433" y="7954"/>
                  </a:lnTo>
                  <a:cubicBezTo>
                    <a:pt x="312" y="4003"/>
                    <a:pt x="1456" y="2132"/>
                    <a:pt x="2738" y="1318"/>
                  </a:cubicBezTo>
                  <a:cubicBezTo>
                    <a:pt x="4887" y="1"/>
                    <a:pt x="7798" y="139"/>
                    <a:pt x="10224" y="278"/>
                  </a:cubicBezTo>
                  <a:cubicBezTo>
                    <a:pt x="12719" y="417"/>
                    <a:pt x="15145" y="486"/>
                    <a:pt x="17709" y="417"/>
                  </a:cubicBezTo>
                  <a:lnTo>
                    <a:pt x="18749" y="347"/>
                  </a:lnTo>
                  <a:cubicBezTo>
                    <a:pt x="20673" y="243"/>
                    <a:pt x="22804" y="313"/>
                    <a:pt x="24207" y="1664"/>
                  </a:cubicBezTo>
                  <a:cubicBezTo>
                    <a:pt x="24259" y="1699"/>
                    <a:pt x="24294" y="1751"/>
                    <a:pt x="24346" y="1785"/>
                  </a:cubicBezTo>
                  <a:cubicBezTo>
                    <a:pt x="24779" y="2288"/>
                    <a:pt x="25109" y="2860"/>
                    <a:pt x="25334" y="3484"/>
                  </a:cubicBezTo>
                  <a:cubicBezTo>
                    <a:pt x="25524" y="4038"/>
                    <a:pt x="25663" y="4627"/>
                    <a:pt x="25732" y="5216"/>
                  </a:cubicBezTo>
                  <a:cubicBezTo>
                    <a:pt x="25819" y="5962"/>
                    <a:pt x="25854" y="6707"/>
                    <a:pt x="25854" y="7452"/>
                  </a:cubicBezTo>
                  <a:cubicBezTo>
                    <a:pt x="25854" y="8093"/>
                    <a:pt x="25819" y="8699"/>
                    <a:pt x="25802" y="9271"/>
                  </a:cubicBezTo>
                  <a:lnTo>
                    <a:pt x="25802" y="9843"/>
                  </a:lnTo>
                  <a:cubicBezTo>
                    <a:pt x="25802" y="10588"/>
                    <a:pt x="25802" y="11385"/>
                    <a:pt x="25784" y="12200"/>
                  </a:cubicBezTo>
                  <a:cubicBezTo>
                    <a:pt x="25767" y="12945"/>
                    <a:pt x="25698" y="13690"/>
                    <a:pt x="25576" y="14435"/>
                  </a:cubicBezTo>
                  <a:cubicBezTo>
                    <a:pt x="25472" y="15111"/>
                    <a:pt x="25317" y="15769"/>
                    <a:pt x="25074" y="16410"/>
                  </a:cubicBezTo>
                  <a:cubicBezTo>
                    <a:pt x="24953" y="16740"/>
                    <a:pt x="24797" y="17069"/>
                    <a:pt x="24623" y="17381"/>
                  </a:cubicBezTo>
                  <a:cubicBezTo>
                    <a:pt x="24467" y="17658"/>
                    <a:pt x="24259" y="17918"/>
                    <a:pt x="24034" y="18161"/>
                  </a:cubicBezTo>
                  <a:cubicBezTo>
                    <a:pt x="22804" y="19460"/>
                    <a:pt x="20794" y="19893"/>
                    <a:pt x="18611" y="19980"/>
                  </a:cubicBezTo>
                  <a:cubicBezTo>
                    <a:pt x="15682" y="20084"/>
                    <a:pt x="12424" y="19530"/>
                    <a:pt x="10345" y="19443"/>
                  </a:cubicBezTo>
                  <a:cubicBezTo>
                    <a:pt x="6602" y="19391"/>
                    <a:pt x="0" y="19928"/>
                    <a:pt x="416" y="14591"/>
                  </a:cubicBezTo>
                  <a:cubicBezTo>
                    <a:pt x="399" y="14002"/>
                    <a:pt x="416" y="13395"/>
                    <a:pt x="468" y="12806"/>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59;p55">
              <a:extLst>
                <a:ext uri="{FF2B5EF4-FFF2-40B4-BE49-F238E27FC236}">
                  <a16:creationId xmlns:a16="http://schemas.microsoft.com/office/drawing/2014/main" id="{54D4B361-E447-4E78-A902-E93F16CE3FBF}"/>
                </a:ext>
              </a:extLst>
            </p:cNvPr>
            <p:cNvSpPr/>
            <p:nvPr/>
          </p:nvSpPr>
          <p:spPr>
            <a:xfrm>
              <a:off x="3516050" y="4156025"/>
              <a:ext cx="283775" cy="133875"/>
            </a:xfrm>
            <a:custGeom>
              <a:avLst/>
              <a:gdLst/>
              <a:ahLst/>
              <a:cxnLst/>
              <a:rect l="l" t="t" r="r" b="b"/>
              <a:pathLst>
                <a:path w="11351" h="5355" fill="none" extrusionOk="0">
                  <a:moveTo>
                    <a:pt x="11350" y="0"/>
                  </a:moveTo>
                  <a:cubicBezTo>
                    <a:pt x="8041" y="1802"/>
                    <a:pt x="4644" y="3431"/>
                    <a:pt x="1161" y="4852"/>
                  </a:cubicBezTo>
                  <a:cubicBezTo>
                    <a:pt x="780" y="5043"/>
                    <a:pt x="399" y="5216"/>
                    <a:pt x="0" y="535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60;p55">
              <a:extLst>
                <a:ext uri="{FF2B5EF4-FFF2-40B4-BE49-F238E27FC236}">
                  <a16:creationId xmlns:a16="http://schemas.microsoft.com/office/drawing/2014/main" id="{BB828F4E-95DB-42F6-A406-1AEAF936CF0A}"/>
                </a:ext>
              </a:extLst>
            </p:cNvPr>
            <p:cNvSpPr/>
            <p:nvPr/>
          </p:nvSpPr>
          <p:spPr>
            <a:xfrm>
              <a:off x="3514751" y="4276025"/>
              <a:ext cx="287675" cy="15175"/>
            </a:xfrm>
            <a:custGeom>
              <a:avLst/>
              <a:gdLst/>
              <a:ahLst/>
              <a:cxnLst/>
              <a:rect l="l" t="t" r="r" b="b"/>
              <a:pathLst>
                <a:path w="11507" h="607" fill="none" extrusionOk="0">
                  <a:moveTo>
                    <a:pt x="0" y="607"/>
                  </a:moveTo>
                  <a:lnTo>
                    <a:pt x="52" y="607"/>
                  </a:lnTo>
                  <a:cubicBezTo>
                    <a:pt x="3362" y="607"/>
                    <a:pt x="6620" y="104"/>
                    <a:pt x="9877" y="104"/>
                  </a:cubicBezTo>
                  <a:cubicBezTo>
                    <a:pt x="10432" y="104"/>
                    <a:pt x="10952" y="0"/>
                    <a:pt x="11506" y="5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1;p55">
              <a:extLst>
                <a:ext uri="{FF2B5EF4-FFF2-40B4-BE49-F238E27FC236}">
                  <a16:creationId xmlns:a16="http://schemas.microsoft.com/office/drawing/2014/main" id="{271F138C-B94B-419E-B191-417D7908BD19}"/>
                </a:ext>
              </a:extLst>
            </p:cNvPr>
            <p:cNvSpPr/>
            <p:nvPr/>
          </p:nvSpPr>
          <p:spPr>
            <a:xfrm>
              <a:off x="4255950" y="3965850"/>
              <a:ext cx="130850" cy="491275"/>
            </a:xfrm>
            <a:custGeom>
              <a:avLst/>
              <a:gdLst/>
              <a:ahLst/>
              <a:cxnLst/>
              <a:rect l="l" t="t" r="r" b="b"/>
              <a:pathLst>
                <a:path w="5234" h="19651" fill="none" extrusionOk="0">
                  <a:moveTo>
                    <a:pt x="122" y="0"/>
                  </a:moveTo>
                  <a:cubicBezTo>
                    <a:pt x="625" y="52"/>
                    <a:pt x="1803" y="35"/>
                    <a:pt x="2444" y="503"/>
                  </a:cubicBezTo>
                  <a:cubicBezTo>
                    <a:pt x="2843" y="780"/>
                    <a:pt x="3189" y="1109"/>
                    <a:pt x="3501" y="1473"/>
                  </a:cubicBezTo>
                  <a:cubicBezTo>
                    <a:pt x="3934" y="1976"/>
                    <a:pt x="4298" y="2565"/>
                    <a:pt x="4558" y="3171"/>
                  </a:cubicBezTo>
                  <a:cubicBezTo>
                    <a:pt x="4818" y="3760"/>
                    <a:pt x="4991" y="4384"/>
                    <a:pt x="5061" y="5025"/>
                  </a:cubicBezTo>
                  <a:cubicBezTo>
                    <a:pt x="5061" y="5043"/>
                    <a:pt x="5061" y="5043"/>
                    <a:pt x="5061" y="5043"/>
                  </a:cubicBezTo>
                  <a:cubicBezTo>
                    <a:pt x="5113" y="5788"/>
                    <a:pt x="5165" y="6516"/>
                    <a:pt x="5182" y="7243"/>
                  </a:cubicBezTo>
                  <a:cubicBezTo>
                    <a:pt x="5217" y="7971"/>
                    <a:pt x="5234" y="8751"/>
                    <a:pt x="5234" y="9513"/>
                  </a:cubicBezTo>
                  <a:cubicBezTo>
                    <a:pt x="5234" y="10311"/>
                    <a:pt x="5182" y="11108"/>
                    <a:pt x="5130" y="11905"/>
                  </a:cubicBezTo>
                  <a:cubicBezTo>
                    <a:pt x="5095" y="12615"/>
                    <a:pt x="5026" y="13308"/>
                    <a:pt x="4939" y="14001"/>
                  </a:cubicBezTo>
                  <a:cubicBezTo>
                    <a:pt x="4887" y="14435"/>
                    <a:pt x="4818" y="14850"/>
                    <a:pt x="4749" y="15284"/>
                  </a:cubicBezTo>
                  <a:cubicBezTo>
                    <a:pt x="4714" y="15474"/>
                    <a:pt x="4679" y="15648"/>
                    <a:pt x="4610" y="15838"/>
                  </a:cubicBezTo>
                  <a:cubicBezTo>
                    <a:pt x="4350" y="16531"/>
                    <a:pt x="3952" y="17190"/>
                    <a:pt x="3432" y="17744"/>
                  </a:cubicBezTo>
                  <a:cubicBezTo>
                    <a:pt x="2513" y="18732"/>
                    <a:pt x="1231" y="19512"/>
                    <a:pt x="1" y="1965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62;p55">
              <a:extLst>
                <a:ext uri="{FF2B5EF4-FFF2-40B4-BE49-F238E27FC236}">
                  <a16:creationId xmlns:a16="http://schemas.microsoft.com/office/drawing/2014/main" id="{111097C8-9BE7-433D-A37A-DA0D1E53237C}"/>
                </a:ext>
              </a:extLst>
            </p:cNvPr>
            <p:cNvSpPr/>
            <p:nvPr/>
          </p:nvSpPr>
          <p:spPr>
            <a:xfrm>
              <a:off x="4386775" y="4203675"/>
              <a:ext cx="46825" cy="900"/>
            </a:xfrm>
            <a:custGeom>
              <a:avLst/>
              <a:gdLst/>
              <a:ahLst/>
              <a:cxnLst/>
              <a:rect l="l" t="t" r="r" b="b"/>
              <a:pathLst>
                <a:path w="1873" h="36" fill="none" extrusionOk="0">
                  <a:moveTo>
                    <a:pt x="1" y="0"/>
                  </a:moveTo>
                  <a:cubicBezTo>
                    <a:pt x="694" y="35"/>
                    <a:pt x="1231" y="0"/>
                    <a:pt x="1872" y="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63;p55">
              <a:extLst>
                <a:ext uri="{FF2B5EF4-FFF2-40B4-BE49-F238E27FC236}">
                  <a16:creationId xmlns:a16="http://schemas.microsoft.com/office/drawing/2014/main" id="{66BC8EE8-B7CE-4776-8682-BEC67000719F}"/>
                </a:ext>
              </a:extLst>
            </p:cNvPr>
            <p:cNvSpPr/>
            <p:nvPr/>
          </p:nvSpPr>
          <p:spPr>
            <a:xfrm>
              <a:off x="4386350" y="4262150"/>
              <a:ext cx="46375" cy="1325"/>
            </a:xfrm>
            <a:custGeom>
              <a:avLst/>
              <a:gdLst/>
              <a:ahLst/>
              <a:cxnLst/>
              <a:rect l="l" t="t" r="r" b="b"/>
              <a:pathLst>
                <a:path w="1855" h="53" fill="none" extrusionOk="0">
                  <a:moveTo>
                    <a:pt x="1" y="53"/>
                  </a:moveTo>
                  <a:cubicBezTo>
                    <a:pt x="607" y="1"/>
                    <a:pt x="1248" y="1"/>
                    <a:pt x="1855" y="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64;p55">
              <a:extLst>
                <a:ext uri="{FF2B5EF4-FFF2-40B4-BE49-F238E27FC236}">
                  <a16:creationId xmlns:a16="http://schemas.microsoft.com/office/drawing/2014/main" id="{09A1346D-81E4-493E-B058-0C640CDEC144}"/>
                </a:ext>
              </a:extLst>
            </p:cNvPr>
            <p:cNvSpPr/>
            <p:nvPr/>
          </p:nvSpPr>
          <p:spPr>
            <a:xfrm>
              <a:off x="4386350" y="4143450"/>
              <a:ext cx="47250" cy="8275"/>
            </a:xfrm>
            <a:custGeom>
              <a:avLst/>
              <a:gdLst/>
              <a:ahLst/>
              <a:cxnLst/>
              <a:rect l="l" t="t" r="r" b="b"/>
              <a:pathLst>
                <a:path w="1890" h="331" fill="none" extrusionOk="0">
                  <a:moveTo>
                    <a:pt x="1" y="139"/>
                  </a:moveTo>
                  <a:cubicBezTo>
                    <a:pt x="555" y="139"/>
                    <a:pt x="1439" y="330"/>
                    <a:pt x="1889" y="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765;p55">
              <a:extLst>
                <a:ext uri="{FF2B5EF4-FFF2-40B4-BE49-F238E27FC236}">
                  <a16:creationId xmlns:a16="http://schemas.microsoft.com/office/drawing/2014/main" id="{59C345EB-0CB3-4BD8-9CC0-6D53C46637D4}"/>
                </a:ext>
              </a:extLst>
            </p:cNvPr>
            <p:cNvSpPr/>
            <p:nvPr/>
          </p:nvSpPr>
          <p:spPr>
            <a:xfrm>
              <a:off x="4386350" y="4088000"/>
              <a:ext cx="42925" cy="4800"/>
            </a:xfrm>
            <a:custGeom>
              <a:avLst/>
              <a:gdLst/>
              <a:ahLst/>
              <a:cxnLst/>
              <a:rect l="l" t="t" r="r" b="b"/>
              <a:pathLst>
                <a:path w="1717" h="192" fill="none" extrusionOk="0">
                  <a:moveTo>
                    <a:pt x="1" y="157"/>
                  </a:moveTo>
                  <a:cubicBezTo>
                    <a:pt x="642" y="191"/>
                    <a:pt x="1058" y="105"/>
                    <a:pt x="1716" y="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766;p55">
              <a:extLst>
                <a:ext uri="{FF2B5EF4-FFF2-40B4-BE49-F238E27FC236}">
                  <a16:creationId xmlns:a16="http://schemas.microsoft.com/office/drawing/2014/main" id="{DC22B75A-62A9-4DA5-B522-7D6E0AD7D49F}"/>
                </a:ext>
              </a:extLst>
            </p:cNvPr>
            <p:cNvSpPr/>
            <p:nvPr/>
          </p:nvSpPr>
          <p:spPr>
            <a:xfrm>
              <a:off x="4374650" y="4039500"/>
              <a:ext cx="48550" cy="6075"/>
            </a:xfrm>
            <a:custGeom>
              <a:avLst/>
              <a:gdLst/>
              <a:ahLst/>
              <a:cxnLst/>
              <a:rect l="l" t="t" r="r" b="b"/>
              <a:pathLst>
                <a:path w="1942" h="243" fill="none" extrusionOk="0">
                  <a:moveTo>
                    <a:pt x="1" y="191"/>
                  </a:moveTo>
                  <a:cubicBezTo>
                    <a:pt x="746" y="243"/>
                    <a:pt x="1214" y="0"/>
                    <a:pt x="1942" y="1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767;p55">
              <a:extLst>
                <a:ext uri="{FF2B5EF4-FFF2-40B4-BE49-F238E27FC236}">
                  <a16:creationId xmlns:a16="http://schemas.microsoft.com/office/drawing/2014/main" id="{84A333A2-D35E-476A-89A3-C105432B54A4}"/>
                </a:ext>
              </a:extLst>
            </p:cNvPr>
            <p:cNvSpPr/>
            <p:nvPr/>
          </p:nvSpPr>
          <p:spPr>
            <a:xfrm>
              <a:off x="4342600" y="4001800"/>
              <a:ext cx="54175" cy="2200"/>
            </a:xfrm>
            <a:custGeom>
              <a:avLst/>
              <a:gdLst/>
              <a:ahLst/>
              <a:cxnLst/>
              <a:rect l="l" t="t" r="r" b="b"/>
              <a:pathLst>
                <a:path w="2167" h="88" fill="none" extrusionOk="0">
                  <a:moveTo>
                    <a:pt x="0" y="35"/>
                  </a:moveTo>
                  <a:lnTo>
                    <a:pt x="35" y="35"/>
                  </a:lnTo>
                  <a:cubicBezTo>
                    <a:pt x="763" y="0"/>
                    <a:pt x="1439" y="87"/>
                    <a:pt x="2166" y="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768;p55">
              <a:extLst>
                <a:ext uri="{FF2B5EF4-FFF2-40B4-BE49-F238E27FC236}">
                  <a16:creationId xmlns:a16="http://schemas.microsoft.com/office/drawing/2014/main" id="{7A8442AC-6125-44B3-96A2-EB1E93744713}"/>
                </a:ext>
              </a:extLst>
            </p:cNvPr>
            <p:cNvSpPr/>
            <p:nvPr/>
          </p:nvSpPr>
          <p:spPr>
            <a:xfrm>
              <a:off x="4380725" y="4312850"/>
              <a:ext cx="47250" cy="4775"/>
            </a:xfrm>
            <a:custGeom>
              <a:avLst/>
              <a:gdLst/>
              <a:ahLst/>
              <a:cxnLst/>
              <a:rect l="l" t="t" r="r" b="b"/>
              <a:pathLst>
                <a:path w="1890" h="191" fill="none" extrusionOk="0">
                  <a:moveTo>
                    <a:pt x="0" y="139"/>
                  </a:moveTo>
                  <a:cubicBezTo>
                    <a:pt x="451" y="0"/>
                    <a:pt x="1421" y="52"/>
                    <a:pt x="1889" y="1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769;p55">
              <a:extLst>
                <a:ext uri="{FF2B5EF4-FFF2-40B4-BE49-F238E27FC236}">
                  <a16:creationId xmlns:a16="http://schemas.microsoft.com/office/drawing/2014/main" id="{FF874B2E-9F5D-4E31-A690-759FEE7DBBFC}"/>
                </a:ext>
              </a:extLst>
            </p:cNvPr>
            <p:cNvSpPr/>
            <p:nvPr/>
          </p:nvSpPr>
          <p:spPr>
            <a:xfrm>
              <a:off x="4374650" y="4362650"/>
              <a:ext cx="39450" cy="3500"/>
            </a:xfrm>
            <a:custGeom>
              <a:avLst/>
              <a:gdLst/>
              <a:ahLst/>
              <a:cxnLst/>
              <a:rect l="l" t="t" r="r" b="b"/>
              <a:pathLst>
                <a:path w="1578" h="140" fill="none" extrusionOk="0">
                  <a:moveTo>
                    <a:pt x="1" y="1"/>
                  </a:moveTo>
                  <a:cubicBezTo>
                    <a:pt x="521" y="1"/>
                    <a:pt x="1058" y="53"/>
                    <a:pt x="1578" y="13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770;p55">
              <a:extLst>
                <a:ext uri="{FF2B5EF4-FFF2-40B4-BE49-F238E27FC236}">
                  <a16:creationId xmlns:a16="http://schemas.microsoft.com/office/drawing/2014/main" id="{7A8F8754-03D4-432A-B377-ED884C57EEC8}"/>
                </a:ext>
              </a:extLst>
            </p:cNvPr>
            <p:cNvSpPr/>
            <p:nvPr/>
          </p:nvSpPr>
          <p:spPr>
            <a:xfrm>
              <a:off x="4342600" y="4409000"/>
              <a:ext cx="48550" cy="2200"/>
            </a:xfrm>
            <a:custGeom>
              <a:avLst/>
              <a:gdLst/>
              <a:ahLst/>
              <a:cxnLst/>
              <a:rect l="l" t="t" r="r" b="b"/>
              <a:pathLst>
                <a:path w="1942" h="88" fill="none" extrusionOk="0">
                  <a:moveTo>
                    <a:pt x="0" y="36"/>
                  </a:moveTo>
                  <a:cubicBezTo>
                    <a:pt x="642" y="1"/>
                    <a:pt x="1300" y="88"/>
                    <a:pt x="1941" y="8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 name="Google Shape;1771;p55">
            <a:extLst>
              <a:ext uri="{FF2B5EF4-FFF2-40B4-BE49-F238E27FC236}">
                <a16:creationId xmlns:a16="http://schemas.microsoft.com/office/drawing/2014/main" id="{CDAB4C0B-CAEE-4A5A-9FDE-23249B164649}"/>
              </a:ext>
            </a:extLst>
          </p:cNvPr>
          <p:cNvGrpSpPr/>
          <p:nvPr/>
        </p:nvGrpSpPr>
        <p:grpSpPr>
          <a:xfrm flipH="1">
            <a:off x="4637186" y="3633675"/>
            <a:ext cx="1428108" cy="728950"/>
            <a:chOff x="3514750" y="3957175"/>
            <a:chExt cx="921875" cy="502125"/>
          </a:xfrm>
        </p:grpSpPr>
        <p:sp>
          <p:nvSpPr>
            <p:cNvPr id="187" name="Google Shape;1772;p55">
              <a:extLst>
                <a:ext uri="{FF2B5EF4-FFF2-40B4-BE49-F238E27FC236}">
                  <a16:creationId xmlns:a16="http://schemas.microsoft.com/office/drawing/2014/main" id="{CC8DDC07-3978-409D-B7A5-C8E47E2A6725}"/>
                </a:ext>
              </a:extLst>
            </p:cNvPr>
            <p:cNvSpPr/>
            <p:nvPr/>
          </p:nvSpPr>
          <p:spPr>
            <a:xfrm>
              <a:off x="3516050" y="3961975"/>
              <a:ext cx="870750" cy="495450"/>
            </a:xfrm>
            <a:custGeom>
              <a:avLst/>
              <a:gdLst/>
              <a:ahLst/>
              <a:cxnLst/>
              <a:rect l="l" t="t" r="r" b="b"/>
              <a:pathLst>
                <a:path w="34830" h="19818" extrusionOk="0">
                  <a:moveTo>
                    <a:pt x="18845" y="0"/>
                  </a:moveTo>
                  <a:cubicBezTo>
                    <a:pt x="17043" y="0"/>
                    <a:pt x="15193" y="215"/>
                    <a:pt x="13707" y="1126"/>
                  </a:cubicBezTo>
                  <a:cubicBezTo>
                    <a:pt x="12425" y="1940"/>
                    <a:pt x="11281" y="3811"/>
                    <a:pt x="11402" y="7762"/>
                  </a:cubicBezTo>
                  <a:lnTo>
                    <a:pt x="11350" y="7762"/>
                  </a:lnTo>
                  <a:cubicBezTo>
                    <a:pt x="8041" y="9564"/>
                    <a:pt x="4644" y="11193"/>
                    <a:pt x="1144" y="12614"/>
                  </a:cubicBezTo>
                  <a:cubicBezTo>
                    <a:pt x="780" y="12805"/>
                    <a:pt x="382" y="12978"/>
                    <a:pt x="0" y="13117"/>
                  </a:cubicBezTo>
                  <a:lnTo>
                    <a:pt x="0" y="13169"/>
                  </a:lnTo>
                  <a:cubicBezTo>
                    <a:pt x="3310" y="13169"/>
                    <a:pt x="6568" y="12666"/>
                    <a:pt x="9825" y="12666"/>
                  </a:cubicBezTo>
                  <a:cubicBezTo>
                    <a:pt x="10269" y="12666"/>
                    <a:pt x="10690" y="12600"/>
                    <a:pt x="11125" y="12600"/>
                  </a:cubicBezTo>
                  <a:cubicBezTo>
                    <a:pt x="11234" y="12600"/>
                    <a:pt x="11343" y="12604"/>
                    <a:pt x="11454" y="12614"/>
                  </a:cubicBezTo>
                  <a:cubicBezTo>
                    <a:pt x="11385" y="13203"/>
                    <a:pt x="11368" y="13810"/>
                    <a:pt x="11385" y="14399"/>
                  </a:cubicBezTo>
                  <a:cubicBezTo>
                    <a:pt x="10969" y="19736"/>
                    <a:pt x="17588" y="19199"/>
                    <a:pt x="21331" y="19268"/>
                  </a:cubicBezTo>
                  <a:cubicBezTo>
                    <a:pt x="23222" y="19332"/>
                    <a:pt x="26119" y="19818"/>
                    <a:pt x="28858" y="19818"/>
                  </a:cubicBezTo>
                  <a:cubicBezTo>
                    <a:pt x="29106" y="19818"/>
                    <a:pt x="29353" y="19814"/>
                    <a:pt x="29597" y="19805"/>
                  </a:cubicBezTo>
                  <a:cubicBezTo>
                    <a:pt x="30827" y="19667"/>
                    <a:pt x="32109" y="18887"/>
                    <a:pt x="33028" y="17899"/>
                  </a:cubicBezTo>
                  <a:cubicBezTo>
                    <a:pt x="33548" y="17345"/>
                    <a:pt x="33946" y="16686"/>
                    <a:pt x="34206" y="15993"/>
                  </a:cubicBezTo>
                  <a:cubicBezTo>
                    <a:pt x="34275" y="15803"/>
                    <a:pt x="34310" y="15629"/>
                    <a:pt x="34345" y="15439"/>
                  </a:cubicBezTo>
                  <a:cubicBezTo>
                    <a:pt x="34414" y="15005"/>
                    <a:pt x="34483" y="14590"/>
                    <a:pt x="34535" y="14156"/>
                  </a:cubicBezTo>
                  <a:cubicBezTo>
                    <a:pt x="34622" y="13463"/>
                    <a:pt x="34691" y="12770"/>
                    <a:pt x="34726" y="12060"/>
                  </a:cubicBezTo>
                  <a:cubicBezTo>
                    <a:pt x="34778" y="11263"/>
                    <a:pt x="34830" y="10466"/>
                    <a:pt x="34830" y="9668"/>
                  </a:cubicBezTo>
                  <a:cubicBezTo>
                    <a:pt x="34830" y="8906"/>
                    <a:pt x="34813" y="8126"/>
                    <a:pt x="34778" y="7398"/>
                  </a:cubicBezTo>
                  <a:cubicBezTo>
                    <a:pt x="34761" y="6671"/>
                    <a:pt x="34709" y="5943"/>
                    <a:pt x="34657" y="5198"/>
                  </a:cubicBezTo>
                  <a:cubicBezTo>
                    <a:pt x="34657" y="5198"/>
                    <a:pt x="34657" y="5198"/>
                    <a:pt x="34657" y="5180"/>
                  </a:cubicBezTo>
                  <a:cubicBezTo>
                    <a:pt x="34587" y="4539"/>
                    <a:pt x="34414" y="3915"/>
                    <a:pt x="34154" y="3326"/>
                  </a:cubicBezTo>
                  <a:cubicBezTo>
                    <a:pt x="33894" y="2720"/>
                    <a:pt x="33530" y="2131"/>
                    <a:pt x="33097" y="1628"/>
                  </a:cubicBezTo>
                  <a:cubicBezTo>
                    <a:pt x="32785" y="1264"/>
                    <a:pt x="32439" y="935"/>
                    <a:pt x="32040" y="658"/>
                  </a:cubicBezTo>
                  <a:cubicBezTo>
                    <a:pt x="31399" y="190"/>
                    <a:pt x="30221" y="207"/>
                    <a:pt x="29718" y="155"/>
                  </a:cubicBezTo>
                  <a:lnTo>
                    <a:pt x="28678" y="225"/>
                  </a:lnTo>
                  <a:cubicBezTo>
                    <a:pt x="27991" y="243"/>
                    <a:pt x="27314" y="252"/>
                    <a:pt x="26643" y="252"/>
                  </a:cubicBezTo>
                  <a:cubicBezTo>
                    <a:pt x="24809" y="252"/>
                    <a:pt x="23019" y="187"/>
                    <a:pt x="21193" y="86"/>
                  </a:cubicBezTo>
                  <a:cubicBezTo>
                    <a:pt x="20444" y="43"/>
                    <a:pt x="19649" y="0"/>
                    <a:pt x="18845" y="0"/>
                  </a:cubicBezTo>
                  <a:close/>
                </a:path>
              </a:pathLst>
            </a:custGeom>
            <a:solidFill>
              <a:schemeClr val="accent2"/>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t>Submitted</a:t>
              </a:r>
            </a:p>
            <a:p>
              <a:pPr marL="0" lvl="0" indent="0" algn="l" rtl="0">
                <a:spcBef>
                  <a:spcPts val="0"/>
                </a:spcBef>
                <a:spcAft>
                  <a:spcPts val="0"/>
                </a:spcAft>
                <a:buNone/>
              </a:pPr>
              <a:r>
                <a:rPr lang="en-US" sz="1100" dirty="0"/>
                <a:t>In Process</a:t>
              </a:r>
              <a:endParaRPr sz="1100" dirty="0"/>
            </a:p>
          </p:txBody>
        </p:sp>
        <p:sp>
          <p:nvSpPr>
            <p:cNvPr id="188" name="Google Shape;1773;p55">
              <a:extLst>
                <a:ext uri="{FF2B5EF4-FFF2-40B4-BE49-F238E27FC236}">
                  <a16:creationId xmlns:a16="http://schemas.microsoft.com/office/drawing/2014/main" id="{961A390E-1F7E-4392-9E5C-09B932448C21}"/>
                </a:ext>
              </a:extLst>
            </p:cNvPr>
            <p:cNvSpPr/>
            <p:nvPr/>
          </p:nvSpPr>
          <p:spPr>
            <a:xfrm>
              <a:off x="3790275" y="3957175"/>
              <a:ext cx="646350" cy="502125"/>
            </a:xfrm>
            <a:custGeom>
              <a:avLst/>
              <a:gdLst/>
              <a:ahLst/>
              <a:cxnLst/>
              <a:rect l="l" t="t" r="r" b="b"/>
              <a:pathLst>
                <a:path w="25854" h="20085" fill="none" extrusionOk="0">
                  <a:moveTo>
                    <a:pt x="433" y="8006"/>
                  </a:moveTo>
                  <a:lnTo>
                    <a:pt x="433" y="7954"/>
                  </a:lnTo>
                  <a:cubicBezTo>
                    <a:pt x="312" y="4003"/>
                    <a:pt x="1456" y="2132"/>
                    <a:pt x="2738" y="1318"/>
                  </a:cubicBezTo>
                  <a:cubicBezTo>
                    <a:pt x="4887" y="1"/>
                    <a:pt x="7798" y="139"/>
                    <a:pt x="10224" y="278"/>
                  </a:cubicBezTo>
                  <a:cubicBezTo>
                    <a:pt x="12719" y="417"/>
                    <a:pt x="15145" y="486"/>
                    <a:pt x="17709" y="417"/>
                  </a:cubicBezTo>
                  <a:lnTo>
                    <a:pt x="18749" y="347"/>
                  </a:lnTo>
                  <a:cubicBezTo>
                    <a:pt x="20673" y="243"/>
                    <a:pt x="22804" y="313"/>
                    <a:pt x="24207" y="1664"/>
                  </a:cubicBezTo>
                  <a:cubicBezTo>
                    <a:pt x="24259" y="1699"/>
                    <a:pt x="24294" y="1751"/>
                    <a:pt x="24346" y="1785"/>
                  </a:cubicBezTo>
                  <a:cubicBezTo>
                    <a:pt x="24779" y="2288"/>
                    <a:pt x="25109" y="2860"/>
                    <a:pt x="25334" y="3484"/>
                  </a:cubicBezTo>
                  <a:cubicBezTo>
                    <a:pt x="25524" y="4038"/>
                    <a:pt x="25663" y="4627"/>
                    <a:pt x="25732" y="5216"/>
                  </a:cubicBezTo>
                  <a:cubicBezTo>
                    <a:pt x="25819" y="5962"/>
                    <a:pt x="25854" y="6707"/>
                    <a:pt x="25854" y="7452"/>
                  </a:cubicBezTo>
                  <a:cubicBezTo>
                    <a:pt x="25854" y="8093"/>
                    <a:pt x="25819" y="8699"/>
                    <a:pt x="25802" y="9271"/>
                  </a:cubicBezTo>
                  <a:lnTo>
                    <a:pt x="25802" y="9843"/>
                  </a:lnTo>
                  <a:cubicBezTo>
                    <a:pt x="25802" y="10588"/>
                    <a:pt x="25802" y="11385"/>
                    <a:pt x="25784" y="12200"/>
                  </a:cubicBezTo>
                  <a:cubicBezTo>
                    <a:pt x="25767" y="12945"/>
                    <a:pt x="25698" y="13690"/>
                    <a:pt x="25576" y="14435"/>
                  </a:cubicBezTo>
                  <a:cubicBezTo>
                    <a:pt x="25472" y="15111"/>
                    <a:pt x="25317" y="15769"/>
                    <a:pt x="25074" y="16410"/>
                  </a:cubicBezTo>
                  <a:cubicBezTo>
                    <a:pt x="24953" y="16740"/>
                    <a:pt x="24797" y="17069"/>
                    <a:pt x="24623" y="17381"/>
                  </a:cubicBezTo>
                  <a:cubicBezTo>
                    <a:pt x="24467" y="17658"/>
                    <a:pt x="24259" y="17918"/>
                    <a:pt x="24034" y="18161"/>
                  </a:cubicBezTo>
                  <a:cubicBezTo>
                    <a:pt x="22804" y="19460"/>
                    <a:pt x="20794" y="19893"/>
                    <a:pt x="18611" y="19980"/>
                  </a:cubicBezTo>
                  <a:cubicBezTo>
                    <a:pt x="15682" y="20084"/>
                    <a:pt x="12424" y="19530"/>
                    <a:pt x="10345" y="19443"/>
                  </a:cubicBezTo>
                  <a:cubicBezTo>
                    <a:pt x="6602" y="19391"/>
                    <a:pt x="0" y="19928"/>
                    <a:pt x="416" y="14591"/>
                  </a:cubicBezTo>
                  <a:cubicBezTo>
                    <a:pt x="399" y="14002"/>
                    <a:pt x="416" y="13395"/>
                    <a:pt x="468" y="12806"/>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774;p55">
              <a:extLst>
                <a:ext uri="{FF2B5EF4-FFF2-40B4-BE49-F238E27FC236}">
                  <a16:creationId xmlns:a16="http://schemas.microsoft.com/office/drawing/2014/main" id="{8F7BED62-BEA6-41DF-8A52-83911CC1BCD4}"/>
                </a:ext>
              </a:extLst>
            </p:cNvPr>
            <p:cNvSpPr/>
            <p:nvPr/>
          </p:nvSpPr>
          <p:spPr>
            <a:xfrm>
              <a:off x="3516050" y="4156025"/>
              <a:ext cx="283775" cy="133875"/>
            </a:xfrm>
            <a:custGeom>
              <a:avLst/>
              <a:gdLst/>
              <a:ahLst/>
              <a:cxnLst/>
              <a:rect l="l" t="t" r="r" b="b"/>
              <a:pathLst>
                <a:path w="11351" h="5355" fill="none" extrusionOk="0">
                  <a:moveTo>
                    <a:pt x="11350" y="0"/>
                  </a:moveTo>
                  <a:cubicBezTo>
                    <a:pt x="8041" y="1802"/>
                    <a:pt x="4644" y="3431"/>
                    <a:pt x="1161" y="4852"/>
                  </a:cubicBezTo>
                  <a:cubicBezTo>
                    <a:pt x="780" y="5043"/>
                    <a:pt x="399" y="5216"/>
                    <a:pt x="0" y="535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775;p55">
              <a:extLst>
                <a:ext uri="{FF2B5EF4-FFF2-40B4-BE49-F238E27FC236}">
                  <a16:creationId xmlns:a16="http://schemas.microsoft.com/office/drawing/2014/main" id="{E186BF21-FE61-445A-A8DD-A4172781434C}"/>
                </a:ext>
              </a:extLst>
            </p:cNvPr>
            <p:cNvSpPr/>
            <p:nvPr/>
          </p:nvSpPr>
          <p:spPr>
            <a:xfrm>
              <a:off x="3514750" y="4276025"/>
              <a:ext cx="287675" cy="15175"/>
            </a:xfrm>
            <a:custGeom>
              <a:avLst/>
              <a:gdLst/>
              <a:ahLst/>
              <a:cxnLst/>
              <a:rect l="l" t="t" r="r" b="b"/>
              <a:pathLst>
                <a:path w="11507" h="607" fill="none" extrusionOk="0">
                  <a:moveTo>
                    <a:pt x="0" y="607"/>
                  </a:moveTo>
                  <a:lnTo>
                    <a:pt x="52" y="607"/>
                  </a:lnTo>
                  <a:cubicBezTo>
                    <a:pt x="3362" y="607"/>
                    <a:pt x="6620" y="104"/>
                    <a:pt x="9877" y="104"/>
                  </a:cubicBezTo>
                  <a:cubicBezTo>
                    <a:pt x="10432" y="104"/>
                    <a:pt x="10952" y="0"/>
                    <a:pt x="11506" y="5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776;p55">
              <a:extLst>
                <a:ext uri="{FF2B5EF4-FFF2-40B4-BE49-F238E27FC236}">
                  <a16:creationId xmlns:a16="http://schemas.microsoft.com/office/drawing/2014/main" id="{346292C9-D666-42A8-8303-0F94CB496A17}"/>
                </a:ext>
              </a:extLst>
            </p:cNvPr>
            <p:cNvSpPr/>
            <p:nvPr/>
          </p:nvSpPr>
          <p:spPr>
            <a:xfrm>
              <a:off x="4255950" y="3965850"/>
              <a:ext cx="130850" cy="491275"/>
            </a:xfrm>
            <a:custGeom>
              <a:avLst/>
              <a:gdLst/>
              <a:ahLst/>
              <a:cxnLst/>
              <a:rect l="l" t="t" r="r" b="b"/>
              <a:pathLst>
                <a:path w="5234" h="19651" fill="none" extrusionOk="0">
                  <a:moveTo>
                    <a:pt x="122" y="0"/>
                  </a:moveTo>
                  <a:cubicBezTo>
                    <a:pt x="625" y="52"/>
                    <a:pt x="1803" y="35"/>
                    <a:pt x="2444" y="503"/>
                  </a:cubicBezTo>
                  <a:cubicBezTo>
                    <a:pt x="2843" y="780"/>
                    <a:pt x="3189" y="1109"/>
                    <a:pt x="3501" y="1473"/>
                  </a:cubicBezTo>
                  <a:cubicBezTo>
                    <a:pt x="3934" y="1976"/>
                    <a:pt x="4298" y="2565"/>
                    <a:pt x="4558" y="3171"/>
                  </a:cubicBezTo>
                  <a:cubicBezTo>
                    <a:pt x="4818" y="3760"/>
                    <a:pt x="4991" y="4384"/>
                    <a:pt x="5061" y="5025"/>
                  </a:cubicBezTo>
                  <a:cubicBezTo>
                    <a:pt x="5061" y="5043"/>
                    <a:pt x="5061" y="5043"/>
                    <a:pt x="5061" y="5043"/>
                  </a:cubicBezTo>
                  <a:cubicBezTo>
                    <a:pt x="5113" y="5788"/>
                    <a:pt x="5165" y="6516"/>
                    <a:pt x="5182" y="7243"/>
                  </a:cubicBezTo>
                  <a:cubicBezTo>
                    <a:pt x="5217" y="7971"/>
                    <a:pt x="5234" y="8751"/>
                    <a:pt x="5234" y="9513"/>
                  </a:cubicBezTo>
                  <a:cubicBezTo>
                    <a:pt x="5234" y="10311"/>
                    <a:pt x="5182" y="11108"/>
                    <a:pt x="5130" y="11905"/>
                  </a:cubicBezTo>
                  <a:cubicBezTo>
                    <a:pt x="5095" y="12615"/>
                    <a:pt x="5026" y="13308"/>
                    <a:pt x="4939" y="14001"/>
                  </a:cubicBezTo>
                  <a:cubicBezTo>
                    <a:pt x="4887" y="14435"/>
                    <a:pt x="4818" y="14850"/>
                    <a:pt x="4749" y="15284"/>
                  </a:cubicBezTo>
                  <a:cubicBezTo>
                    <a:pt x="4714" y="15474"/>
                    <a:pt x="4679" y="15648"/>
                    <a:pt x="4610" y="15838"/>
                  </a:cubicBezTo>
                  <a:cubicBezTo>
                    <a:pt x="4350" y="16531"/>
                    <a:pt x="3952" y="17190"/>
                    <a:pt x="3432" y="17744"/>
                  </a:cubicBezTo>
                  <a:cubicBezTo>
                    <a:pt x="2513" y="18732"/>
                    <a:pt x="1231" y="19512"/>
                    <a:pt x="1" y="1965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777;p55">
              <a:extLst>
                <a:ext uri="{FF2B5EF4-FFF2-40B4-BE49-F238E27FC236}">
                  <a16:creationId xmlns:a16="http://schemas.microsoft.com/office/drawing/2014/main" id="{91DCDBC4-1A4E-430E-8B45-1B26B1D03D68}"/>
                </a:ext>
              </a:extLst>
            </p:cNvPr>
            <p:cNvSpPr/>
            <p:nvPr/>
          </p:nvSpPr>
          <p:spPr>
            <a:xfrm>
              <a:off x="4386775" y="4203675"/>
              <a:ext cx="46825" cy="900"/>
            </a:xfrm>
            <a:custGeom>
              <a:avLst/>
              <a:gdLst/>
              <a:ahLst/>
              <a:cxnLst/>
              <a:rect l="l" t="t" r="r" b="b"/>
              <a:pathLst>
                <a:path w="1873" h="36" fill="none" extrusionOk="0">
                  <a:moveTo>
                    <a:pt x="1" y="0"/>
                  </a:moveTo>
                  <a:cubicBezTo>
                    <a:pt x="694" y="35"/>
                    <a:pt x="1231" y="0"/>
                    <a:pt x="1872" y="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778;p55">
              <a:extLst>
                <a:ext uri="{FF2B5EF4-FFF2-40B4-BE49-F238E27FC236}">
                  <a16:creationId xmlns:a16="http://schemas.microsoft.com/office/drawing/2014/main" id="{EA9C9ADE-E461-4CA7-BB81-D9B187DB07FA}"/>
                </a:ext>
              </a:extLst>
            </p:cNvPr>
            <p:cNvSpPr/>
            <p:nvPr/>
          </p:nvSpPr>
          <p:spPr>
            <a:xfrm>
              <a:off x="4386350" y="4262150"/>
              <a:ext cx="46375" cy="1325"/>
            </a:xfrm>
            <a:custGeom>
              <a:avLst/>
              <a:gdLst/>
              <a:ahLst/>
              <a:cxnLst/>
              <a:rect l="l" t="t" r="r" b="b"/>
              <a:pathLst>
                <a:path w="1855" h="53" fill="none" extrusionOk="0">
                  <a:moveTo>
                    <a:pt x="1" y="53"/>
                  </a:moveTo>
                  <a:cubicBezTo>
                    <a:pt x="607" y="1"/>
                    <a:pt x="1248" y="1"/>
                    <a:pt x="1855" y="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779;p55">
              <a:extLst>
                <a:ext uri="{FF2B5EF4-FFF2-40B4-BE49-F238E27FC236}">
                  <a16:creationId xmlns:a16="http://schemas.microsoft.com/office/drawing/2014/main" id="{95C33828-BB59-407E-A2A8-64D6DE1C9FFA}"/>
                </a:ext>
              </a:extLst>
            </p:cNvPr>
            <p:cNvSpPr/>
            <p:nvPr/>
          </p:nvSpPr>
          <p:spPr>
            <a:xfrm>
              <a:off x="4386350" y="4143450"/>
              <a:ext cx="47250" cy="8275"/>
            </a:xfrm>
            <a:custGeom>
              <a:avLst/>
              <a:gdLst/>
              <a:ahLst/>
              <a:cxnLst/>
              <a:rect l="l" t="t" r="r" b="b"/>
              <a:pathLst>
                <a:path w="1890" h="331" fill="none" extrusionOk="0">
                  <a:moveTo>
                    <a:pt x="1" y="139"/>
                  </a:moveTo>
                  <a:cubicBezTo>
                    <a:pt x="555" y="139"/>
                    <a:pt x="1439" y="330"/>
                    <a:pt x="1889" y="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780;p55">
              <a:extLst>
                <a:ext uri="{FF2B5EF4-FFF2-40B4-BE49-F238E27FC236}">
                  <a16:creationId xmlns:a16="http://schemas.microsoft.com/office/drawing/2014/main" id="{A586E488-2FF7-4570-B971-62BEE35BDBC2}"/>
                </a:ext>
              </a:extLst>
            </p:cNvPr>
            <p:cNvSpPr/>
            <p:nvPr/>
          </p:nvSpPr>
          <p:spPr>
            <a:xfrm>
              <a:off x="4386350" y="4088000"/>
              <a:ext cx="42925" cy="4800"/>
            </a:xfrm>
            <a:custGeom>
              <a:avLst/>
              <a:gdLst/>
              <a:ahLst/>
              <a:cxnLst/>
              <a:rect l="l" t="t" r="r" b="b"/>
              <a:pathLst>
                <a:path w="1717" h="192" fill="none" extrusionOk="0">
                  <a:moveTo>
                    <a:pt x="1" y="157"/>
                  </a:moveTo>
                  <a:cubicBezTo>
                    <a:pt x="642" y="191"/>
                    <a:pt x="1058" y="105"/>
                    <a:pt x="1716" y="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781;p55">
              <a:extLst>
                <a:ext uri="{FF2B5EF4-FFF2-40B4-BE49-F238E27FC236}">
                  <a16:creationId xmlns:a16="http://schemas.microsoft.com/office/drawing/2014/main" id="{68DA5FC5-429A-480F-8D1D-58D8723C6312}"/>
                </a:ext>
              </a:extLst>
            </p:cNvPr>
            <p:cNvSpPr/>
            <p:nvPr/>
          </p:nvSpPr>
          <p:spPr>
            <a:xfrm>
              <a:off x="4374650" y="4039500"/>
              <a:ext cx="48550" cy="6075"/>
            </a:xfrm>
            <a:custGeom>
              <a:avLst/>
              <a:gdLst/>
              <a:ahLst/>
              <a:cxnLst/>
              <a:rect l="l" t="t" r="r" b="b"/>
              <a:pathLst>
                <a:path w="1942" h="243" fill="none" extrusionOk="0">
                  <a:moveTo>
                    <a:pt x="1" y="191"/>
                  </a:moveTo>
                  <a:cubicBezTo>
                    <a:pt x="746" y="243"/>
                    <a:pt x="1214" y="0"/>
                    <a:pt x="1942" y="1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782;p55">
              <a:extLst>
                <a:ext uri="{FF2B5EF4-FFF2-40B4-BE49-F238E27FC236}">
                  <a16:creationId xmlns:a16="http://schemas.microsoft.com/office/drawing/2014/main" id="{3D73179B-7738-4EFC-B00B-EC06767DE56D}"/>
                </a:ext>
              </a:extLst>
            </p:cNvPr>
            <p:cNvSpPr/>
            <p:nvPr/>
          </p:nvSpPr>
          <p:spPr>
            <a:xfrm>
              <a:off x="4342600" y="4001800"/>
              <a:ext cx="54175" cy="2200"/>
            </a:xfrm>
            <a:custGeom>
              <a:avLst/>
              <a:gdLst/>
              <a:ahLst/>
              <a:cxnLst/>
              <a:rect l="l" t="t" r="r" b="b"/>
              <a:pathLst>
                <a:path w="2167" h="88" fill="none" extrusionOk="0">
                  <a:moveTo>
                    <a:pt x="0" y="35"/>
                  </a:moveTo>
                  <a:lnTo>
                    <a:pt x="35" y="35"/>
                  </a:lnTo>
                  <a:cubicBezTo>
                    <a:pt x="763" y="0"/>
                    <a:pt x="1439" y="87"/>
                    <a:pt x="2166" y="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783;p55">
              <a:extLst>
                <a:ext uri="{FF2B5EF4-FFF2-40B4-BE49-F238E27FC236}">
                  <a16:creationId xmlns:a16="http://schemas.microsoft.com/office/drawing/2014/main" id="{906EF32A-6E2B-429D-851A-2C5A5AA2F3DF}"/>
                </a:ext>
              </a:extLst>
            </p:cNvPr>
            <p:cNvSpPr/>
            <p:nvPr/>
          </p:nvSpPr>
          <p:spPr>
            <a:xfrm>
              <a:off x="4380725" y="4312850"/>
              <a:ext cx="47250" cy="4775"/>
            </a:xfrm>
            <a:custGeom>
              <a:avLst/>
              <a:gdLst/>
              <a:ahLst/>
              <a:cxnLst/>
              <a:rect l="l" t="t" r="r" b="b"/>
              <a:pathLst>
                <a:path w="1890" h="191" fill="none" extrusionOk="0">
                  <a:moveTo>
                    <a:pt x="0" y="139"/>
                  </a:moveTo>
                  <a:cubicBezTo>
                    <a:pt x="451" y="0"/>
                    <a:pt x="1421" y="52"/>
                    <a:pt x="1889" y="1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784;p55">
              <a:extLst>
                <a:ext uri="{FF2B5EF4-FFF2-40B4-BE49-F238E27FC236}">
                  <a16:creationId xmlns:a16="http://schemas.microsoft.com/office/drawing/2014/main" id="{ABD03DC8-A29F-42DA-AA58-402AC4397D39}"/>
                </a:ext>
              </a:extLst>
            </p:cNvPr>
            <p:cNvSpPr/>
            <p:nvPr/>
          </p:nvSpPr>
          <p:spPr>
            <a:xfrm>
              <a:off x="4374650" y="4362650"/>
              <a:ext cx="39450" cy="3500"/>
            </a:xfrm>
            <a:custGeom>
              <a:avLst/>
              <a:gdLst/>
              <a:ahLst/>
              <a:cxnLst/>
              <a:rect l="l" t="t" r="r" b="b"/>
              <a:pathLst>
                <a:path w="1578" h="140" fill="none" extrusionOk="0">
                  <a:moveTo>
                    <a:pt x="1" y="1"/>
                  </a:moveTo>
                  <a:cubicBezTo>
                    <a:pt x="521" y="1"/>
                    <a:pt x="1058" y="53"/>
                    <a:pt x="1578" y="13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785;p55">
              <a:extLst>
                <a:ext uri="{FF2B5EF4-FFF2-40B4-BE49-F238E27FC236}">
                  <a16:creationId xmlns:a16="http://schemas.microsoft.com/office/drawing/2014/main" id="{EB7FF46E-10C8-4C82-A74C-63514C15FCCE}"/>
                </a:ext>
              </a:extLst>
            </p:cNvPr>
            <p:cNvSpPr/>
            <p:nvPr/>
          </p:nvSpPr>
          <p:spPr>
            <a:xfrm>
              <a:off x="4342600" y="4409000"/>
              <a:ext cx="48550" cy="2200"/>
            </a:xfrm>
            <a:custGeom>
              <a:avLst/>
              <a:gdLst/>
              <a:ahLst/>
              <a:cxnLst/>
              <a:rect l="l" t="t" r="r" b="b"/>
              <a:pathLst>
                <a:path w="1942" h="88" fill="none" extrusionOk="0">
                  <a:moveTo>
                    <a:pt x="0" y="36"/>
                  </a:moveTo>
                  <a:cubicBezTo>
                    <a:pt x="642" y="1"/>
                    <a:pt x="1300" y="88"/>
                    <a:pt x="1941" y="8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TextBox 13">
            <a:extLst>
              <a:ext uri="{FF2B5EF4-FFF2-40B4-BE49-F238E27FC236}">
                <a16:creationId xmlns:a16="http://schemas.microsoft.com/office/drawing/2014/main" id="{062692D3-60C3-4548-BF89-589EA7E6607E}"/>
              </a:ext>
            </a:extLst>
          </p:cNvPr>
          <p:cNvSpPr txBox="1"/>
          <p:nvPr/>
        </p:nvSpPr>
        <p:spPr>
          <a:xfrm>
            <a:off x="7622169" y="4380186"/>
            <a:ext cx="1101584" cy="507831"/>
          </a:xfrm>
          <a:prstGeom prst="rect">
            <a:avLst/>
          </a:prstGeom>
          <a:noFill/>
        </p:spPr>
        <p:txBody>
          <a:bodyPr wrap="none" rtlCol="0">
            <a:spAutoFit/>
          </a:bodyPr>
          <a:lstStyle/>
          <a:p>
            <a:pPr marL="0" lvl="0" indent="0" algn="l" rtl="0">
              <a:spcBef>
                <a:spcPts val="0"/>
              </a:spcBef>
              <a:spcAft>
                <a:spcPts val="0"/>
              </a:spcAft>
              <a:buNone/>
            </a:pPr>
            <a:r>
              <a:rPr lang="en-US" sz="900" dirty="0"/>
              <a:t>Ready For Pickup</a:t>
            </a:r>
          </a:p>
          <a:p>
            <a:pPr marL="0" lvl="0" indent="0" algn="l" rtl="0">
              <a:spcBef>
                <a:spcPts val="0"/>
              </a:spcBef>
              <a:spcAft>
                <a:spcPts val="0"/>
              </a:spcAft>
              <a:buNone/>
            </a:pPr>
            <a:r>
              <a:rPr lang="en-US" sz="900" dirty="0"/>
              <a:t>Completed</a:t>
            </a:r>
          </a:p>
          <a:p>
            <a:pPr marL="0" lvl="0" indent="0" algn="l" rtl="0">
              <a:spcBef>
                <a:spcPts val="0"/>
              </a:spcBef>
              <a:spcAft>
                <a:spcPts val="0"/>
              </a:spcAft>
              <a:buNone/>
            </a:pPr>
            <a:r>
              <a:rPr lang="en-US" sz="900" dirty="0"/>
              <a:t>Cancelled</a:t>
            </a:r>
          </a:p>
        </p:txBody>
      </p:sp>
      <p:sp>
        <p:nvSpPr>
          <p:cNvPr id="15" name="TextBox 14">
            <a:extLst>
              <a:ext uri="{FF2B5EF4-FFF2-40B4-BE49-F238E27FC236}">
                <a16:creationId xmlns:a16="http://schemas.microsoft.com/office/drawing/2014/main" id="{367FF8AD-48CB-4507-833C-D6E29DB08603}"/>
              </a:ext>
            </a:extLst>
          </p:cNvPr>
          <p:cNvSpPr txBox="1"/>
          <p:nvPr/>
        </p:nvSpPr>
        <p:spPr>
          <a:xfrm>
            <a:off x="6027120" y="3981452"/>
            <a:ext cx="1173719" cy="276999"/>
          </a:xfrm>
          <a:prstGeom prst="rect">
            <a:avLst/>
          </a:prstGeom>
          <a:noFill/>
        </p:spPr>
        <p:txBody>
          <a:bodyPr wrap="none" rtlCol="0">
            <a:spAutoFit/>
          </a:bodyPr>
          <a:lstStyle/>
          <a:p>
            <a:r>
              <a:rPr lang="en-US" sz="1200" dirty="0">
                <a:solidFill>
                  <a:schemeClr val="accent4">
                    <a:lumMod val="50000"/>
                  </a:schemeClr>
                </a:solidFill>
              </a:rPr>
              <a:t>Manage Order</a:t>
            </a:r>
          </a:p>
        </p:txBody>
      </p:sp>
      <p:sp>
        <p:nvSpPr>
          <p:cNvPr id="203" name="TextBox 202">
            <a:extLst>
              <a:ext uri="{FF2B5EF4-FFF2-40B4-BE49-F238E27FC236}">
                <a16:creationId xmlns:a16="http://schemas.microsoft.com/office/drawing/2014/main" id="{8EDCEBCD-1BBE-4EEA-95FB-0B3BAC1C23A8}"/>
              </a:ext>
            </a:extLst>
          </p:cNvPr>
          <p:cNvSpPr txBox="1"/>
          <p:nvPr/>
        </p:nvSpPr>
        <p:spPr>
          <a:xfrm>
            <a:off x="6248644" y="4586238"/>
            <a:ext cx="859531" cy="276999"/>
          </a:xfrm>
          <a:prstGeom prst="rect">
            <a:avLst/>
          </a:prstGeom>
          <a:noFill/>
        </p:spPr>
        <p:txBody>
          <a:bodyPr wrap="none" rtlCol="0">
            <a:spAutoFit/>
          </a:bodyPr>
          <a:lstStyle/>
          <a:p>
            <a:r>
              <a:rPr lang="en-US" sz="1200" dirty="0">
                <a:solidFill>
                  <a:schemeClr val="accent5">
                    <a:lumMod val="75000"/>
                  </a:schemeClr>
                </a:solidFill>
              </a:rPr>
              <a:t>Order List</a:t>
            </a:r>
          </a:p>
        </p:txBody>
      </p:sp>
    </p:spTree>
    <p:extLst>
      <p:ext uri="{BB962C8B-B14F-4D97-AF65-F5344CB8AC3E}">
        <p14:creationId xmlns:p14="http://schemas.microsoft.com/office/powerpoint/2010/main" val="1038712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126"/>
                                        </p:tgtEl>
                                        <p:attrNameLst>
                                          <p:attrName>style.visibility</p:attrName>
                                        </p:attrNameLst>
                                      </p:cBhvr>
                                      <p:to>
                                        <p:strVal val="visible"/>
                                      </p:to>
                                    </p:set>
                                    <p:animEffect transition="in" filter="randombar(horizontal)">
                                      <p:cBhvr>
                                        <p:cTn id="7" dur="500"/>
                                        <p:tgtEl>
                                          <p:spTgt spid="1126"/>
                                        </p:tgtEl>
                                      </p:cBhvr>
                                    </p:animEffect>
                                  </p:childTnLst>
                                </p:cTn>
                              </p:par>
                              <p:par>
                                <p:cTn id="8" presetID="14" presetClass="entr" presetSubtype="10" fill="hold" nodeType="withEffect">
                                  <p:stCondLst>
                                    <p:cond delay="0"/>
                                  </p:stCondLst>
                                  <p:childTnLst>
                                    <p:set>
                                      <p:cBhvr>
                                        <p:cTn id="9" dur="1" fill="hold">
                                          <p:stCondLst>
                                            <p:cond delay="0"/>
                                          </p:stCondLst>
                                        </p:cTn>
                                        <p:tgtEl>
                                          <p:spTgt spid="1127"/>
                                        </p:tgtEl>
                                        <p:attrNameLst>
                                          <p:attrName>style.visibility</p:attrName>
                                        </p:attrNameLst>
                                      </p:cBhvr>
                                      <p:to>
                                        <p:strVal val="visible"/>
                                      </p:to>
                                    </p:set>
                                    <p:animEffect transition="in" filter="randombar(horizontal)">
                                      <p:cBhvr>
                                        <p:cTn id="10" dur="500"/>
                                        <p:tgtEl>
                                          <p:spTgt spid="1127"/>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181"/>
                                        </p:tgtEl>
                                        <p:attrNameLst>
                                          <p:attrName>style.visibility</p:attrName>
                                        </p:attrNameLst>
                                      </p:cBhvr>
                                      <p:to>
                                        <p:strVal val="visible"/>
                                      </p:to>
                                    </p:set>
                                    <p:animEffect transition="in" filter="randombar(horizontal)">
                                      <p:cBhvr>
                                        <p:cTn id="13" dur="500"/>
                                        <p:tgtEl>
                                          <p:spTgt spid="1181"/>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randombar(horizontal)">
                                      <p:cBhvr>
                                        <p:cTn id="18" dur="500"/>
                                        <p:tgtEl>
                                          <p:spTgt spid="5"/>
                                        </p:tgtEl>
                                      </p:cBhvr>
                                    </p:animEffect>
                                  </p:childTnLst>
                                </p:cTn>
                              </p:par>
                              <p:par>
                                <p:cTn id="19" presetID="14" presetClass="entr" presetSubtype="1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randombar(horizontal)">
                                      <p:cBhvr>
                                        <p:cTn id="21" dur="5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nodeType="clickEffect">
                                  <p:stCondLst>
                                    <p:cond delay="0"/>
                                  </p:stCondLst>
                                  <p:childTnLst>
                                    <p:set>
                                      <p:cBhvr>
                                        <p:cTn id="25" dur="1" fill="hold">
                                          <p:stCondLst>
                                            <p:cond delay="0"/>
                                          </p:stCondLst>
                                        </p:cTn>
                                        <p:tgtEl>
                                          <p:spTgt spid="1143"/>
                                        </p:tgtEl>
                                        <p:attrNameLst>
                                          <p:attrName>style.visibility</p:attrName>
                                        </p:attrNameLst>
                                      </p:cBhvr>
                                      <p:to>
                                        <p:strVal val="visible"/>
                                      </p:to>
                                    </p:set>
                                    <p:animEffect transition="in" filter="randombar(horizontal)">
                                      <p:cBhvr>
                                        <p:cTn id="26" dur="500"/>
                                        <p:tgtEl>
                                          <p:spTgt spid="1143"/>
                                        </p:tgtEl>
                                      </p:cBhvr>
                                    </p:animEffect>
                                  </p:childTnLst>
                                </p:cTn>
                              </p:par>
                              <p:par>
                                <p:cTn id="27" presetID="14" presetClass="entr" presetSubtype="10" fill="hold" grpId="0" nodeType="withEffect">
                                  <p:stCondLst>
                                    <p:cond delay="0"/>
                                  </p:stCondLst>
                                  <p:childTnLst>
                                    <p:set>
                                      <p:cBhvr>
                                        <p:cTn id="28" dur="1" fill="hold">
                                          <p:stCondLst>
                                            <p:cond delay="0"/>
                                          </p:stCondLst>
                                        </p:cTn>
                                        <p:tgtEl>
                                          <p:spTgt spid="1182"/>
                                        </p:tgtEl>
                                        <p:attrNameLst>
                                          <p:attrName>style.visibility</p:attrName>
                                        </p:attrNameLst>
                                      </p:cBhvr>
                                      <p:to>
                                        <p:strVal val="visible"/>
                                      </p:to>
                                    </p:set>
                                    <p:animEffect transition="in" filter="randombar(horizontal)">
                                      <p:cBhvr>
                                        <p:cTn id="29" dur="500"/>
                                        <p:tgtEl>
                                          <p:spTgt spid="1182"/>
                                        </p:tgtEl>
                                      </p:cBhvr>
                                    </p:animEffect>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nodeType="clickEffect">
                                  <p:stCondLst>
                                    <p:cond delay="0"/>
                                  </p:stCondLst>
                                  <p:childTnLst>
                                    <p:set>
                                      <p:cBhvr>
                                        <p:cTn id="33" dur="1" fill="hold">
                                          <p:stCondLst>
                                            <p:cond delay="0"/>
                                          </p:stCondLst>
                                        </p:cTn>
                                        <p:tgtEl>
                                          <p:spTgt spid="133"/>
                                        </p:tgtEl>
                                        <p:attrNameLst>
                                          <p:attrName>style.visibility</p:attrName>
                                        </p:attrNameLst>
                                      </p:cBhvr>
                                      <p:to>
                                        <p:strVal val="visible"/>
                                      </p:to>
                                    </p:set>
                                    <p:animEffect transition="in" filter="randombar(horizontal)">
                                      <p:cBhvr>
                                        <p:cTn id="34" dur="500"/>
                                        <p:tgtEl>
                                          <p:spTgt spid="133"/>
                                        </p:tgtEl>
                                      </p:cBhvr>
                                    </p:animEffect>
                                  </p:childTnLst>
                                </p:cTn>
                              </p:par>
                              <p:par>
                                <p:cTn id="35" presetID="14" presetClass="entr" presetSubtype="10" fill="hold" grpId="0" nodeType="with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randombar(horizontal)">
                                      <p:cBhvr>
                                        <p:cTn id="37" dur="500"/>
                                        <p:tgtEl>
                                          <p:spTgt spid="11"/>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grpId="0" nodeType="click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randombar(horizontal)">
                                      <p:cBhvr>
                                        <p:cTn id="42" dur="500"/>
                                        <p:tgtEl>
                                          <p:spTgt spid="6"/>
                                        </p:tgtEl>
                                      </p:cBhvr>
                                    </p:animEffect>
                                  </p:childTnLst>
                                </p:cTn>
                              </p:par>
                              <p:par>
                                <p:cTn id="43" presetID="14" presetClass="entr" presetSubtype="10" fill="hold" nodeType="withEffect">
                                  <p:stCondLst>
                                    <p:cond delay="0"/>
                                  </p:stCondLst>
                                  <p:childTnLst>
                                    <p:set>
                                      <p:cBhvr>
                                        <p:cTn id="44" dur="1" fill="hold">
                                          <p:stCondLst>
                                            <p:cond delay="0"/>
                                          </p:stCondLst>
                                        </p:cTn>
                                        <p:tgtEl>
                                          <p:spTgt spid="10"/>
                                        </p:tgtEl>
                                        <p:attrNameLst>
                                          <p:attrName>style.visibility</p:attrName>
                                        </p:attrNameLst>
                                      </p:cBhvr>
                                      <p:to>
                                        <p:strVal val="visible"/>
                                      </p:to>
                                    </p:set>
                                    <p:animEffect transition="in" filter="randombar(horizontal)">
                                      <p:cBhvr>
                                        <p:cTn id="45" dur="500"/>
                                        <p:tgtEl>
                                          <p:spTgt spid="10"/>
                                        </p:tgtEl>
                                      </p:cBhvr>
                                    </p:animEffect>
                                  </p:childTnLst>
                                </p:cTn>
                              </p:par>
                            </p:childTnLst>
                          </p:cTn>
                        </p:par>
                      </p:childTnLst>
                    </p:cTn>
                  </p:par>
                  <p:par>
                    <p:cTn id="46" fill="hold">
                      <p:stCondLst>
                        <p:cond delay="indefinite"/>
                      </p:stCondLst>
                      <p:childTnLst>
                        <p:par>
                          <p:cTn id="47" fill="hold">
                            <p:stCondLst>
                              <p:cond delay="0"/>
                            </p:stCondLst>
                            <p:childTnLst>
                              <p:par>
                                <p:cTn id="48" presetID="14" presetClass="entr" presetSubtype="10" fill="hold" grpId="0" nodeType="clickEffect">
                                  <p:stCondLst>
                                    <p:cond delay="0"/>
                                  </p:stCondLst>
                                  <p:childTnLst>
                                    <p:set>
                                      <p:cBhvr>
                                        <p:cTn id="49" dur="1" fill="hold">
                                          <p:stCondLst>
                                            <p:cond delay="0"/>
                                          </p:stCondLst>
                                        </p:cTn>
                                        <p:tgtEl>
                                          <p:spTgt spid="1160"/>
                                        </p:tgtEl>
                                        <p:attrNameLst>
                                          <p:attrName>style.visibility</p:attrName>
                                        </p:attrNameLst>
                                      </p:cBhvr>
                                      <p:to>
                                        <p:strVal val="visible"/>
                                      </p:to>
                                    </p:set>
                                    <p:animEffect transition="in" filter="randombar(horizontal)">
                                      <p:cBhvr>
                                        <p:cTn id="50" dur="500"/>
                                        <p:tgtEl>
                                          <p:spTgt spid="1160"/>
                                        </p:tgtEl>
                                      </p:cBhvr>
                                    </p:animEffect>
                                  </p:childTnLst>
                                </p:cTn>
                              </p:par>
                              <p:par>
                                <p:cTn id="51" presetID="14" presetClass="entr" presetSubtype="10" fill="hold" nodeType="withEffect">
                                  <p:stCondLst>
                                    <p:cond delay="0"/>
                                  </p:stCondLst>
                                  <p:childTnLst>
                                    <p:set>
                                      <p:cBhvr>
                                        <p:cTn id="52" dur="1" fill="hold">
                                          <p:stCondLst>
                                            <p:cond delay="0"/>
                                          </p:stCondLst>
                                        </p:cTn>
                                        <p:tgtEl>
                                          <p:spTgt spid="1161"/>
                                        </p:tgtEl>
                                        <p:attrNameLst>
                                          <p:attrName>style.visibility</p:attrName>
                                        </p:attrNameLst>
                                      </p:cBhvr>
                                      <p:to>
                                        <p:strVal val="visible"/>
                                      </p:to>
                                    </p:set>
                                    <p:animEffect transition="in" filter="randombar(horizontal)">
                                      <p:cBhvr>
                                        <p:cTn id="53" dur="500"/>
                                        <p:tgtEl>
                                          <p:spTgt spid="1161"/>
                                        </p:tgtEl>
                                      </p:cBhvr>
                                    </p:animEffect>
                                  </p:childTnLst>
                                </p:cTn>
                              </p:par>
                              <p:par>
                                <p:cTn id="54" presetID="14" presetClass="entr" presetSubtype="10" fill="hold" grpId="0" nodeType="withEffect">
                                  <p:stCondLst>
                                    <p:cond delay="0"/>
                                  </p:stCondLst>
                                  <p:childTnLst>
                                    <p:set>
                                      <p:cBhvr>
                                        <p:cTn id="55" dur="1" fill="hold">
                                          <p:stCondLst>
                                            <p:cond delay="0"/>
                                          </p:stCondLst>
                                        </p:cTn>
                                        <p:tgtEl>
                                          <p:spTgt spid="1183"/>
                                        </p:tgtEl>
                                        <p:attrNameLst>
                                          <p:attrName>style.visibility</p:attrName>
                                        </p:attrNameLst>
                                      </p:cBhvr>
                                      <p:to>
                                        <p:strVal val="visible"/>
                                      </p:to>
                                    </p:set>
                                    <p:animEffect transition="in" filter="randombar(horizontal)">
                                      <p:cBhvr>
                                        <p:cTn id="56" dur="500"/>
                                        <p:tgtEl>
                                          <p:spTgt spid="1183"/>
                                        </p:tgtEl>
                                      </p:cBhvr>
                                    </p:animEffect>
                                  </p:childTnLst>
                                </p:cTn>
                              </p:par>
                            </p:childTnLst>
                          </p:cTn>
                        </p:par>
                      </p:childTnLst>
                    </p:cTn>
                  </p:par>
                  <p:par>
                    <p:cTn id="57" fill="hold">
                      <p:stCondLst>
                        <p:cond delay="indefinite"/>
                      </p:stCondLst>
                      <p:childTnLst>
                        <p:par>
                          <p:cTn id="58" fill="hold">
                            <p:stCondLst>
                              <p:cond delay="0"/>
                            </p:stCondLst>
                            <p:childTnLst>
                              <p:par>
                                <p:cTn id="59" presetID="14" presetClass="entr" presetSubtype="10" fill="hold" nodeType="clickEffect">
                                  <p:stCondLst>
                                    <p:cond delay="0"/>
                                  </p:stCondLst>
                                  <p:childTnLst>
                                    <p:set>
                                      <p:cBhvr>
                                        <p:cTn id="60" dur="1" fill="hold">
                                          <p:stCondLst>
                                            <p:cond delay="0"/>
                                          </p:stCondLst>
                                        </p:cTn>
                                        <p:tgtEl>
                                          <p:spTgt spid="136"/>
                                        </p:tgtEl>
                                        <p:attrNameLst>
                                          <p:attrName>style.visibility</p:attrName>
                                        </p:attrNameLst>
                                      </p:cBhvr>
                                      <p:to>
                                        <p:strVal val="visible"/>
                                      </p:to>
                                    </p:set>
                                    <p:animEffect transition="in" filter="randombar(horizontal)">
                                      <p:cBhvr>
                                        <p:cTn id="61" dur="500"/>
                                        <p:tgtEl>
                                          <p:spTgt spid="136"/>
                                        </p:tgtEl>
                                      </p:cBhvr>
                                    </p:animEffect>
                                  </p:childTnLst>
                                </p:cTn>
                              </p:par>
                              <p:par>
                                <p:cTn id="62" presetID="14" presetClass="entr" presetSubtype="10" fill="hold" grpId="0" nodeType="withEffect">
                                  <p:stCondLst>
                                    <p:cond delay="0"/>
                                  </p:stCondLst>
                                  <p:childTnLst>
                                    <p:set>
                                      <p:cBhvr>
                                        <p:cTn id="63" dur="1" fill="hold">
                                          <p:stCondLst>
                                            <p:cond delay="0"/>
                                          </p:stCondLst>
                                        </p:cTn>
                                        <p:tgtEl>
                                          <p:spTgt spid="143"/>
                                        </p:tgtEl>
                                        <p:attrNameLst>
                                          <p:attrName>style.visibility</p:attrName>
                                        </p:attrNameLst>
                                      </p:cBhvr>
                                      <p:to>
                                        <p:strVal val="visible"/>
                                      </p:to>
                                    </p:set>
                                    <p:animEffect transition="in" filter="randombar(horizontal)">
                                      <p:cBhvr>
                                        <p:cTn id="64" dur="500"/>
                                        <p:tgtEl>
                                          <p:spTgt spid="143"/>
                                        </p:tgtEl>
                                      </p:cBhvr>
                                    </p:animEffect>
                                  </p:childTnLst>
                                </p:cTn>
                              </p:par>
                            </p:childTnLst>
                          </p:cTn>
                        </p:par>
                      </p:childTnLst>
                    </p:cTn>
                  </p:par>
                  <p:par>
                    <p:cTn id="65" fill="hold">
                      <p:stCondLst>
                        <p:cond delay="indefinite"/>
                      </p:stCondLst>
                      <p:childTnLst>
                        <p:par>
                          <p:cTn id="66" fill="hold">
                            <p:stCondLst>
                              <p:cond delay="0"/>
                            </p:stCondLst>
                            <p:childTnLst>
                              <p:par>
                                <p:cTn id="67" presetID="14" presetClass="entr" presetSubtype="10" fill="hold" grpId="0" nodeType="clickEffect">
                                  <p:stCondLst>
                                    <p:cond delay="0"/>
                                  </p:stCondLst>
                                  <p:childTnLst>
                                    <p:set>
                                      <p:cBhvr>
                                        <p:cTn id="68" dur="1" fill="hold">
                                          <p:stCondLst>
                                            <p:cond delay="0"/>
                                          </p:stCondLst>
                                        </p:cTn>
                                        <p:tgtEl>
                                          <p:spTgt spid="145"/>
                                        </p:tgtEl>
                                        <p:attrNameLst>
                                          <p:attrName>style.visibility</p:attrName>
                                        </p:attrNameLst>
                                      </p:cBhvr>
                                      <p:to>
                                        <p:strVal val="visible"/>
                                      </p:to>
                                    </p:set>
                                    <p:animEffect transition="in" filter="randombar(horizontal)">
                                      <p:cBhvr>
                                        <p:cTn id="69" dur="500"/>
                                        <p:tgtEl>
                                          <p:spTgt spid="145"/>
                                        </p:tgtEl>
                                      </p:cBhvr>
                                    </p:animEffect>
                                  </p:childTnLst>
                                </p:cTn>
                              </p:par>
                              <p:par>
                                <p:cTn id="70" presetID="14" presetClass="entr" presetSubtype="10" fill="hold" nodeType="withEffect">
                                  <p:stCondLst>
                                    <p:cond delay="0"/>
                                  </p:stCondLst>
                                  <p:childTnLst>
                                    <p:set>
                                      <p:cBhvr>
                                        <p:cTn id="71" dur="1" fill="hold">
                                          <p:stCondLst>
                                            <p:cond delay="0"/>
                                          </p:stCondLst>
                                        </p:cTn>
                                        <p:tgtEl>
                                          <p:spTgt spid="140"/>
                                        </p:tgtEl>
                                        <p:attrNameLst>
                                          <p:attrName>style.visibility</p:attrName>
                                        </p:attrNameLst>
                                      </p:cBhvr>
                                      <p:to>
                                        <p:strVal val="visible"/>
                                      </p:to>
                                    </p:set>
                                    <p:animEffect transition="in" filter="randombar(horizontal)">
                                      <p:cBhvr>
                                        <p:cTn id="72" dur="500"/>
                                        <p:tgtEl>
                                          <p:spTgt spid="140"/>
                                        </p:tgtEl>
                                      </p:cBhvr>
                                    </p:animEffect>
                                  </p:childTnLst>
                                </p:cTn>
                              </p:par>
                            </p:childTnLst>
                          </p:cTn>
                        </p:par>
                      </p:childTnLst>
                    </p:cTn>
                  </p:par>
                  <p:par>
                    <p:cTn id="73" fill="hold">
                      <p:stCondLst>
                        <p:cond delay="indefinite"/>
                      </p:stCondLst>
                      <p:childTnLst>
                        <p:par>
                          <p:cTn id="74" fill="hold">
                            <p:stCondLst>
                              <p:cond delay="0"/>
                            </p:stCondLst>
                            <p:childTnLst>
                              <p:par>
                                <p:cTn id="75" presetID="14" presetClass="entr" presetSubtype="10" fill="hold" nodeType="clickEffect">
                                  <p:stCondLst>
                                    <p:cond delay="0"/>
                                  </p:stCondLst>
                                  <p:childTnLst>
                                    <p:set>
                                      <p:cBhvr>
                                        <p:cTn id="76" dur="1" fill="hold">
                                          <p:stCondLst>
                                            <p:cond delay="0"/>
                                          </p:stCondLst>
                                        </p:cTn>
                                        <p:tgtEl>
                                          <p:spTgt spid="92"/>
                                        </p:tgtEl>
                                        <p:attrNameLst>
                                          <p:attrName>style.visibility</p:attrName>
                                        </p:attrNameLst>
                                      </p:cBhvr>
                                      <p:to>
                                        <p:strVal val="visible"/>
                                      </p:to>
                                    </p:set>
                                    <p:animEffect transition="in" filter="randombar(horizontal)">
                                      <p:cBhvr>
                                        <p:cTn id="77" dur="500"/>
                                        <p:tgtEl>
                                          <p:spTgt spid="92"/>
                                        </p:tgtEl>
                                      </p:cBhvr>
                                    </p:animEffect>
                                  </p:childTnLst>
                                </p:cTn>
                              </p:par>
                              <p:par>
                                <p:cTn id="78" presetID="14" presetClass="entr" presetSubtype="10" fill="hold" grpId="0" nodeType="withEffect">
                                  <p:stCondLst>
                                    <p:cond delay="0"/>
                                  </p:stCondLst>
                                  <p:childTnLst>
                                    <p:set>
                                      <p:cBhvr>
                                        <p:cTn id="79" dur="1" fill="hold">
                                          <p:stCondLst>
                                            <p:cond delay="0"/>
                                          </p:stCondLst>
                                        </p:cTn>
                                        <p:tgtEl>
                                          <p:spTgt spid="126"/>
                                        </p:tgtEl>
                                        <p:attrNameLst>
                                          <p:attrName>style.visibility</p:attrName>
                                        </p:attrNameLst>
                                      </p:cBhvr>
                                      <p:to>
                                        <p:strVal val="visible"/>
                                      </p:to>
                                    </p:set>
                                    <p:animEffect transition="in" filter="randombar(horizontal)">
                                      <p:cBhvr>
                                        <p:cTn id="80" dur="500"/>
                                        <p:tgtEl>
                                          <p:spTgt spid="126"/>
                                        </p:tgtEl>
                                      </p:cBhvr>
                                    </p:animEffect>
                                  </p:childTnLst>
                                </p:cTn>
                              </p:par>
                            </p:childTnLst>
                          </p:cTn>
                        </p:par>
                      </p:childTnLst>
                    </p:cTn>
                  </p:par>
                  <p:par>
                    <p:cTn id="81" fill="hold">
                      <p:stCondLst>
                        <p:cond delay="indefinite"/>
                      </p:stCondLst>
                      <p:childTnLst>
                        <p:par>
                          <p:cTn id="82" fill="hold">
                            <p:stCondLst>
                              <p:cond delay="0"/>
                            </p:stCondLst>
                            <p:childTnLst>
                              <p:par>
                                <p:cTn id="83" presetID="14" presetClass="entr" presetSubtype="10" fill="hold" nodeType="clickEffect">
                                  <p:stCondLst>
                                    <p:cond delay="0"/>
                                  </p:stCondLst>
                                  <p:childTnLst>
                                    <p:set>
                                      <p:cBhvr>
                                        <p:cTn id="84" dur="1" fill="hold">
                                          <p:stCondLst>
                                            <p:cond delay="0"/>
                                          </p:stCondLst>
                                        </p:cTn>
                                        <p:tgtEl>
                                          <p:spTgt spid="137"/>
                                        </p:tgtEl>
                                        <p:attrNameLst>
                                          <p:attrName>style.visibility</p:attrName>
                                        </p:attrNameLst>
                                      </p:cBhvr>
                                      <p:to>
                                        <p:strVal val="visible"/>
                                      </p:to>
                                    </p:set>
                                    <p:animEffect transition="in" filter="randombar(horizontal)">
                                      <p:cBhvr>
                                        <p:cTn id="85" dur="500"/>
                                        <p:tgtEl>
                                          <p:spTgt spid="137"/>
                                        </p:tgtEl>
                                      </p:cBhvr>
                                    </p:animEffect>
                                  </p:childTnLst>
                                </p:cTn>
                              </p:par>
                              <p:par>
                                <p:cTn id="86" presetID="14" presetClass="entr" presetSubtype="10" fill="hold" grpId="0" nodeType="withEffect">
                                  <p:stCondLst>
                                    <p:cond delay="0"/>
                                  </p:stCondLst>
                                  <p:childTnLst>
                                    <p:set>
                                      <p:cBhvr>
                                        <p:cTn id="87" dur="1" fill="hold">
                                          <p:stCondLst>
                                            <p:cond delay="0"/>
                                          </p:stCondLst>
                                        </p:cTn>
                                        <p:tgtEl>
                                          <p:spTgt spid="144"/>
                                        </p:tgtEl>
                                        <p:attrNameLst>
                                          <p:attrName>style.visibility</p:attrName>
                                        </p:attrNameLst>
                                      </p:cBhvr>
                                      <p:to>
                                        <p:strVal val="visible"/>
                                      </p:to>
                                    </p:set>
                                    <p:animEffect transition="in" filter="randombar(horizontal)">
                                      <p:cBhvr>
                                        <p:cTn id="88" dur="500"/>
                                        <p:tgtEl>
                                          <p:spTgt spid="144"/>
                                        </p:tgtEl>
                                      </p:cBhvr>
                                    </p:animEffect>
                                  </p:childTnLst>
                                </p:cTn>
                              </p:par>
                            </p:childTnLst>
                          </p:cTn>
                        </p:par>
                      </p:childTnLst>
                    </p:cTn>
                  </p:par>
                  <p:par>
                    <p:cTn id="89" fill="hold">
                      <p:stCondLst>
                        <p:cond delay="indefinite"/>
                      </p:stCondLst>
                      <p:childTnLst>
                        <p:par>
                          <p:cTn id="90" fill="hold">
                            <p:stCondLst>
                              <p:cond delay="0"/>
                            </p:stCondLst>
                            <p:childTnLst>
                              <p:par>
                                <p:cTn id="91" presetID="14" presetClass="entr" presetSubtype="10" fill="hold" grpId="0" nodeType="clickEffect">
                                  <p:stCondLst>
                                    <p:cond delay="0"/>
                                  </p:stCondLst>
                                  <p:childTnLst>
                                    <p:set>
                                      <p:cBhvr>
                                        <p:cTn id="92" dur="1" fill="hold">
                                          <p:stCondLst>
                                            <p:cond delay="0"/>
                                          </p:stCondLst>
                                        </p:cTn>
                                        <p:tgtEl>
                                          <p:spTgt spid="146"/>
                                        </p:tgtEl>
                                        <p:attrNameLst>
                                          <p:attrName>style.visibility</p:attrName>
                                        </p:attrNameLst>
                                      </p:cBhvr>
                                      <p:to>
                                        <p:strVal val="visible"/>
                                      </p:to>
                                    </p:set>
                                    <p:animEffect transition="in" filter="randombar(horizontal)">
                                      <p:cBhvr>
                                        <p:cTn id="93" dur="500"/>
                                        <p:tgtEl>
                                          <p:spTgt spid="146"/>
                                        </p:tgtEl>
                                      </p:cBhvr>
                                    </p:animEffect>
                                  </p:childTnLst>
                                </p:cTn>
                              </p:par>
                              <p:par>
                                <p:cTn id="94" presetID="14" presetClass="entr" presetSubtype="10" fill="hold" nodeType="withEffect">
                                  <p:stCondLst>
                                    <p:cond delay="0"/>
                                  </p:stCondLst>
                                  <p:childTnLst>
                                    <p:set>
                                      <p:cBhvr>
                                        <p:cTn id="95" dur="1" fill="hold">
                                          <p:stCondLst>
                                            <p:cond delay="0"/>
                                          </p:stCondLst>
                                        </p:cTn>
                                        <p:tgtEl>
                                          <p:spTgt spid="141"/>
                                        </p:tgtEl>
                                        <p:attrNameLst>
                                          <p:attrName>style.visibility</p:attrName>
                                        </p:attrNameLst>
                                      </p:cBhvr>
                                      <p:to>
                                        <p:strVal val="visible"/>
                                      </p:to>
                                    </p:set>
                                    <p:animEffect transition="in" filter="randombar(horizontal)">
                                      <p:cBhvr>
                                        <p:cTn id="96" dur="500"/>
                                        <p:tgtEl>
                                          <p:spTgt spid="141"/>
                                        </p:tgtEl>
                                      </p:cBhvr>
                                    </p:animEffect>
                                  </p:childTnLst>
                                </p:cTn>
                              </p:par>
                            </p:childTnLst>
                          </p:cTn>
                        </p:par>
                      </p:childTnLst>
                    </p:cTn>
                  </p:par>
                  <p:par>
                    <p:cTn id="97" fill="hold">
                      <p:stCondLst>
                        <p:cond delay="indefinite"/>
                      </p:stCondLst>
                      <p:childTnLst>
                        <p:par>
                          <p:cTn id="98" fill="hold">
                            <p:stCondLst>
                              <p:cond delay="0"/>
                            </p:stCondLst>
                            <p:childTnLst>
                              <p:par>
                                <p:cTn id="99" presetID="14" presetClass="entr" presetSubtype="10" fill="hold" grpId="0" nodeType="clickEffect">
                                  <p:stCondLst>
                                    <p:cond delay="0"/>
                                  </p:stCondLst>
                                  <p:childTnLst>
                                    <p:set>
                                      <p:cBhvr>
                                        <p:cTn id="100" dur="1" fill="hold">
                                          <p:stCondLst>
                                            <p:cond delay="0"/>
                                          </p:stCondLst>
                                        </p:cTn>
                                        <p:tgtEl>
                                          <p:spTgt spid="109"/>
                                        </p:tgtEl>
                                        <p:attrNameLst>
                                          <p:attrName>style.visibility</p:attrName>
                                        </p:attrNameLst>
                                      </p:cBhvr>
                                      <p:to>
                                        <p:strVal val="visible"/>
                                      </p:to>
                                    </p:set>
                                    <p:animEffect transition="in" filter="randombar(horizontal)">
                                      <p:cBhvr>
                                        <p:cTn id="101" dur="500"/>
                                        <p:tgtEl>
                                          <p:spTgt spid="109"/>
                                        </p:tgtEl>
                                      </p:cBhvr>
                                    </p:animEffect>
                                  </p:childTnLst>
                                </p:cTn>
                              </p:par>
                              <p:par>
                                <p:cTn id="102" presetID="14" presetClass="entr" presetSubtype="10" fill="hold" nodeType="withEffect">
                                  <p:stCondLst>
                                    <p:cond delay="0"/>
                                  </p:stCondLst>
                                  <p:childTnLst>
                                    <p:set>
                                      <p:cBhvr>
                                        <p:cTn id="103" dur="1" fill="hold">
                                          <p:stCondLst>
                                            <p:cond delay="0"/>
                                          </p:stCondLst>
                                        </p:cTn>
                                        <p:tgtEl>
                                          <p:spTgt spid="110"/>
                                        </p:tgtEl>
                                        <p:attrNameLst>
                                          <p:attrName>style.visibility</p:attrName>
                                        </p:attrNameLst>
                                      </p:cBhvr>
                                      <p:to>
                                        <p:strVal val="visible"/>
                                      </p:to>
                                    </p:set>
                                    <p:animEffect transition="in" filter="randombar(horizontal)">
                                      <p:cBhvr>
                                        <p:cTn id="104" dur="500"/>
                                        <p:tgtEl>
                                          <p:spTgt spid="110"/>
                                        </p:tgtEl>
                                      </p:cBhvr>
                                    </p:animEffect>
                                  </p:childTnLst>
                                </p:cTn>
                              </p:par>
                              <p:par>
                                <p:cTn id="105" presetID="14" presetClass="entr" presetSubtype="10" fill="hold" grpId="0" nodeType="withEffect">
                                  <p:stCondLst>
                                    <p:cond delay="0"/>
                                  </p:stCondLst>
                                  <p:childTnLst>
                                    <p:set>
                                      <p:cBhvr>
                                        <p:cTn id="106" dur="1" fill="hold">
                                          <p:stCondLst>
                                            <p:cond delay="0"/>
                                          </p:stCondLst>
                                        </p:cTn>
                                        <p:tgtEl>
                                          <p:spTgt spid="127"/>
                                        </p:tgtEl>
                                        <p:attrNameLst>
                                          <p:attrName>style.visibility</p:attrName>
                                        </p:attrNameLst>
                                      </p:cBhvr>
                                      <p:to>
                                        <p:strVal val="visible"/>
                                      </p:to>
                                    </p:set>
                                    <p:animEffect transition="in" filter="randombar(horizontal)">
                                      <p:cBhvr>
                                        <p:cTn id="107" dur="500"/>
                                        <p:tgtEl>
                                          <p:spTgt spid="127"/>
                                        </p:tgtEl>
                                      </p:cBhvr>
                                    </p:animEffect>
                                  </p:childTnLst>
                                </p:cTn>
                              </p:par>
                            </p:childTnLst>
                          </p:cTn>
                        </p:par>
                      </p:childTnLst>
                    </p:cTn>
                  </p:par>
                  <p:par>
                    <p:cTn id="108" fill="hold">
                      <p:stCondLst>
                        <p:cond delay="indefinite"/>
                      </p:stCondLst>
                      <p:childTnLst>
                        <p:par>
                          <p:cTn id="109" fill="hold">
                            <p:stCondLst>
                              <p:cond delay="0"/>
                            </p:stCondLst>
                            <p:childTnLst>
                              <p:par>
                                <p:cTn id="110" presetID="14" presetClass="entr" presetSubtype="10" fill="hold" grpId="0" nodeType="clickEffect">
                                  <p:stCondLst>
                                    <p:cond delay="0"/>
                                  </p:stCondLst>
                                  <p:childTnLst>
                                    <p:set>
                                      <p:cBhvr>
                                        <p:cTn id="111" dur="1" fill="hold">
                                          <p:stCondLst>
                                            <p:cond delay="0"/>
                                          </p:stCondLst>
                                        </p:cTn>
                                        <p:tgtEl>
                                          <p:spTgt spid="12"/>
                                        </p:tgtEl>
                                        <p:attrNameLst>
                                          <p:attrName>style.visibility</p:attrName>
                                        </p:attrNameLst>
                                      </p:cBhvr>
                                      <p:to>
                                        <p:strVal val="visible"/>
                                      </p:to>
                                    </p:set>
                                    <p:animEffect transition="in" filter="randombar(horizontal)">
                                      <p:cBhvr>
                                        <p:cTn id="112" dur="500"/>
                                        <p:tgtEl>
                                          <p:spTgt spid="12"/>
                                        </p:tgtEl>
                                      </p:cBhvr>
                                    </p:animEffect>
                                  </p:childTnLst>
                                </p:cTn>
                              </p:par>
                              <p:par>
                                <p:cTn id="113" presetID="14" presetClass="entr" presetSubtype="10" fill="hold" grpId="0" nodeType="withEffect">
                                  <p:stCondLst>
                                    <p:cond delay="0"/>
                                  </p:stCondLst>
                                  <p:childTnLst>
                                    <p:set>
                                      <p:cBhvr>
                                        <p:cTn id="114" dur="1" fill="hold">
                                          <p:stCondLst>
                                            <p:cond delay="0"/>
                                          </p:stCondLst>
                                        </p:cTn>
                                        <p:tgtEl>
                                          <p:spTgt spid="147"/>
                                        </p:tgtEl>
                                        <p:attrNameLst>
                                          <p:attrName>style.visibility</p:attrName>
                                        </p:attrNameLst>
                                      </p:cBhvr>
                                      <p:to>
                                        <p:strVal val="visible"/>
                                      </p:to>
                                    </p:set>
                                    <p:animEffect transition="in" filter="randombar(horizontal)">
                                      <p:cBhvr>
                                        <p:cTn id="115" dur="500"/>
                                        <p:tgtEl>
                                          <p:spTgt spid="147"/>
                                        </p:tgtEl>
                                      </p:cBhvr>
                                    </p:animEffect>
                                  </p:childTnLst>
                                </p:cTn>
                              </p:par>
                              <p:par>
                                <p:cTn id="116" presetID="14" presetClass="entr" presetSubtype="10" fill="hold" nodeType="withEffect">
                                  <p:stCondLst>
                                    <p:cond delay="0"/>
                                  </p:stCondLst>
                                  <p:childTnLst>
                                    <p:set>
                                      <p:cBhvr>
                                        <p:cTn id="117" dur="1" fill="hold">
                                          <p:stCondLst>
                                            <p:cond delay="0"/>
                                          </p:stCondLst>
                                        </p:cTn>
                                        <p:tgtEl>
                                          <p:spTgt spid="148"/>
                                        </p:tgtEl>
                                        <p:attrNameLst>
                                          <p:attrName>style.visibility</p:attrName>
                                        </p:attrNameLst>
                                      </p:cBhvr>
                                      <p:to>
                                        <p:strVal val="visible"/>
                                      </p:to>
                                    </p:set>
                                    <p:animEffect transition="in" filter="randombar(horizontal)">
                                      <p:cBhvr>
                                        <p:cTn id="118" dur="500"/>
                                        <p:tgtEl>
                                          <p:spTgt spid="148"/>
                                        </p:tgtEl>
                                      </p:cBhvr>
                                    </p:animEffect>
                                  </p:childTnLst>
                                </p:cTn>
                              </p:par>
                              <p:par>
                                <p:cTn id="119" presetID="14" presetClass="entr" presetSubtype="10" fill="hold" grpId="0" nodeType="withEffect">
                                  <p:stCondLst>
                                    <p:cond delay="0"/>
                                  </p:stCondLst>
                                  <p:childTnLst>
                                    <p:set>
                                      <p:cBhvr>
                                        <p:cTn id="120" dur="1" fill="hold">
                                          <p:stCondLst>
                                            <p:cond delay="0"/>
                                          </p:stCondLst>
                                        </p:cTn>
                                        <p:tgtEl>
                                          <p:spTgt spid="164"/>
                                        </p:tgtEl>
                                        <p:attrNameLst>
                                          <p:attrName>style.visibility</p:attrName>
                                        </p:attrNameLst>
                                      </p:cBhvr>
                                      <p:to>
                                        <p:strVal val="visible"/>
                                      </p:to>
                                    </p:set>
                                    <p:animEffect transition="in" filter="randombar(horizontal)">
                                      <p:cBhvr>
                                        <p:cTn id="121" dur="500"/>
                                        <p:tgtEl>
                                          <p:spTgt spid="164"/>
                                        </p:tgtEl>
                                      </p:cBhvr>
                                    </p:animEffect>
                                  </p:childTnLst>
                                </p:cTn>
                              </p:par>
                              <p:par>
                                <p:cTn id="122" presetID="14" presetClass="entr" presetSubtype="10" fill="hold" grpId="0" nodeType="withEffect">
                                  <p:stCondLst>
                                    <p:cond delay="0"/>
                                  </p:stCondLst>
                                  <p:childTnLst>
                                    <p:set>
                                      <p:cBhvr>
                                        <p:cTn id="123" dur="1" fill="hold">
                                          <p:stCondLst>
                                            <p:cond delay="0"/>
                                          </p:stCondLst>
                                        </p:cTn>
                                        <p:tgtEl>
                                          <p:spTgt spid="165"/>
                                        </p:tgtEl>
                                        <p:attrNameLst>
                                          <p:attrName>style.visibility</p:attrName>
                                        </p:attrNameLst>
                                      </p:cBhvr>
                                      <p:to>
                                        <p:strVal val="visible"/>
                                      </p:to>
                                    </p:set>
                                    <p:animEffect transition="in" filter="randombar(horizontal)">
                                      <p:cBhvr>
                                        <p:cTn id="124" dur="500"/>
                                        <p:tgtEl>
                                          <p:spTgt spid="165"/>
                                        </p:tgtEl>
                                      </p:cBhvr>
                                    </p:animEffect>
                                  </p:childTnLst>
                                </p:cTn>
                              </p:par>
                              <p:par>
                                <p:cTn id="125" presetID="14" presetClass="entr" presetSubtype="10" fill="hold" nodeType="withEffect">
                                  <p:stCondLst>
                                    <p:cond delay="0"/>
                                  </p:stCondLst>
                                  <p:childTnLst>
                                    <p:set>
                                      <p:cBhvr>
                                        <p:cTn id="126" dur="1" fill="hold">
                                          <p:stCondLst>
                                            <p:cond delay="0"/>
                                          </p:stCondLst>
                                        </p:cTn>
                                        <p:tgtEl>
                                          <p:spTgt spid="166"/>
                                        </p:tgtEl>
                                        <p:attrNameLst>
                                          <p:attrName>style.visibility</p:attrName>
                                        </p:attrNameLst>
                                      </p:cBhvr>
                                      <p:to>
                                        <p:strVal val="visible"/>
                                      </p:to>
                                    </p:set>
                                    <p:animEffect transition="in" filter="randombar(horizontal)">
                                      <p:cBhvr>
                                        <p:cTn id="127" dur="500"/>
                                        <p:tgtEl>
                                          <p:spTgt spid="166"/>
                                        </p:tgtEl>
                                      </p:cBhvr>
                                    </p:animEffect>
                                  </p:childTnLst>
                                </p:cTn>
                              </p:par>
                              <p:par>
                                <p:cTn id="128" presetID="14" presetClass="entr" presetSubtype="10" fill="hold" grpId="0" nodeType="withEffect">
                                  <p:stCondLst>
                                    <p:cond delay="0"/>
                                  </p:stCondLst>
                                  <p:childTnLst>
                                    <p:set>
                                      <p:cBhvr>
                                        <p:cTn id="129" dur="1" fill="hold">
                                          <p:stCondLst>
                                            <p:cond delay="0"/>
                                          </p:stCondLst>
                                        </p:cTn>
                                        <p:tgtEl>
                                          <p:spTgt spid="167"/>
                                        </p:tgtEl>
                                        <p:attrNameLst>
                                          <p:attrName>style.visibility</p:attrName>
                                        </p:attrNameLst>
                                      </p:cBhvr>
                                      <p:to>
                                        <p:strVal val="visible"/>
                                      </p:to>
                                    </p:set>
                                    <p:animEffect transition="in" filter="randombar(horizontal)">
                                      <p:cBhvr>
                                        <p:cTn id="130" dur="500"/>
                                        <p:tgtEl>
                                          <p:spTgt spid="167"/>
                                        </p:tgtEl>
                                      </p:cBhvr>
                                    </p:animEffect>
                                  </p:childTnLst>
                                </p:cTn>
                              </p:par>
                            </p:childTnLst>
                          </p:cTn>
                        </p:par>
                      </p:childTnLst>
                    </p:cTn>
                  </p:par>
                  <p:par>
                    <p:cTn id="131" fill="hold">
                      <p:stCondLst>
                        <p:cond delay="indefinite"/>
                      </p:stCondLst>
                      <p:childTnLst>
                        <p:par>
                          <p:cTn id="132" fill="hold">
                            <p:stCondLst>
                              <p:cond delay="0"/>
                            </p:stCondLst>
                            <p:childTnLst>
                              <p:par>
                                <p:cTn id="133" presetID="14" presetClass="entr" presetSubtype="10" fill="hold" grpId="0" nodeType="clickEffect">
                                  <p:stCondLst>
                                    <p:cond delay="0"/>
                                  </p:stCondLst>
                                  <p:childTnLst>
                                    <p:set>
                                      <p:cBhvr>
                                        <p:cTn id="134" dur="1" fill="hold">
                                          <p:stCondLst>
                                            <p:cond delay="0"/>
                                          </p:stCondLst>
                                        </p:cTn>
                                        <p:tgtEl>
                                          <p:spTgt spid="170"/>
                                        </p:tgtEl>
                                        <p:attrNameLst>
                                          <p:attrName>style.visibility</p:attrName>
                                        </p:attrNameLst>
                                      </p:cBhvr>
                                      <p:to>
                                        <p:strVal val="visible"/>
                                      </p:to>
                                    </p:set>
                                    <p:animEffect transition="in" filter="randombar(horizontal)">
                                      <p:cBhvr>
                                        <p:cTn id="135" dur="500"/>
                                        <p:tgtEl>
                                          <p:spTgt spid="170"/>
                                        </p:tgtEl>
                                      </p:cBhvr>
                                    </p:animEffect>
                                  </p:childTnLst>
                                </p:cTn>
                              </p:par>
                              <p:par>
                                <p:cTn id="136" presetID="14" presetClass="entr" presetSubtype="10" fill="hold" nodeType="withEffect">
                                  <p:stCondLst>
                                    <p:cond delay="0"/>
                                  </p:stCondLst>
                                  <p:childTnLst>
                                    <p:set>
                                      <p:cBhvr>
                                        <p:cTn id="137" dur="1" fill="hold">
                                          <p:stCondLst>
                                            <p:cond delay="0"/>
                                          </p:stCondLst>
                                        </p:cTn>
                                        <p:tgtEl>
                                          <p:spTgt spid="171"/>
                                        </p:tgtEl>
                                        <p:attrNameLst>
                                          <p:attrName>style.visibility</p:attrName>
                                        </p:attrNameLst>
                                      </p:cBhvr>
                                      <p:to>
                                        <p:strVal val="visible"/>
                                      </p:to>
                                    </p:set>
                                    <p:animEffect transition="in" filter="randombar(horizontal)">
                                      <p:cBhvr>
                                        <p:cTn id="138" dur="500"/>
                                        <p:tgtEl>
                                          <p:spTgt spid="171"/>
                                        </p:tgtEl>
                                      </p:cBhvr>
                                    </p:animEffect>
                                  </p:childTnLst>
                                </p:cTn>
                              </p:par>
                              <p:par>
                                <p:cTn id="139" presetID="14" presetClass="entr" presetSubtype="10" fill="hold" nodeType="withEffect">
                                  <p:stCondLst>
                                    <p:cond delay="0"/>
                                  </p:stCondLst>
                                  <p:childTnLst>
                                    <p:set>
                                      <p:cBhvr>
                                        <p:cTn id="140" dur="1" fill="hold">
                                          <p:stCondLst>
                                            <p:cond delay="0"/>
                                          </p:stCondLst>
                                        </p:cTn>
                                        <p:tgtEl>
                                          <p:spTgt spid="186"/>
                                        </p:tgtEl>
                                        <p:attrNameLst>
                                          <p:attrName>style.visibility</p:attrName>
                                        </p:attrNameLst>
                                      </p:cBhvr>
                                      <p:to>
                                        <p:strVal val="visible"/>
                                      </p:to>
                                    </p:set>
                                    <p:animEffect transition="in" filter="randombar(horizontal)">
                                      <p:cBhvr>
                                        <p:cTn id="141" dur="500"/>
                                        <p:tgtEl>
                                          <p:spTgt spid="186"/>
                                        </p:tgtEl>
                                      </p:cBhvr>
                                    </p:animEffect>
                                  </p:childTnLst>
                                </p:cTn>
                              </p:par>
                              <p:par>
                                <p:cTn id="142" presetID="14" presetClass="entr" presetSubtype="10" fill="hold" grpId="0" nodeType="withEffect">
                                  <p:stCondLst>
                                    <p:cond delay="0"/>
                                  </p:stCondLst>
                                  <p:childTnLst>
                                    <p:set>
                                      <p:cBhvr>
                                        <p:cTn id="143" dur="1" fill="hold">
                                          <p:stCondLst>
                                            <p:cond delay="0"/>
                                          </p:stCondLst>
                                        </p:cTn>
                                        <p:tgtEl>
                                          <p:spTgt spid="14"/>
                                        </p:tgtEl>
                                        <p:attrNameLst>
                                          <p:attrName>style.visibility</p:attrName>
                                        </p:attrNameLst>
                                      </p:cBhvr>
                                      <p:to>
                                        <p:strVal val="visible"/>
                                      </p:to>
                                    </p:set>
                                    <p:animEffect transition="in" filter="randombar(horizontal)">
                                      <p:cBhvr>
                                        <p:cTn id="144" dur="500"/>
                                        <p:tgtEl>
                                          <p:spTgt spid="14"/>
                                        </p:tgtEl>
                                      </p:cBhvr>
                                    </p:animEffect>
                                  </p:childTnLst>
                                </p:cTn>
                              </p:par>
                              <p:par>
                                <p:cTn id="145" presetID="14" presetClass="entr" presetSubtype="10" fill="hold" grpId="0" nodeType="withEffect">
                                  <p:stCondLst>
                                    <p:cond delay="0"/>
                                  </p:stCondLst>
                                  <p:childTnLst>
                                    <p:set>
                                      <p:cBhvr>
                                        <p:cTn id="146" dur="1" fill="hold">
                                          <p:stCondLst>
                                            <p:cond delay="0"/>
                                          </p:stCondLst>
                                        </p:cTn>
                                        <p:tgtEl>
                                          <p:spTgt spid="15"/>
                                        </p:tgtEl>
                                        <p:attrNameLst>
                                          <p:attrName>style.visibility</p:attrName>
                                        </p:attrNameLst>
                                      </p:cBhvr>
                                      <p:to>
                                        <p:strVal val="visible"/>
                                      </p:to>
                                    </p:set>
                                    <p:animEffect transition="in" filter="randombar(horizontal)">
                                      <p:cBhvr>
                                        <p:cTn id="147" dur="500"/>
                                        <p:tgtEl>
                                          <p:spTgt spid="15"/>
                                        </p:tgtEl>
                                      </p:cBhvr>
                                    </p:animEffect>
                                  </p:childTnLst>
                                </p:cTn>
                              </p:par>
                              <p:par>
                                <p:cTn id="148" presetID="14" presetClass="entr" presetSubtype="10" fill="hold" grpId="0" nodeType="withEffect">
                                  <p:stCondLst>
                                    <p:cond delay="0"/>
                                  </p:stCondLst>
                                  <p:childTnLst>
                                    <p:set>
                                      <p:cBhvr>
                                        <p:cTn id="149" dur="1" fill="hold">
                                          <p:stCondLst>
                                            <p:cond delay="0"/>
                                          </p:stCondLst>
                                        </p:cTn>
                                        <p:tgtEl>
                                          <p:spTgt spid="203"/>
                                        </p:tgtEl>
                                        <p:attrNameLst>
                                          <p:attrName>style.visibility</p:attrName>
                                        </p:attrNameLst>
                                      </p:cBhvr>
                                      <p:to>
                                        <p:strVal val="visible"/>
                                      </p:to>
                                    </p:set>
                                    <p:animEffect transition="in" filter="randombar(horizontal)">
                                      <p:cBhvr>
                                        <p:cTn id="150" dur="500"/>
                                        <p:tgtEl>
                                          <p:spTgt spid="2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126" grpId="0" animBg="1"/>
      <p:bldP spid="1160" grpId="0" animBg="1"/>
      <p:bldP spid="1181" grpId="0"/>
      <p:bldP spid="1182" grpId="0"/>
      <p:bldP spid="1183" grpId="0"/>
      <p:bldP spid="109" grpId="0" animBg="1"/>
      <p:bldP spid="126" grpId="0"/>
      <p:bldP spid="127" grpId="0"/>
      <p:bldP spid="5" grpId="0"/>
      <p:bldP spid="11" grpId="0"/>
      <p:bldP spid="143" grpId="0"/>
      <p:bldP spid="144" grpId="0"/>
      <p:bldP spid="6" grpId="0" animBg="1"/>
      <p:bldP spid="145" grpId="0" animBg="1"/>
      <p:bldP spid="146" grpId="0" animBg="1"/>
      <p:bldP spid="147" grpId="0" animBg="1"/>
      <p:bldP spid="164" grpId="0"/>
      <p:bldP spid="165" grpId="0" animBg="1"/>
      <p:bldP spid="167" grpId="0"/>
      <p:bldP spid="170" grpId="0" animBg="1"/>
      <p:bldP spid="14" grpId="0"/>
      <p:bldP spid="15" grpId="0"/>
      <p:bldP spid="203"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21"/>
        <p:cNvGrpSpPr/>
        <p:nvPr/>
      </p:nvGrpSpPr>
      <p:grpSpPr>
        <a:xfrm>
          <a:off x="0" y="0"/>
          <a:ext cx="0" cy="0"/>
          <a:chOff x="0" y="0"/>
          <a:chExt cx="0" cy="0"/>
        </a:xfrm>
      </p:grpSpPr>
      <p:sp>
        <p:nvSpPr>
          <p:cNvPr id="13" name="Rectangle 12">
            <a:extLst>
              <a:ext uri="{FF2B5EF4-FFF2-40B4-BE49-F238E27FC236}">
                <a16:creationId xmlns:a16="http://schemas.microsoft.com/office/drawing/2014/main" id="{9F125583-B476-4163-8D0B-0ACED1067D11}"/>
              </a:ext>
            </a:extLst>
          </p:cNvPr>
          <p:cNvSpPr/>
          <p:nvPr/>
        </p:nvSpPr>
        <p:spPr>
          <a:xfrm>
            <a:off x="7103" y="3219142"/>
            <a:ext cx="1455886" cy="192070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2" name="Google Shape;1122;p41"/>
          <p:cNvSpPr txBox="1">
            <a:spLocks noGrp="1"/>
          </p:cNvSpPr>
          <p:nvPr>
            <p:ph type="title"/>
          </p:nvPr>
        </p:nvSpPr>
        <p:spPr>
          <a:xfrm>
            <a:off x="1600930" y="203453"/>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rPr>
              <a:t>ORDER STATUS MANAGMENT</a:t>
            </a:r>
            <a:endParaRPr dirty="0">
              <a:solidFill>
                <a:schemeClr val="dk1"/>
              </a:solidFill>
            </a:endParaRPr>
          </a:p>
        </p:txBody>
      </p:sp>
      <p:sp>
        <p:nvSpPr>
          <p:cNvPr id="1126" name="Google Shape;1126;p41"/>
          <p:cNvSpPr/>
          <p:nvPr/>
        </p:nvSpPr>
        <p:spPr>
          <a:xfrm rot="5400000">
            <a:off x="1200596" y="1763844"/>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 name="Google Shape;1127;p41"/>
          <p:cNvGrpSpPr/>
          <p:nvPr/>
        </p:nvGrpSpPr>
        <p:grpSpPr>
          <a:xfrm>
            <a:off x="904960" y="1273987"/>
            <a:ext cx="1433209" cy="572685"/>
            <a:chOff x="2300423" y="3082575"/>
            <a:chExt cx="1433209" cy="743650"/>
          </a:xfrm>
        </p:grpSpPr>
        <p:sp>
          <p:nvSpPr>
            <p:cNvPr id="1128" name="Google Shape;1128;p41"/>
            <p:cNvSpPr/>
            <p:nvPr/>
          </p:nvSpPr>
          <p:spPr>
            <a:xfrm rot="5400000">
              <a:off x="2740568"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solidFill>
              <a:schemeClr val="accent2"/>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1"/>
            <p:cNvSpPr/>
            <p:nvPr/>
          </p:nvSpPr>
          <p:spPr>
            <a:xfrm rot="5400000">
              <a:off x="3412109"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1"/>
            <p:cNvSpPr/>
            <p:nvPr/>
          </p:nvSpPr>
          <p:spPr>
            <a:xfrm rot="5400000">
              <a:off x="3419927"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1"/>
            <p:cNvSpPr/>
            <p:nvPr/>
          </p:nvSpPr>
          <p:spPr>
            <a:xfrm rot="5400000">
              <a:off x="2383176"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1"/>
            <p:cNvSpPr/>
            <p:nvPr/>
          </p:nvSpPr>
          <p:spPr>
            <a:xfrm rot="5400000">
              <a:off x="2381892"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1"/>
            <p:cNvSpPr/>
            <p:nvPr/>
          </p:nvSpPr>
          <p:spPr>
            <a:xfrm rot="5400000">
              <a:off x="2596111"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1"/>
            <p:cNvSpPr/>
            <p:nvPr/>
          </p:nvSpPr>
          <p:spPr>
            <a:xfrm rot="5400000">
              <a:off x="3112837"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1"/>
            <p:cNvSpPr/>
            <p:nvPr/>
          </p:nvSpPr>
          <p:spPr>
            <a:xfrm rot="5400000">
              <a:off x="3306766" y="3696122"/>
              <a:ext cx="101897" cy="158309"/>
            </a:xfrm>
            <a:custGeom>
              <a:avLst/>
              <a:gdLst/>
              <a:ahLst/>
              <a:cxnLst/>
              <a:rect l="l" t="t" r="r" b="b"/>
              <a:pathLst>
                <a:path w="1959" h="2496" fill="none" extrusionOk="0">
                  <a:moveTo>
                    <a:pt x="0" y="0"/>
                  </a:moveTo>
                  <a:cubicBezTo>
                    <a:pt x="797" y="971"/>
                    <a:pt x="1265" y="1872"/>
                    <a:pt x="1958" y="249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1"/>
            <p:cNvSpPr/>
            <p:nvPr/>
          </p:nvSpPr>
          <p:spPr>
            <a:xfrm rot="5400000">
              <a:off x="2718904"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1"/>
            <p:cNvSpPr/>
            <p:nvPr/>
          </p:nvSpPr>
          <p:spPr>
            <a:xfrm rot="5400000">
              <a:off x="3216971" y="3764569"/>
              <a:ext cx="4577" cy="118732"/>
            </a:xfrm>
            <a:custGeom>
              <a:avLst/>
              <a:gdLst/>
              <a:ahLst/>
              <a:cxnLst/>
              <a:rect l="l" t="t" r="r" b="b"/>
              <a:pathLst>
                <a:path w="88" h="1872" fill="none" extrusionOk="0">
                  <a:moveTo>
                    <a:pt x="87" y="0"/>
                  </a:moveTo>
                  <a:cubicBezTo>
                    <a:pt x="35" y="624"/>
                    <a:pt x="1" y="1248"/>
                    <a:pt x="1" y="18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1"/>
            <p:cNvSpPr/>
            <p:nvPr/>
          </p:nvSpPr>
          <p:spPr>
            <a:xfrm rot="5400000">
              <a:off x="3185560"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1"/>
            <p:cNvSpPr/>
            <p:nvPr/>
          </p:nvSpPr>
          <p:spPr>
            <a:xfrm rot="5400000">
              <a:off x="3013871" y="3714304"/>
              <a:ext cx="86553" cy="126469"/>
            </a:xfrm>
            <a:custGeom>
              <a:avLst/>
              <a:gdLst/>
              <a:ahLst/>
              <a:cxnLst/>
              <a:rect l="l" t="t" r="r" b="b"/>
              <a:pathLst>
                <a:path w="1664" h="1994" fill="none" extrusionOk="0">
                  <a:moveTo>
                    <a:pt x="0" y="1"/>
                  </a:moveTo>
                  <a:cubicBezTo>
                    <a:pt x="416" y="295"/>
                    <a:pt x="1248" y="1266"/>
                    <a:pt x="1664" y="199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1"/>
            <p:cNvSpPr/>
            <p:nvPr/>
          </p:nvSpPr>
          <p:spPr>
            <a:xfrm rot="5400000">
              <a:off x="2838691"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1"/>
            <p:cNvSpPr/>
            <p:nvPr/>
          </p:nvSpPr>
          <p:spPr>
            <a:xfrm rot="5400000">
              <a:off x="2671389"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1"/>
            <p:cNvSpPr/>
            <p:nvPr/>
          </p:nvSpPr>
          <p:spPr>
            <a:xfrm rot="5400000">
              <a:off x="2500826"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 name="Google Shape;1181;p41"/>
          <p:cNvSpPr txBox="1">
            <a:spLocks noGrp="1"/>
          </p:cNvSpPr>
          <p:nvPr>
            <p:ph type="title" idx="4294967295"/>
          </p:nvPr>
        </p:nvSpPr>
        <p:spPr>
          <a:xfrm>
            <a:off x="1070278" y="1233960"/>
            <a:ext cx="1169578"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dirty="0">
                <a:solidFill>
                  <a:schemeClr val="dk1"/>
                </a:solidFill>
              </a:rPr>
              <a:t>Makes Payment</a:t>
            </a:r>
            <a:endParaRPr sz="1400" b="1" dirty="0">
              <a:solidFill>
                <a:schemeClr val="dk1"/>
              </a:solidFill>
            </a:endParaRPr>
          </a:p>
        </p:txBody>
      </p:sp>
      <p:pic>
        <p:nvPicPr>
          <p:cNvPr id="4" name="Picture 3" descr="Icon&#10;&#10;Description automatically generated">
            <a:extLst>
              <a:ext uri="{FF2B5EF4-FFF2-40B4-BE49-F238E27FC236}">
                <a16:creationId xmlns:a16="http://schemas.microsoft.com/office/drawing/2014/main" id="{A7290308-8AA2-4E94-A3C7-98697572D5FC}"/>
              </a:ext>
            </a:extLst>
          </p:cNvPr>
          <p:cNvPicPr>
            <a:picLocks noChangeAspect="1"/>
          </p:cNvPicPr>
          <p:nvPr/>
        </p:nvPicPr>
        <p:blipFill>
          <a:blip r:embed="rId3"/>
          <a:stretch>
            <a:fillRect/>
          </a:stretch>
        </p:blipFill>
        <p:spPr>
          <a:xfrm>
            <a:off x="303461" y="1262188"/>
            <a:ext cx="459866" cy="459866"/>
          </a:xfrm>
          <a:prstGeom prst="rect">
            <a:avLst/>
          </a:prstGeom>
        </p:spPr>
      </p:pic>
      <p:sp>
        <p:nvSpPr>
          <p:cNvPr id="7" name="TextBox 6">
            <a:extLst>
              <a:ext uri="{FF2B5EF4-FFF2-40B4-BE49-F238E27FC236}">
                <a16:creationId xmlns:a16="http://schemas.microsoft.com/office/drawing/2014/main" id="{D748ED71-DA71-455C-B66D-3461AA441878}"/>
              </a:ext>
            </a:extLst>
          </p:cNvPr>
          <p:cNvSpPr txBox="1"/>
          <p:nvPr/>
        </p:nvSpPr>
        <p:spPr>
          <a:xfrm>
            <a:off x="179926" y="1774515"/>
            <a:ext cx="630301" cy="338554"/>
          </a:xfrm>
          <a:prstGeom prst="rect">
            <a:avLst/>
          </a:prstGeom>
          <a:noFill/>
        </p:spPr>
        <p:txBody>
          <a:bodyPr wrap="none" rtlCol="0">
            <a:spAutoFit/>
          </a:bodyPr>
          <a:lstStyle/>
          <a:p>
            <a:r>
              <a:rPr lang="en-US" sz="800"/>
              <a:t>Individual</a:t>
            </a:r>
          </a:p>
          <a:p>
            <a:r>
              <a:rPr lang="en-US" sz="800"/>
              <a:t>Customer</a:t>
            </a:r>
            <a:endParaRPr lang="en-US" sz="800" dirty="0"/>
          </a:p>
        </p:txBody>
      </p:sp>
      <p:grpSp>
        <p:nvGrpSpPr>
          <p:cNvPr id="218" name="Google Shape;1143;p41">
            <a:extLst>
              <a:ext uri="{FF2B5EF4-FFF2-40B4-BE49-F238E27FC236}">
                <a16:creationId xmlns:a16="http://schemas.microsoft.com/office/drawing/2014/main" id="{53274C4F-9933-4129-9BE2-20D4B201476A}"/>
              </a:ext>
            </a:extLst>
          </p:cNvPr>
          <p:cNvGrpSpPr/>
          <p:nvPr/>
        </p:nvGrpSpPr>
        <p:grpSpPr>
          <a:xfrm>
            <a:off x="2409414" y="1277796"/>
            <a:ext cx="1440875" cy="572685"/>
            <a:chOff x="3874069" y="3082575"/>
            <a:chExt cx="1440875" cy="743650"/>
          </a:xfrm>
          <a:solidFill>
            <a:srgbClr val="FF6600"/>
          </a:solidFill>
        </p:grpSpPr>
        <p:sp>
          <p:nvSpPr>
            <p:cNvPr id="219" name="Google Shape;1144;p41">
              <a:extLst>
                <a:ext uri="{FF2B5EF4-FFF2-40B4-BE49-F238E27FC236}">
                  <a16:creationId xmlns:a16="http://schemas.microsoft.com/office/drawing/2014/main" id="{F78EEC10-B63E-426B-9B88-C442A6DD153F}"/>
                </a:ext>
              </a:extLst>
            </p:cNvPr>
            <p:cNvSpPr/>
            <p:nvPr/>
          </p:nvSpPr>
          <p:spPr>
            <a:xfrm rot="5400000">
              <a:off x="4321880"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1145;p41">
              <a:extLst>
                <a:ext uri="{FF2B5EF4-FFF2-40B4-BE49-F238E27FC236}">
                  <a16:creationId xmlns:a16="http://schemas.microsoft.com/office/drawing/2014/main" id="{8127583A-6387-45E8-ACFB-F02330453B12}"/>
                </a:ext>
              </a:extLst>
            </p:cNvPr>
            <p:cNvSpPr/>
            <p:nvPr/>
          </p:nvSpPr>
          <p:spPr>
            <a:xfrm rot="5400000">
              <a:off x="4993422"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1146;p41">
              <a:extLst>
                <a:ext uri="{FF2B5EF4-FFF2-40B4-BE49-F238E27FC236}">
                  <a16:creationId xmlns:a16="http://schemas.microsoft.com/office/drawing/2014/main" id="{3A6A0030-4A7B-450E-9DC1-1791A60FB087}"/>
                </a:ext>
              </a:extLst>
            </p:cNvPr>
            <p:cNvSpPr/>
            <p:nvPr/>
          </p:nvSpPr>
          <p:spPr>
            <a:xfrm rot="5400000">
              <a:off x="5001239"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1147;p41">
              <a:extLst>
                <a:ext uri="{FF2B5EF4-FFF2-40B4-BE49-F238E27FC236}">
                  <a16:creationId xmlns:a16="http://schemas.microsoft.com/office/drawing/2014/main" id="{F769073C-B37D-4FA2-ACA5-CB4AB593ABFB}"/>
                </a:ext>
              </a:extLst>
            </p:cNvPr>
            <p:cNvSpPr/>
            <p:nvPr/>
          </p:nvSpPr>
          <p:spPr>
            <a:xfrm rot="5400000">
              <a:off x="3964488"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1148;p41">
              <a:extLst>
                <a:ext uri="{FF2B5EF4-FFF2-40B4-BE49-F238E27FC236}">
                  <a16:creationId xmlns:a16="http://schemas.microsoft.com/office/drawing/2014/main" id="{5A814159-641F-4E36-A264-A4ABBA0CE707}"/>
                </a:ext>
              </a:extLst>
            </p:cNvPr>
            <p:cNvSpPr/>
            <p:nvPr/>
          </p:nvSpPr>
          <p:spPr>
            <a:xfrm rot="5400000">
              <a:off x="3963205"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1149;p41">
              <a:extLst>
                <a:ext uri="{FF2B5EF4-FFF2-40B4-BE49-F238E27FC236}">
                  <a16:creationId xmlns:a16="http://schemas.microsoft.com/office/drawing/2014/main" id="{69253FAE-40B0-4CAB-9A80-D93627B66715}"/>
                </a:ext>
              </a:extLst>
            </p:cNvPr>
            <p:cNvSpPr/>
            <p:nvPr/>
          </p:nvSpPr>
          <p:spPr>
            <a:xfrm rot="5400000">
              <a:off x="4177423"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1150;p41">
              <a:extLst>
                <a:ext uri="{FF2B5EF4-FFF2-40B4-BE49-F238E27FC236}">
                  <a16:creationId xmlns:a16="http://schemas.microsoft.com/office/drawing/2014/main" id="{B8EC0A38-83EC-478D-BB58-6E080DE15C0A}"/>
                </a:ext>
              </a:extLst>
            </p:cNvPr>
            <p:cNvSpPr/>
            <p:nvPr/>
          </p:nvSpPr>
          <p:spPr>
            <a:xfrm rot="5400000">
              <a:off x="4694149"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1151;p41">
              <a:extLst>
                <a:ext uri="{FF2B5EF4-FFF2-40B4-BE49-F238E27FC236}">
                  <a16:creationId xmlns:a16="http://schemas.microsoft.com/office/drawing/2014/main" id="{F311E189-0BD7-4F0C-B16F-563953EA2D41}"/>
                </a:ext>
              </a:extLst>
            </p:cNvPr>
            <p:cNvSpPr/>
            <p:nvPr/>
          </p:nvSpPr>
          <p:spPr>
            <a:xfrm rot="5400000">
              <a:off x="3884741" y="3710951"/>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1152;p41">
              <a:extLst>
                <a:ext uri="{FF2B5EF4-FFF2-40B4-BE49-F238E27FC236}">
                  <a16:creationId xmlns:a16="http://schemas.microsoft.com/office/drawing/2014/main" id="{EDA95EA8-EF83-48E9-9C33-DB055420CCC0}"/>
                </a:ext>
              </a:extLst>
            </p:cNvPr>
            <p:cNvSpPr/>
            <p:nvPr/>
          </p:nvSpPr>
          <p:spPr>
            <a:xfrm rot="5400000">
              <a:off x="4888079" y="3696122"/>
              <a:ext cx="101897" cy="158309"/>
            </a:xfrm>
            <a:custGeom>
              <a:avLst/>
              <a:gdLst/>
              <a:ahLst/>
              <a:cxnLst/>
              <a:rect l="l" t="t" r="r" b="b"/>
              <a:pathLst>
                <a:path w="1959" h="2496" fill="none" extrusionOk="0">
                  <a:moveTo>
                    <a:pt x="0" y="0"/>
                  </a:moveTo>
                  <a:cubicBezTo>
                    <a:pt x="797" y="971"/>
                    <a:pt x="1265" y="1872"/>
                    <a:pt x="1958" y="249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1153;p41">
              <a:extLst>
                <a:ext uri="{FF2B5EF4-FFF2-40B4-BE49-F238E27FC236}">
                  <a16:creationId xmlns:a16="http://schemas.microsoft.com/office/drawing/2014/main" id="{89E5CA02-942B-420F-861A-0D39C41E11FA}"/>
                </a:ext>
              </a:extLst>
            </p:cNvPr>
            <p:cNvSpPr/>
            <p:nvPr/>
          </p:nvSpPr>
          <p:spPr>
            <a:xfrm rot="5400000">
              <a:off x="4300216"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1154;p41">
              <a:extLst>
                <a:ext uri="{FF2B5EF4-FFF2-40B4-BE49-F238E27FC236}">
                  <a16:creationId xmlns:a16="http://schemas.microsoft.com/office/drawing/2014/main" id="{BB951A9F-EF9F-4D05-AF86-DCE3CBAC7FC5}"/>
                </a:ext>
              </a:extLst>
            </p:cNvPr>
            <p:cNvSpPr/>
            <p:nvPr/>
          </p:nvSpPr>
          <p:spPr>
            <a:xfrm rot="5400000">
              <a:off x="4798284" y="3764569"/>
              <a:ext cx="4577" cy="118732"/>
            </a:xfrm>
            <a:custGeom>
              <a:avLst/>
              <a:gdLst/>
              <a:ahLst/>
              <a:cxnLst/>
              <a:rect l="l" t="t" r="r" b="b"/>
              <a:pathLst>
                <a:path w="88" h="1872" fill="none" extrusionOk="0">
                  <a:moveTo>
                    <a:pt x="87" y="0"/>
                  </a:moveTo>
                  <a:cubicBezTo>
                    <a:pt x="35" y="624"/>
                    <a:pt x="1" y="1248"/>
                    <a:pt x="1" y="18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1155;p41">
              <a:extLst>
                <a:ext uri="{FF2B5EF4-FFF2-40B4-BE49-F238E27FC236}">
                  <a16:creationId xmlns:a16="http://schemas.microsoft.com/office/drawing/2014/main" id="{B9556526-6E5D-4FE8-88ED-EE0BEA066EAA}"/>
                </a:ext>
              </a:extLst>
            </p:cNvPr>
            <p:cNvSpPr/>
            <p:nvPr/>
          </p:nvSpPr>
          <p:spPr>
            <a:xfrm rot="5400000">
              <a:off x="4766873"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1156;p41">
              <a:extLst>
                <a:ext uri="{FF2B5EF4-FFF2-40B4-BE49-F238E27FC236}">
                  <a16:creationId xmlns:a16="http://schemas.microsoft.com/office/drawing/2014/main" id="{5E088C35-B8E3-43F1-87B2-5C9E14097A99}"/>
                </a:ext>
              </a:extLst>
            </p:cNvPr>
            <p:cNvSpPr/>
            <p:nvPr/>
          </p:nvSpPr>
          <p:spPr>
            <a:xfrm rot="5400000">
              <a:off x="4595183" y="3714304"/>
              <a:ext cx="86553" cy="126469"/>
            </a:xfrm>
            <a:custGeom>
              <a:avLst/>
              <a:gdLst/>
              <a:ahLst/>
              <a:cxnLst/>
              <a:rect l="l" t="t" r="r" b="b"/>
              <a:pathLst>
                <a:path w="1664" h="1994" fill="none" extrusionOk="0">
                  <a:moveTo>
                    <a:pt x="0" y="1"/>
                  </a:moveTo>
                  <a:cubicBezTo>
                    <a:pt x="416" y="295"/>
                    <a:pt x="1248" y="1266"/>
                    <a:pt x="1664" y="199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1157;p41">
              <a:extLst>
                <a:ext uri="{FF2B5EF4-FFF2-40B4-BE49-F238E27FC236}">
                  <a16:creationId xmlns:a16="http://schemas.microsoft.com/office/drawing/2014/main" id="{6BC4057B-C812-489A-8FCD-C252D514531E}"/>
                </a:ext>
              </a:extLst>
            </p:cNvPr>
            <p:cNvSpPr/>
            <p:nvPr/>
          </p:nvSpPr>
          <p:spPr>
            <a:xfrm rot="5400000">
              <a:off x="4420003"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1158;p41">
              <a:extLst>
                <a:ext uri="{FF2B5EF4-FFF2-40B4-BE49-F238E27FC236}">
                  <a16:creationId xmlns:a16="http://schemas.microsoft.com/office/drawing/2014/main" id="{8CFD1AFA-06AD-4ECC-A3F1-FF07CF9A1695}"/>
                </a:ext>
              </a:extLst>
            </p:cNvPr>
            <p:cNvSpPr/>
            <p:nvPr/>
          </p:nvSpPr>
          <p:spPr>
            <a:xfrm rot="5400000">
              <a:off x="4252701"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1159;p41">
              <a:extLst>
                <a:ext uri="{FF2B5EF4-FFF2-40B4-BE49-F238E27FC236}">
                  <a16:creationId xmlns:a16="http://schemas.microsoft.com/office/drawing/2014/main" id="{A677607D-029C-4218-AB75-BEE1F391CFCD}"/>
                </a:ext>
              </a:extLst>
            </p:cNvPr>
            <p:cNvSpPr/>
            <p:nvPr/>
          </p:nvSpPr>
          <p:spPr>
            <a:xfrm rot="5400000">
              <a:off x="4082138"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 name="Google Shape;1182;p41">
            <a:extLst>
              <a:ext uri="{FF2B5EF4-FFF2-40B4-BE49-F238E27FC236}">
                <a16:creationId xmlns:a16="http://schemas.microsoft.com/office/drawing/2014/main" id="{F74FA332-4CAB-4424-865D-409A1EFB238B}"/>
              </a:ext>
            </a:extLst>
          </p:cNvPr>
          <p:cNvSpPr txBox="1">
            <a:spLocks/>
          </p:cNvSpPr>
          <p:nvPr/>
        </p:nvSpPr>
        <p:spPr>
          <a:xfrm>
            <a:off x="2645988" y="1223032"/>
            <a:ext cx="1148876"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ondrina Shadow"/>
              <a:buNone/>
              <a:defRPr sz="2800" b="0"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pPr algn="ctr"/>
            <a:r>
              <a:rPr lang="en-US" sz="1400" b="1" dirty="0"/>
              <a:t>Order Confirmation</a:t>
            </a:r>
          </a:p>
        </p:txBody>
      </p:sp>
      <p:sp>
        <p:nvSpPr>
          <p:cNvPr id="9" name="Rectangle 8">
            <a:extLst>
              <a:ext uri="{FF2B5EF4-FFF2-40B4-BE49-F238E27FC236}">
                <a16:creationId xmlns:a16="http://schemas.microsoft.com/office/drawing/2014/main" id="{E04663EA-CE25-4BA3-AC49-EB26B65B5BE3}"/>
              </a:ext>
            </a:extLst>
          </p:cNvPr>
          <p:cNvSpPr/>
          <p:nvPr/>
        </p:nvSpPr>
        <p:spPr>
          <a:xfrm>
            <a:off x="929197" y="2046325"/>
            <a:ext cx="1252885" cy="430397"/>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Status - </a:t>
            </a:r>
            <a:r>
              <a:rPr lang="en-US" sz="900" dirty="0">
                <a:solidFill>
                  <a:srgbClr val="A31515"/>
                </a:solidFill>
                <a:latin typeface="Cascadia Mono" panose="020B0609020000020004" pitchFamily="49" charset="0"/>
              </a:rPr>
              <a:t>Pending</a:t>
            </a:r>
            <a:endParaRPr lang="en-US" sz="800" dirty="0"/>
          </a:p>
          <a:p>
            <a:pPr algn="ctr"/>
            <a:r>
              <a:rPr lang="en-US" sz="800" dirty="0"/>
              <a:t>Payment - </a:t>
            </a:r>
            <a:r>
              <a:rPr lang="en-US" sz="900" dirty="0">
                <a:solidFill>
                  <a:srgbClr val="A31515"/>
                </a:solidFill>
                <a:latin typeface="Cascadia Mono" panose="020B0609020000020004" pitchFamily="49" charset="0"/>
              </a:rPr>
              <a:t>Pending</a:t>
            </a:r>
            <a:endParaRPr lang="en-US" sz="800" dirty="0"/>
          </a:p>
        </p:txBody>
      </p:sp>
      <p:sp>
        <p:nvSpPr>
          <p:cNvPr id="236" name="Rectangle 235">
            <a:extLst>
              <a:ext uri="{FF2B5EF4-FFF2-40B4-BE49-F238E27FC236}">
                <a16:creationId xmlns:a16="http://schemas.microsoft.com/office/drawing/2014/main" id="{1BFA97FE-09FA-487D-9619-ED252229E492}"/>
              </a:ext>
            </a:extLst>
          </p:cNvPr>
          <p:cNvSpPr/>
          <p:nvPr/>
        </p:nvSpPr>
        <p:spPr>
          <a:xfrm>
            <a:off x="2465661" y="2047448"/>
            <a:ext cx="1252885" cy="430397"/>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Status - </a:t>
            </a:r>
            <a:r>
              <a:rPr lang="en-US" sz="900" dirty="0">
                <a:solidFill>
                  <a:srgbClr val="A31515"/>
                </a:solidFill>
                <a:latin typeface="Cascadia Mono" panose="020B0609020000020004" pitchFamily="49" charset="0"/>
              </a:rPr>
              <a:t>Approved</a:t>
            </a:r>
            <a:endParaRPr lang="en-US" sz="800" dirty="0"/>
          </a:p>
          <a:p>
            <a:pPr algn="ctr"/>
            <a:r>
              <a:rPr lang="en-US" sz="800" dirty="0"/>
              <a:t>Payment - </a:t>
            </a:r>
            <a:r>
              <a:rPr lang="en-US" sz="900" dirty="0">
                <a:solidFill>
                  <a:srgbClr val="A31515"/>
                </a:solidFill>
                <a:latin typeface="Cascadia Mono" panose="020B0609020000020004" pitchFamily="49" charset="0"/>
              </a:rPr>
              <a:t>Approved</a:t>
            </a:r>
          </a:p>
        </p:txBody>
      </p:sp>
      <p:grpSp>
        <p:nvGrpSpPr>
          <p:cNvPr id="237" name="Google Shape;1143;p41">
            <a:extLst>
              <a:ext uri="{FF2B5EF4-FFF2-40B4-BE49-F238E27FC236}">
                <a16:creationId xmlns:a16="http://schemas.microsoft.com/office/drawing/2014/main" id="{296E4DB4-BD84-4049-B2C6-190D678604C3}"/>
              </a:ext>
            </a:extLst>
          </p:cNvPr>
          <p:cNvGrpSpPr/>
          <p:nvPr/>
        </p:nvGrpSpPr>
        <p:grpSpPr>
          <a:xfrm>
            <a:off x="5593993" y="1302623"/>
            <a:ext cx="1440875" cy="572685"/>
            <a:chOff x="3874069" y="3082575"/>
            <a:chExt cx="1440875" cy="743650"/>
          </a:xfrm>
          <a:solidFill>
            <a:srgbClr val="FF3399"/>
          </a:solidFill>
        </p:grpSpPr>
        <p:sp>
          <p:nvSpPr>
            <p:cNvPr id="238" name="Google Shape;1144;p41">
              <a:extLst>
                <a:ext uri="{FF2B5EF4-FFF2-40B4-BE49-F238E27FC236}">
                  <a16:creationId xmlns:a16="http://schemas.microsoft.com/office/drawing/2014/main" id="{025F1656-A050-4FB2-BC6A-F4C4D3999649}"/>
                </a:ext>
              </a:extLst>
            </p:cNvPr>
            <p:cNvSpPr/>
            <p:nvPr/>
          </p:nvSpPr>
          <p:spPr>
            <a:xfrm rot="5400000">
              <a:off x="4321880"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1145;p41">
              <a:extLst>
                <a:ext uri="{FF2B5EF4-FFF2-40B4-BE49-F238E27FC236}">
                  <a16:creationId xmlns:a16="http://schemas.microsoft.com/office/drawing/2014/main" id="{1369FADE-88C0-456C-9AAE-03E7914B61A3}"/>
                </a:ext>
              </a:extLst>
            </p:cNvPr>
            <p:cNvSpPr/>
            <p:nvPr/>
          </p:nvSpPr>
          <p:spPr>
            <a:xfrm rot="5400000">
              <a:off x="4993422"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1146;p41">
              <a:extLst>
                <a:ext uri="{FF2B5EF4-FFF2-40B4-BE49-F238E27FC236}">
                  <a16:creationId xmlns:a16="http://schemas.microsoft.com/office/drawing/2014/main" id="{CE1249F3-0420-4D4F-A28B-38742E3C92F4}"/>
                </a:ext>
              </a:extLst>
            </p:cNvPr>
            <p:cNvSpPr/>
            <p:nvPr/>
          </p:nvSpPr>
          <p:spPr>
            <a:xfrm rot="5400000">
              <a:off x="5001239"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1147;p41">
              <a:extLst>
                <a:ext uri="{FF2B5EF4-FFF2-40B4-BE49-F238E27FC236}">
                  <a16:creationId xmlns:a16="http://schemas.microsoft.com/office/drawing/2014/main" id="{3B14BEC4-DB5A-4294-93EB-D76BE0AFBA10}"/>
                </a:ext>
              </a:extLst>
            </p:cNvPr>
            <p:cNvSpPr/>
            <p:nvPr/>
          </p:nvSpPr>
          <p:spPr>
            <a:xfrm rot="5400000">
              <a:off x="3964488"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1148;p41">
              <a:extLst>
                <a:ext uri="{FF2B5EF4-FFF2-40B4-BE49-F238E27FC236}">
                  <a16:creationId xmlns:a16="http://schemas.microsoft.com/office/drawing/2014/main" id="{672355E9-82F9-4AF1-BC35-1130D14F7EF6}"/>
                </a:ext>
              </a:extLst>
            </p:cNvPr>
            <p:cNvSpPr/>
            <p:nvPr/>
          </p:nvSpPr>
          <p:spPr>
            <a:xfrm rot="5400000">
              <a:off x="3963205"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1149;p41">
              <a:extLst>
                <a:ext uri="{FF2B5EF4-FFF2-40B4-BE49-F238E27FC236}">
                  <a16:creationId xmlns:a16="http://schemas.microsoft.com/office/drawing/2014/main" id="{EDC1AF67-EDB5-4C3D-9488-E844F9FA4435}"/>
                </a:ext>
              </a:extLst>
            </p:cNvPr>
            <p:cNvSpPr/>
            <p:nvPr/>
          </p:nvSpPr>
          <p:spPr>
            <a:xfrm rot="5400000">
              <a:off x="4177423"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1150;p41">
              <a:extLst>
                <a:ext uri="{FF2B5EF4-FFF2-40B4-BE49-F238E27FC236}">
                  <a16:creationId xmlns:a16="http://schemas.microsoft.com/office/drawing/2014/main" id="{94660336-8FCC-4E13-916F-ED8F60B26644}"/>
                </a:ext>
              </a:extLst>
            </p:cNvPr>
            <p:cNvSpPr/>
            <p:nvPr/>
          </p:nvSpPr>
          <p:spPr>
            <a:xfrm rot="5400000">
              <a:off x="4694149"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1151;p41">
              <a:extLst>
                <a:ext uri="{FF2B5EF4-FFF2-40B4-BE49-F238E27FC236}">
                  <a16:creationId xmlns:a16="http://schemas.microsoft.com/office/drawing/2014/main" id="{D3B31F27-84BD-464A-B2B9-8CAB35FB3B1D}"/>
                </a:ext>
              </a:extLst>
            </p:cNvPr>
            <p:cNvSpPr/>
            <p:nvPr/>
          </p:nvSpPr>
          <p:spPr>
            <a:xfrm rot="5400000">
              <a:off x="3884741" y="3710951"/>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1152;p41">
              <a:extLst>
                <a:ext uri="{FF2B5EF4-FFF2-40B4-BE49-F238E27FC236}">
                  <a16:creationId xmlns:a16="http://schemas.microsoft.com/office/drawing/2014/main" id="{C701F3D7-6F3F-45E7-9C4E-AD2D2CB85E08}"/>
                </a:ext>
              </a:extLst>
            </p:cNvPr>
            <p:cNvSpPr/>
            <p:nvPr/>
          </p:nvSpPr>
          <p:spPr>
            <a:xfrm rot="5400000">
              <a:off x="4888079" y="3696122"/>
              <a:ext cx="101897" cy="158309"/>
            </a:xfrm>
            <a:custGeom>
              <a:avLst/>
              <a:gdLst/>
              <a:ahLst/>
              <a:cxnLst/>
              <a:rect l="l" t="t" r="r" b="b"/>
              <a:pathLst>
                <a:path w="1959" h="2496" fill="none" extrusionOk="0">
                  <a:moveTo>
                    <a:pt x="0" y="0"/>
                  </a:moveTo>
                  <a:cubicBezTo>
                    <a:pt x="797" y="971"/>
                    <a:pt x="1265" y="1872"/>
                    <a:pt x="1958" y="249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1153;p41">
              <a:extLst>
                <a:ext uri="{FF2B5EF4-FFF2-40B4-BE49-F238E27FC236}">
                  <a16:creationId xmlns:a16="http://schemas.microsoft.com/office/drawing/2014/main" id="{92FC6C0C-CEF7-4637-AE57-33B4C030CCB8}"/>
                </a:ext>
              </a:extLst>
            </p:cNvPr>
            <p:cNvSpPr/>
            <p:nvPr/>
          </p:nvSpPr>
          <p:spPr>
            <a:xfrm rot="5400000">
              <a:off x="4300216"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1154;p41">
              <a:extLst>
                <a:ext uri="{FF2B5EF4-FFF2-40B4-BE49-F238E27FC236}">
                  <a16:creationId xmlns:a16="http://schemas.microsoft.com/office/drawing/2014/main" id="{40CC19E6-B034-4AC8-A625-0D181D0B923F}"/>
                </a:ext>
              </a:extLst>
            </p:cNvPr>
            <p:cNvSpPr/>
            <p:nvPr/>
          </p:nvSpPr>
          <p:spPr>
            <a:xfrm rot="5400000">
              <a:off x="4798284" y="3764569"/>
              <a:ext cx="4577" cy="118732"/>
            </a:xfrm>
            <a:custGeom>
              <a:avLst/>
              <a:gdLst/>
              <a:ahLst/>
              <a:cxnLst/>
              <a:rect l="l" t="t" r="r" b="b"/>
              <a:pathLst>
                <a:path w="88" h="1872" fill="none" extrusionOk="0">
                  <a:moveTo>
                    <a:pt x="87" y="0"/>
                  </a:moveTo>
                  <a:cubicBezTo>
                    <a:pt x="35" y="624"/>
                    <a:pt x="1" y="1248"/>
                    <a:pt x="1" y="18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1155;p41">
              <a:extLst>
                <a:ext uri="{FF2B5EF4-FFF2-40B4-BE49-F238E27FC236}">
                  <a16:creationId xmlns:a16="http://schemas.microsoft.com/office/drawing/2014/main" id="{E7E86159-F74F-47D8-9FAB-CCF25AB60B51}"/>
                </a:ext>
              </a:extLst>
            </p:cNvPr>
            <p:cNvSpPr/>
            <p:nvPr/>
          </p:nvSpPr>
          <p:spPr>
            <a:xfrm rot="5400000">
              <a:off x="4766873"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1156;p41">
              <a:extLst>
                <a:ext uri="{FF2B5EF4-FFF2-40B4-BE49-F238E27FC236}">
                  <a16:creationId xmlns:a16="http://schemas.microsoft.com/office/drawing/2014/main" id="{21D94F5F-20F7-46C7-A303-64D1B3A030F4}"/>
                </a:ext>
              </a:extLst>
            </p:cNvPr>
            <p:cNvSpPr/>
            <p:nvPr/>
          </p:nvSpPr>
          <p:spPr>
            <a:xfrm rot="5400000">
              <a:off x="4595183" y="3714304"/>
              <a:ext cx="86553" cy="126469"/>
            </a:xfrm>
            <a:custGeom>
              <a:avLst/>
              <a:gdLst/>
              <a:ahLst/>
              <a:cxnLst/>
              <a:rect l="l" t="t" r="r" b="b"/>
              <a:pathLst>
                <a:path w="1664" h="1994" fill="none" extrusionOk="0">
                  <a:moveTo>
                    <a:pt x="0" y="1"/>
                  </a:moveTo>
                  <a:cubicBezTo>
                    <a:pt x="416" y="295"/>
                    <a:pt x="1248" y="1266"/>
                    <a:pt x="1664" y="199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1157;p41">
              <a:extLst>
                <a:ext uri="{FF2B5EF4-FFF2-40B4-BE49-F238E27FC236}">
                  <a16:creationId xmlns:a16="http://schemas.microsoft.com/office/drawing/2014/main" id="{8930CFCD-1985-45AB-8A0D-EA0EF866DE15}"/>
                </a:ext>
              </a:extLst>
            </p:cNvPr>
            <p:cNvSpPr/>
            <p:nvPr/>
          </p:nvSpPr>
          <p:spPr>
            <a:xfrm rot="5400000">
              <a:off x="4420003"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1158;p41">
              <a:extLst>
                <a:ext uri="{FF2B5EF4-FFF2-40B4-BE49-F238E27FC236}">
                  <a16:creationId xmlns:a16="http://schemas.microsoft.com/office/drawing/2014/main" id="{B8F23D9C-5126-46D5-AD35-BD4F2A9A6A72}"/>
                </a:ext>
              </a:extLst>
            </p:cNvPr>
            <p:cNvSpPr/>
            <p:nvPr/>
          </p:nvSpPr>
          <p:spPr>
            <a:xfrm rot="5400000">
              <a:off x="4252701"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1159;p41">
              <a:extLst>
                <a:ext uri="{FF2B5EF4-FFF2-40B4-BE49-F238E27FC236}">
                  <a16:creationId xmlns:a16="http://schemas.microsoft.com/office/drawing/2014/main" id="{D661EF8E-6E06-4F63-A2CA-C03302B6946A}"/>
                </a:ext>
              </a:extLst>
            </p:cNvPr>
            <p:cNvSpPr/>
            <p:nvPr/>
          </p:nvSpPr>
          <p:spPr>
            <a:xfrm rot="5400000">
              <a:off x="4082138"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 name="Google Shape;1182;p41">
            <a:extLst>
              <a:ext uri="{FF2B5EF4-FFF2-40B4-BE49-F238E27FC236}">
                <a16:creationId xmlns:a16="http://schemas.microsoft.com/office/drawing/2014/main" id="{59965887-9820-421D-A4DD-EEE8E589E00A}"/>
              </a:ext>
            </a:extLst>
          </p:cNvPr>
          <p:cNvSpPr txBox="1">
            <a:spLocks/>
          </p:cNvSpPr>
          <p:nvPr/>
        </p:nvSpPr>
        <p:spPr>
          <a:xfrm>
            <a:off x="5906783" y="1351284"/>
            <a:ext cx="987435"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ondrina Shadow"/>
              <a:buNone/>
              <a:defRPr sz="2800" b="0"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pPr algn="ctr"/>
            <a:r>
              <a:rPr lang="en-US" sz="1600" b="1" dirty="0"/>
              <a:t>Shipped</a:t>
            </a:r>
          </a:p>
        </p:txBody>
      </p:sp>
      <p:sp>
        <p:nvSpPr>
          <p:cNvPr id="273" name="Google Shape;1160;p41">
            <a:extLst>
              <a:ext uri="{FF2B5EF4-FFF2-40B4-BE49-F238E27FC236}">
                <a16:creationId xmlns:a16="http://schemas.microsoft.com/office/drawing/2014/main" id="{8C62132A-9DE3-467B-AACA-784F034946BD}"/>
              </a:ext>
            </a:extLst>
          </p:cNvPr>
          <p:cNvSpPr/>
          <p:nvPr/>
        </p:nvSpPr>
        <p:spPr>
          <a:xfrm rot="5400000">
            <a:off x="4073578" y="1767150"/>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 name="Google Shape;1161;p41">
            <a:extLst>
              <a:ext uri="{FF2B5EF4-FFF2-40B4-BE49-F238E27FC236}">
                <a16:creationId xmlns:a16="http://schemas.microsoft.com/office/drawing/2014/main" id="{A212F01F-7B67-4383-8F0E-A6583A9CADD1}"/>
              </a:ext>
            </a:extLst>
          </p:cNvPr>
          <p:cNvGrpSpPr/>
          <p:nvPr/>
        </p:nvGrpSpPr>
        <p:grpSpPr>
          <a:xfrm>
            <a:off x="4062901" y="1277298"/>
            <a:ext cx="1433209" cy="572685"/>
            <a:chOff x="5410368" y="3082575"/>
            <a:chExt cx="1433209" cy="743650"/>
          </a:xfrm>
          <a:solidFill>
            <a:srgbClr val="92D050"/>
          </a:solidFill>
        </p:grpSpPr>
        <p:sp>
          <p:nvSpPr>
            <p:cNvPr id="275" name="Google Shape;1162;p41">
              <a:extLst>
                <a:ext uri="{FF2B5EF4-FFF2-40B4-BE49-F238E27FC236}">
                  <a16:creationId xmlns:a16="http://schemas.microsoft.com/office/drawing/2014/main" id="{CD88B40A-884A-4697-9E3A-55E557C89AD1}"/>
                </a:ext>
              </a:extLst>
            </p:cNvPr>
            <p:cNvSpPr/>
            <p:nvPr/>
          </p:nvSpPr>
          <p:spPr>
            <a:xfrm rot="5400000">
              <a:off x="5850513"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1163;p41">
              <a:extLst>
                <a:ext uri="{FF2B5EF4-FFF2-40B4-BE49-F238E27FC236}">
                  <a16:creationId xmlns:a16="http://schemas.microsoft.com/office/drawing/2014/main" id="{20D8349E-A6AD-4974-9E11-FB1E79A88483}"/>
                </a:ext>
              </a:extLst>
            </p:cNvPr>
            <p:cNvSpPr/>
            <p:nvPr/>
          </p:nvSpPr>
          <p:spPr>
            <a:xfrm rot="5400000">
              <a:off x="6522054"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1164;p41">
              <a:extLst>
                <a:ext uri="{FF2B5EF4-FFF2-40B4-BE49-F238E27FC236}">
                  <a16:creationId xmlns:a16="http://schemas.microsoft.com/office/drawing/2014/main" id="{30E8ADC5-D8C0-40B8-9399-212ECA442AAE}"/>
                </a:ext>
              </a:extLst>
            </p:cNvPr>
            <p:cNvSpPr/>
            <p:nvPr/>
          </p:nvSpPr>
          <p:spPr>
            <a:xfrm rot="5400000">
              <a:off x="6529872"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1165;p41">
              <a:extLst>
                <a:ext uri="{FF2B5EF4-FFF2-40B4-BE49-F238E27FC236}">
                  <a16:creationId xmlns:a16="http://schemas.microsoft.com/office/drawing/2014/main" id="{F6969CB0-8C8A-4DC8-AB48-88478AB0C50E}"/>
                </a:ext>
              </a:extLst>
            </p:cNvPr>
            <p:cNvSpPr/>
            <p:nvPr/>
          </p:nvSpPr>
          <p:spPr>
            <a:xfrm rot="5400000">
              <a:off x="5493121"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1166;p41">
              <a:extLst>
                <a:ext uri="{FF2B5EF4-FFF2-40B4-BE49-F238E27FC236}">
                  <a16:creationId xmlns:a16="http://schemas.microsoft.com/office/drawing/2014/main" id="{DE7BC2D4-9996-47A3-A302-F994B7002070}"/>
                </a:ext>
              </a:extLst>
            </p:cNvPr>
            <p:cNvSpPr/>
            <p:nvPr/>
          </p:nvSpPr>
          <p:spPr>
            <a:xfrm rot="5400000">
              <a:off x="5491838"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1167;p41">
              <a:extLst>
                <a:ext uri="{FF2B5EF4-FFF2-40B4-BE49-F238E27FC236}">
                  <a16:creationId xmlns:a16="http://schemas.microsoft.com/office/drawing/2014/main" id="{2B1E8340-73B2-4504-84BB-D23175B75B93}"/>
                </a:ext>
              </a:extLst>
            </p:cNvPr>
            <p:cNvSpPr/>
            <p:nvPr/>
          </p:nvSpPr>
          <p:spPr>
            <a:xfrm rot="5400000">
              <a:off x="5706056"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1168;p41">
              <a:extLst>
                <a:ext uri="{FF2B5EF4-FFF2-40B4-BE49-F238E27FC236}">
                  <a16:creationId xmlns:a16="http://schemas.microsoft.com/office/drawing/2014/main" id="{C1FC45A6-1C29-4873-8BB0-8F9EDC643748}"/>
                </a:ext>
              </a:extLst>
            </p:cNvPr>
            <p:cNvSpPr/>
            <p:nvPr/>
          </p:nvSpPr>
          <p:spPr>
            <a:xfrm rot="5400000">
              <a:off x="6222782"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1169;p41">
              <a:extLst>
                <a:ext uri="{FF2B5EF4-FFF2-40B4-BE49-F238E27FC236}">
                  <a16:creationId xmlns:a16="http://schemas.microsoft.com/office/drawing/2014/main" id="{C17DB1E7-D791-474F-818F-38B13237B9F8}"/>
                </a:ext>
              </a:extLst>
            </p:cNvPr>
            <p:cNvSpPr/>
            <p:nvPr/>
          </p:nvSpPr>
          <p:spPr>
            <a:xfrm rot="5400000">
              <a:off x="6416711" y="3696122"/>
              <a:ext cx="101897" cy="158309"/>
            </a:xfrm>
            <a:custGeom>
              <a:avLst/>
              <a:gdLst/>
              <a:ahLst/>
              <a:cxnLst/>
              <a:rect l="l" t="t" r="r" b="b"/>
              <a:pathLst>
                <a:path w="1959" h="2496" fill="none" extrusionOk="0">
                  <a:moveTo>
                    <a:pt x="0" y="0"/>
                  </a:moveTo>
                  <a:cubicBezTo>
                    <a:pt x="797" y="971"/>
                    <a:pt x="1265" y="1872"/>
                    <a:pt x="1958" y="249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1170;p41">
              <a:extLst>
                <a:ext uri="{FF2B5EF4-FFF2-40B4-BE49-F238E27FC236}">
                  <a16:creationId xmlns:a16="http://schemas.microsoft.com/office/drawing/2014/main" id="{F54CFA61-5931-42A8-A07E-8C8F30C21CDD}"/>
                </a:ext>
              </a:extLst>
            </p:cNvPr>
            <p:cNvSpPr/>
            <p:nvPr/>
          </p:nvSpPr>
          <p:spPr>
            <a:xfrm rot="5400000">
              <a:off x="5828849"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1171;p41">
              <a:extLst>
                <a:ext uri="{FF2B5EF4-FFF2-40B4-BE49-F238E27FC236}">
                  <a16:creationId xmlns:a16="http://schemas.microsoft.com/office/drawing/2014/main" id="{6252C8B5-A7DB-4A52-9392-789E2522DF7A}"/>
                </a:ext>
              </a:extLst>
            </p:cNvPr>
            <p:cNvSpPr/>
            <p:nvPr/>
          </p:nvSpPr>
          <p:spPr>
            <a:xfrm rot="5400000">
              <a:off x="6326916" y="3764569"/>
              <a:ext cx="4577" cy="118732"/>
            </a:xfrm>
            <a:custGeom>
              <a:avLst/>
              <a:gdLst/>
              <a:ahLst/>
              <a:cxnLst/>
              <a:rect l="l" t="t" r="r" b="b"/>
              <a:pathLst>
                <a:path w="88" h="1872" fill="none" extrusionOk="0">
                  <a:moveTo>
                    <a:pt x="87" y="0"/>
                  </a:moveTo>
                  <a:cubicBezTo>
                    <a:pt x="35" y="624"/>
                    <a:pt x="1" y="1248"/>
                    <a:pt x="1" y="18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1172;p41">
              <a:extLst>
                <a:ext uri="{FF2B5EF4-FFF2-40B4-BE49-F238E27FC236}">
                  <a16:creationId xmlns:a16="http://schemas.microsoft.com/office/drawing/2014/main" id="{B82E7717-B553-4028-8352-1ECC49DC5ABF}"/>
                </a:ext>
              </a:extLst>
            </p:cNvPr>
            <p:cNvSpPr/>
            <p:nvPr/>
          </p:nvSpPr>
          <p:spPr>
            <a:xfrm rot="5400000">
              <a:off x="6295506"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1173;p41">
              <a:extLst>
                <a:ext uri="{FF2B5EF4-FFF2-40B4-BE49-F238E27FC236}">
                  <a16:creationId xmlns:a16="http://schemas.microsoft.com/office/drawing/2014/main" id="{CE35E269-FF8E-465E-A45A-DDB644534F98}"/>
                </a:ext>
              </a:extLst>
            </p:cNvPr>
            <p:cNvSpPr/>
            <p:nvPr/>
          </p:nvSpPr>
          <p:spPr>
            <a:xfrm rot="5400000">
              <a:off x="6123816" y="3714304"/>
              <a:ext cx="86553" cy="126469"/>
            </a:xfrm>
            <a:custGeom>
              <a:avLst/>
              <a:gdLst/>
              <a:ahLst/>
              <a:cxnLst/>
              <a:rect l="l" t="t" r="r" b="b"/>
              <a:pathLst>
                <a:path w="1664" h="1994" fill="none" extrusionOk="0">
                  <a:moveTo>
                    <a:pt x="0" y="1"/>
                  </a:moveTo>
                  <a:cubicBezTo>
                    <a:pt x="416" y="295"/>
                    <a:pt x="1248" y="1266"/>
                    <a:pt x="1664" y="199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1174;p41">
              <a:extLst>
                <a:ext uri="{FF2B5EF4-FFF2-40B4-BE49-F238E27FC236}">
                  <a16:creationId xmlns:a16="http://schemas.microsoft.com/office/drawing/2014/main" id="{6781327C-DA38-4336-B015-5CD437F21F54}"/>
                </a:ext>
              </a:extLst>
            </p:cNvPr>
            <p:cNvSpPr/>
            <p:nvPr/>
          </p:nvSpPr>
          <p:spPr>
            <a:xfrm rot="5400000">
              <a:off x="5948636"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1175;p41">
              <a:extLst>
                <a:ext uri="{FF2B5EF4-FFF2-40B4-BE49-F238E27FC236}">
                  <a16:creationId xmlns:a16="http://schemas.microsoft.com/office/drawing/2014/main" id="{B8C7B4AA-FC45-4755-A713-58580857E557}"/>
                </a:ext>
              </a:extLst>
            </p:cNvPr>
            <p:cNvSpPr/>
            <p:nvPr/>
          </p:nvSpPr>
          <p:spPr>
            <a:xfrm rot="5400000">
              <a:off x="5781334"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1176;p41">
              <a:extLst>
                <a:ext uri="{FF2B5EF4-FFF2-40B4-BE49-F238E27FC236}">
                  <a16:creationId xmlns:a16="http://schemas.microsoft.com/office/drawing/2014/main" id="{D84491BB-CE0E-4C80-846E-2748D8A66E2B}"/>
                </a:ext>
              </a:extLst>
            </p:cNvPr>
            <p:cNvSpPr/>
            <p:nvPr/>
          </p:nvSpPr>
          <p:spPr>
            <a:xfrm rot="5400000">
              <a:off x="5610771"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1183;p41">
            <a:extLst>
              <a:ext uri="{FF2B5EF4-FFF2-40B4-BE49-F238E27FC236}">
                <a16:creationId xmlns:a16="http://schemas.microsoft.com/office/drawing/2014/main" id="{21131F92-BF5B-402E-9616-7D8243ECE642}"/>
              </a:ext>
            </a:extLst>
          </p:cNvPr>
          <p:cNvSpPr txBox="1">
            <a:spLocks/>
          </p:cNvSpPr>
          <p:nvPr/>
        </p:nvSpPr>
        <p:spPr>
          <a:xfrm>
            <a:off x="4378113" y="1324875"/>
            <a:ext cx="1043133"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ondrina Shadow"/>
              <a:buNone/>
              <a:defRPr sz="2800" b="0"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pPr algn="ctr"/>
            <a:r>
              <a:rPr lang="en-US" sz="1400" b="1" dirty="0"/>
              <a:t>Processing</a:t>
            </a:r>
          </a:p>
        </p:txBody>
      </p:sp>
      <p:sp>
        <p:nvSpPr>
          <p:cNvPr id="291" name="Rectangle 290">
            <a:extLst>
              <a:ext uri="{FF2B5EF4-FFF2-40B4-BE49-F238E27FC236}">
                <a16:creationId xmlns:a16="http://schemas.microsoft.com/office/drawing/2014/main" id="{0A0A7D74-79C3-4077-A4DE-7CD28EFE49F0}"/>
              </a:ext>
            </a:extLst>
          </p:cNvPr>
          <p:cNvSpPr/>
          <p:nvPr/>
        </p:nvSpPr>
        <p:spPr>
          <a:xfrm>
            <a:off x="4129947" y="2041350"/>
            <a:ext cx="1252885" cy="430397"/>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Status - </a:t>
            </a:r>
            <a:r>
              <a:rPr lang="en-US" sz="900" dirty="0">
                <a:solidFill>
                  <a:srgbClr val="A31515"/>
                </a:solidFill>
                <a:latin typeface="Cascadia Mono" panose="020B0609020000020004" pitchFamily="49" charset="0"/>
              </a:rPr>
              <a:t>Processing</a:t>
            </a:r>
            <a:endParaRPr lang="en-US" sz="800" dirty="0"/>
          </a:p>
          <a:p>
            <a:pPr algn="ctr"/>
            <a:r>
              <a:rPr lang="en-US" sz="800" dirty="0"/>
              <a:t>Payment - </a:t>
            </a:r>
            <a:r>
              <a:rPr lang="en-US" sz="900" dirty="0">
                <a:solidFill>
                  <a:srgbClr val="A31515"/>
                </a:solidFill>
                <a:latin typeface="Cascadia Mono" panose="020B0609020000020004" pitchFamily="49" charset="0"/>
              </a:rPr>
              <a:t>Approved</a:t>
            </a:r>
          </a:p>
        </p:txBody>
      </p:sp>
      <p:sp>
        <p:nvSpPr>
          <p:cNvPr id="292" name="Rectangle 291">
            <a:extLst>
              <a:ext uri="{FF2B5EF4-FFF2-40B4-BE49-F238E27FC236}">
                <a16:creationId xmlns:a16="http://schemas.microsoft.com/office/drawing/2014/main" id="{EFFF957D-4E99-40D0-9317-DBE2154BCC82}"/>
              </a:ext>
            </a:extLst>
          </p:cNvPr>
          <p:cNvSpPr/>
          <p:nvPr/>
        </p:nvSpPr>
        <p:spPr>
          <a:xfrm>
            <a:off x="5738529" y="2046325"/>
            <a:ext cx="1252885" cy="430397"/>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Status - </a:t>
            </a:r>
            <a:r>
              <a:rPr lang="en-US" sz="900" dirty="0">
                <a:solidFill>
                  <a:srgbClr val="A31515"/>
                </a:solidFill>
                <a:latin typeface="Cascadia Mono" panose="020B0609020000020004" pitchFamily="49" charset="0"/>
              </a:rPr>
              <a:t>Shipped</a:t>
            </a:r>
            <a:endParaRPr lang="en-US" sz="800" dirty="0"/>
          </a:p>
          <a:p>
            <a:pPr algn="ctr"/>
            <a:r>
              <a:rPr lang="en-US" sz="800" dirty="0"/>
              <a:t>Payment - </a:t>
            </a:r>
            <a:r>
              <a:rPr lang="en-US" sz="900" dirty="0">
                <a:solidFill>
                  <a:srgbClr val="A31515"/>
                </a:solidFill>
                <a:latin typeface="Cascadia Mono" panose="020B0609020000020004" pitchFamily="49" charset="0"/>
              </a:rPr>
              <a:t>Approved</a:t>
            </a:r>
          </a:p>
        </p:txBody>
      </p:sp>
      <p:sp>
        <p:nvSpPr>
          <p:cNvPr id="2" name="Rectangle: Rounded Corners 1">
            <a:extLst>
              <a:ext uri="{FF2B5EF4-FFF2-40B4-BE49-F238E27FC236}">
                <a16:creationId xmlns:a16="http://schemas.microsoft.com/office/drawing/2014/main" id="{656DD4FE-1F95-45D9-80B2-61AFC0017492}"/>
              </a:ext>
            </a:extLst>
          </p:cNvPr>
          <p:cNvSpPr/>
          <p:nvPr/>
        </p:nvSpPr>
        <p:spPr>
          <a:xfrm>
            <a:off x="3927231" y="1101220"/>
            <a:ext cx="3458715" cy="1561286"/>
          </a:xfrm>
          <a:prstGeom prst="round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30584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126"/>
                                        </p:tgtEl>
                                        <p:attrNameLst>
                                          <p:attrName>style.visibility</p:attrName>
                                        </p:attrNameLst>
                                      </p:cBhvr>
                                      <p:to>
                                        <p:strVal val="visible"/>
                                      </p:to>
                                    </p:set>
                                    <p:animEffect transition="in" filter="randombar(horizontal)">
                                      <p:cBhvr>
                                        <p:cTn id="7" dur="500"/>
                                        <p:tgtEl>
                                          <p:spTgt spid="1126"/>
                                        </p:tgtEl>
                                      </p:cBhvr>
                                    </p:animEffect>
                                  </p:childTnLst>
                                </p:cTn>
                              </p:par>
                              <p:par>
                                <p:cTn id="8" presetID="14" presetClass="entr" presetSubtype="10" fill="hold" nodeType="withEffect">
                                  <p:stCondLst>
                                    <p:cond delay="0"/>
                                  </p:stCondLst>
                                  <p:childTnLst>
                                    <p:set>
                                      <p:cBhvr>
                                        <p:cTn id="9" dur="1" fill="hold">
                                          <p:stCondLst>
                                            <p:cond delay="0"/>
                                          </p:stCondLst>
                                        </p:cTn>
                                        <p:tgtEl>
                                          <p:spTgt spid="1127"/>
                                        </p:tgtEl>
                                        <p:attrNameLst>
                                          <p:attrName>style.visibility</p:attrName>
                                        </p:attrNameLst>
                                      </p:cBhvr>
                                      <p:to>
                                        <p:strVal val="visible"/>
                                      </p:to>
                                    </p:set>
                                    <p:animEffect transition="in" filter="randombar(horizontal)">
                                      <p:cBhvr>
                                        <p:cTn id="10" dur="500"/>
                                        <p:tgtEl>
                                          <p:spTgt spid="1127"/>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181"/>
                                        </p:tgtEl>
                                        <p:attrNameLst>
                                          <p:attrName>style.visibility</p:attrName>
                                        </p:attrNameLst>
                                      </p:cBhvr>
                                      <p:to>
                                        <p:strVal val="visible"/>
                                      </p:to>
                                    </p:set>
                                    <p:animEffect transition="in" filter="randombar(horizontal)">
                                      <p:cBhvr>
                                        <p:cTn id="13" dur="500"/>
                                        <p:tgtEl>
                                          <p:spTgt spid="1181"/>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randombar(horizontal)">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nodeType="clickEffect">
                                  <p:stCondLst>
                                    <p:cond delay="0"/>
                                  </p:stCondLst>
                                  <p:childTnLst>
                                    <p:set>
                                      <p:cBhvr>
                                        <p:cTn id="22" dur="1" fill="hold">
                                          <p:stCondLst>
                                            <p:cond delay="0"/>
                                          </p:stCondLst>
                                        </p:cTn>
                                        <p:tgtEl>
                                          <p:spTgt spid="218"/>
                                        </p:tgtEl>
                                        <p:attrNameLst>
                                          <p:attrName>style.visibility</p:attrName>
                                        </p:attrNameLst>
                                      </p:cBhvr>
                                      <p:to>
                                        <p:strVal val="visible"/>
                                      </p:to>
                                    </p:set>
                                    <p:animEffect transition="in" filter="randombar(horizontal)">
                                      <p:cBhvr>
                                        <p:cTn id="23" dur="500"/>
                                        <p:tgtEl>
                                          <p:spTgt spid="218"/>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235"/>
                                        </p:tgtEl>
                                        <p:attrNameLst>
                                          <p:attrName>style.visibility</p:attrName>
                                        </p:attrNameLst>
                                      </p:cBhvr>
                                      <p:to>
                                        <p:strVal val="visible"/>
                                      </p:to>
                                    </p:set>
                                    <p:animEffect transition="in" filter="randombar(horizontal)">
                                      <p:cBhvr>
                                        <p:cTn id="26" dur="500"/>
                                        <p:tgtEl>
                                          <p:spTgt spid="235"/>
                                        </p:tgtEl>
                                      </p:cBhvr>
                                    </p:animEffect>
                                  </p:childTnLst>
                                </p:cTn>
                              </p:par>
                              <p:par>
                                <p:cTn id="27" presetID="14" presetClass="entr" presetSubtype="10" fill="hold" grpId="0" nodeType="withEffect">
                                  <p:stCondLst>
                                    <p:cond delay="0"/>
                                  </p:stCondLst>
                                  <p:childTnLst>
                                    <p:set>
                                      <p:cBhvr>
                                        <p:cTn id="28" dur="1" fill="hold">
                                          <p:stCondLst>
                                            <p:cond delay="0"/>
                                          </p:stCondLst>
                                        </p:cTn>
                                        <p:tgtEl>
                                          <p:spTgt spid="236"/>
                                        </p:tgtEl>
                                        <p:attrNameLst>
                                          <p:attrName>style.visibility</p:attrName>
                                        </p:attrNameLst>
                                      </p:cBhvr>
                                      <p:to>
                                        <p:strVal val="visible"/>
                                      </p:to>
                                    </p:set>
                                    <p:animEffect transition="in" filter="randombar(horizontal)">
                                      <p:cBhvr>
                                        <p:cTn id="29" dur="500"/>
                                        <p:tgtEl>
                                          <p:spTgt spid="236"/>
                                        </p:tgtEl>
                                      </p:cBhvr>
                                    </p:animEffect>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grpId="0" nodeType="clickEffect">
                                  <p:stCondLst>
                                    <p:cond delay="0"/>
                                  </p:stCondLst>
                                  <p:childTnLst>
                                    <p:set>
                                      <p:cBhvr>
                                        <p:cTn id="33" dur="1" fill="hold">
                                          <p:stCondLst>
                                            <p:cond delay="0"/>
                                          </p:stCondLst>
                                        </p:cTn>
                                        <p:tgtEl>
                                          <p:spTgt spid="273"/>
                                        </p:tgtEl>
                                        <p:attrNameLst>
                                          <p:attrName>style.visibility</p:attrName>
                                        </p:attrNameLst>
                                      </p:cBhvr>
                                      <p:to>
                                        <p:strVal val="visible"/>
                                      </p:to>
                                    </p:set>
                                    <p:animEffect transition="in" filter="randombar(horizontal)">
                                      <p:cBhvr>
                                        <p:cTn id="34" dur="500"/>
                                        <p:tgtEl>
                                          <p:spTgt spid="273"/>
                                        </p:tgtEl>
                                      </p:cBhvr>
                                    </p:animEffect>
                                  </p:childTnLst>
                                </p:cTn>
                              </p:par>
                              <p:par>
                                <p:cTn id="35" presetID="14" presetClass="entr" presetSubtype="10" fill="hold" nodeType="withEffect">
                                  <p:stCondLst>
                                    <p:cond delay="0"/>
                                  </p:stCondLst>
                                  <p:childTnLst>
                                    <p:set>
                                      <p:cBhvr>
                                        <p:cTn id="36" dur="1" fill="hold">
                                          <p:stCondLst>
                                            <p:cond delay="0"/>
                                          </p:stCondLst>
                                        </p:cTn>
                                        <p:tgtEl>
                                          <p:spTgt spid="274"/>
                                        </p:tgtEl>
                                        <p:attrNameLst>
                                          <p:attrName>style.visibility</p:attrName>
                                        </p:attrNameLst>
                                      </p:cBhvr>
                                      <p:to>
                                        <p:strVal val="visible"/>
                                      </p:to>
                                    </p:set>
                                    <p:animEffect transition="in" filter="randombar(horizontal)">
                                      <p:cBhvr>
                                        <p:cTn id="37" dur="500"/>
                                        <p:tgtEl>
                                          <p:spTgt spid="274"/>
                                        </p:tgtEl>
                                      </p:cBhvr>
                                    </p:animEffect>
                                  </p:childTnLst>
                                </p:cTn>
                              </p:par>
                              <p:par>
                                <p:cTn id="38" presetID="14" presetClass="entr" presetSubtype="10" fill="hold" grpId="0" nodeType="withEffect">
                                  <p:stCondLst>
                                    <p:cond delay="0"/>
                                  </p:stCondLst>
                                  <p:childTnLst>
                                    <p:set>
                                      <p:cBhvr>
                                        <p:cTn id="39" dur="1" fill="hold">
                                          <p:stCondLst>
                                            <p:cond delay="0"/>
                                          </p:stCondLst>
                                        </p:cTn>
                                        <p:tgtEl>
                                          <p:spTgt spid="290"/>
                                        </p:tgtEl>
                                        <p:attrNameLst>
                                          <p:attrName>style.visibility</p:attrName>
                                        </p:attrNameLst>
                                      </p:cBhvr>
                                      <p:to>
                                        <p:strVal val="visible"/>
                                      </p:to>
                                    </p:set>
                                    <p:animEffect transition="in" filter="randombar(horizontal)">
                                      <p:cBhvr>
                                        <p:cTn id="40" dur="500"/>
                                        <p:tgtEl>
                                          <p:spTgt spid="290"/>
                                        </p:tgtEl>
                                      </p:cBhvr>
                                    </p:animEffect>
                                  </p:childTnLst>
                                </p:cTn>
                              </p:par>
                              <p:par>
                                <p:cTn id="41" presetID="14" presetClass="entr" presetSubtype="10" fill="hold" grpId="0" nodeType="withEffect">
                                  <p:stCondLst>
                                    <p:cond delay="0"/>
                                  </p:stCondLst>
                                  <p:childTnLst>
                                    <p:set>
                                      <p:cBhvr>
                                        <p:cTn id="42" dur="1" fill="hold">
                                          <p:stCondLst>
                                            <p:cond delay="0"/>
                                          </p:stCondLst>
                                        </p:cTn>
                                        <p:tgtEl>
                                          <p:spTgt spid="291"/>
                                        </p:tgtEl>
                                        <p:attrNameLst>
                                          <p:attrName>style.visibility</p:attrName>
                                        </p:attrNameLst>
                                      </p:cBhvr>
                                      <p:to>
                                        <p:strVal val="visible"/>
                                      </p:to>
                                    </p:set>
                                    <p:animEffect transition="in" filter="randombar(horizontal)">
                                      <p:cBhvr>
                                        <p:cTn id="43" dur="500"/>
                                        <p:tgtEl>
                                          <p:spTgt spid="291"/>
                                        </p:tgtEl>
                                      </p:cBhvr>
                                    </p:animEffect>
                                  </p:childTnLst>
                                </p:cTn>
                              </p:par>
                            </p:childTnLst>
                          </p:cTn>
                        </p:par>
                      </p:childTnLst>
                    </p:cTn>
                  </p:par>
                  <p:par>
                    <p:cTn id="44" fill="hold">
                      <p:stCondLst>
                        <p:cond delay="indefinite"/>
                      </p:stCondLst>
                      <p:childTnLst>
                        <p:par>
                          <p:cTn id="45" fill="hold">
                            <p:stCondLst>
                              <p:cond delay="0"/>
                            </p:stCondLst>
                            <p:childTnLst>
                              <p:par>
                                <p:cTn id="46" presetID="14" presetClass="entr" presetSubtype="10" fill="hold" nodeType="clickEffect">
                                  <p:stCondLst>
                                    <p:cond delay="0"/>
                                  </p:stCondLst>
                                  <p:childTnLst>
                                    <p:set>
                                      <p:cBhvr>
                                        <p:cTn id="47" dur="1" fill="hold">
                                          <p:stCondLst>
                                            <p:cond delay="0"/>
                                          </p:stCondLst>
                                        </p:cTn>
                                        <p:tgtEl>
                                          <p:spTgt spid="237"/>
                                        </p:tgtEl>
                                        <p:attrNameLst>
                                          <p:attrName>style.visibility</p:attrName>
                                        </p:attrNameLst>
                                      </p:cBhvr>
                                      <p:to>
                                        <p:strVal val="visible"/>
                                      </p:to>
                                    </p:set>
                                    <p:animEffect transition="in" filter="randombar(horizontal)">
                                      <p:cBhvr>
                                        <p:cTn id="48" dur="500"/>
                                        <p:tgtEl>
                                          <p:spTgt spid="237"/>
                                        </p:tgtEl>
                                      </p:cBhvr>
                                    </p:animEffect>
                                  </p:childTnLst>
                                </p:cTn>
                              </p:par>
                              <p:par>
                                <p:cTn id="49" presetID="14" presetClass="entr" presetSubtype="10" fill="hold" grpId="0" nodeType="withEffect">
                                  <p:stCondLst>
                                    <p:cond delay="0"/>
                                  </p:stCondLst>
                                  <p:childTnLst>
                                    <p:set>
                                      <p:cBhvr>
                                        <p:cTn id="50" dur="1" fill="hold">
                                          <p:stCondLst>
                                            <p:cond delay="0"/>
                                          </p:stCondLst>
                                        </p:cTn>
                                        <p:tgtEl>
                                          <p:spTgt spid="254"/>
                                        </p:tgtEl>
                                        <p:attrNameLst>
                                          <p:attrName>style.visibility</p:attrName>
                                        </p:attrNameLst>
                                      </p:cBhvr>
                                      <p:to>
                                        <p:strVal val="visible"/>
                                      </p:to>
                                    </p:set>
                                    <p:animEffect transition="in" filter="randombar(horizontal)">
                                      <p:cBhvr>
                                        <p:cTn id="51" dur="500"/>
                                        <p:tgtEl>
                                          <p:spTgt spid="254"/>
                                        </p:tgtEl>
                                      </p:cBhvr>
                                    </p:animEffect>
                                  </p:childTnLst>
                                </p:cTn>
                              </p:par>
                              <p:par>
                                <p:cTn id="52" presetID="14" presetClass="entr" presetSubtype="10" fill="hold" grpId="0" nodeType="withEffect">
                                  <p:stCondLst>
                                    <p:cond delay="0"/>
                                  </p:stCondLst>
                                  <p:childTnLst>
                                    <p:set>
                                      <p:cBhvr>
                                        <p:cTn id="53" dur="1" fill="hold">
                                          <p:stCondLst>
                                            <p:cond delay="0"/>
                                          </p:stCondLst>
                                        </p:cTn>
                                        <p:tgtEl>
                                          <p:spTgt spid="292"/>
                                        </p:tgtEl>
                                        <p:attrNameLst>
                                          <p:attrName>style.visibility</p:attrName>
                                        </p:attrNameLst>
                                      </p:cBhvr>
                                      <p:to>
                                        <p:strVal val="visible"/>
                                      </p:to>
                                    </p:set>
                                    <p:animEffect transition="in" filter="randombar(horizontal)">
                                      <p:cBhvr>
                                        <p:cTn id="54" dur="500"/>
                                        <p:tgtEl>
                                          <p:spTgt spid="292"/>
                                        </p:tgtEl>
                                      </p:cBhvr>
                                    </p:animEffect>
                                  </p:childTnLst>
                                </p:cTn>
                              </p:par>
                            </p:childTnLst>
                          </p:cTn>
                        </p:par>
                      </p:childTnLst>
                    </p:cTn>
                  </p:par>
                  <p:par>
                    <p:cTn id="55" fill="hold">
                      <p:stCondLst>
                        <p:cond delay="indefinite"/>
                      </p:stCondLst>
                      <p:childTnLst>
                        <p:par>
                          <p:cTn id="56" fill="hold">
                            <p:stCondLst>
                              <p:cond delay="0"/>
                            </p:stCondLst>
                            <p:childTnLst>
                              <p:par>
                                <p:cTn id="57" presetID="14" presetClass="entr" presetSubtype="10" fill="hold" grpId="0" nodeType="clickEffect">
                                  <p:stCondLst>
                                    <p:cond delay="0"/>
                                  </p:stCondLst>
                                  <p:childTnLst>
                                    <p:set>
                                      <p:cBhvr>
                                        <p:cTn id="58" dur="1" fill="hold">
                                          <p:stCondLst>
                                            <p:cond delay="0"/>
                                          </p:stCondLst>
                                        </p:cTn>
                                        <p:tgtEl>
                                          <p:spTgt spid="2"/>
                                        </p:tgtEl>
                                        <p:attrNameLst>
                                          <p:attrName>style.visibility</p:attrName>
                                        </p:attrNameLst>
                                      </p:cBhvr>
                                      <p:to>
                                        <p:strVal val="visible"/>
                                      </p:to>
                                    </p:set>
                                    <p:animEffect transition="in" filter="randombar(horizontal)">
                                      <p:cBhvr>
                                        <p:cTn id="5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 grpId="0" animBg="1"/>
      <p:bldP spid="1181" grpId="0"/>
      <p:bldP spid="235" grpId="0"/>
      <p:bldP spid="9" grpId="0" animBg="1"/>
      <p:bldP spid="236" grpId="0" animBg="1"/>
      <p:bldP spid="254" grpId="0"/>
      <p:bldP spid="273" grpId="0" animBg="1"/>
      <p:bldP spid="290" grpId="0"/>
      <p:bldP spid="291" grpId="0" animBg="1"/>
      <p:bldP spid="292" grpId="0" animBg="1"/>
      <p:bldP spid="2"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121"/>
        <p:cNvGrpSpPr/>
        <p:nvPr/>
      </p:nvGrpSpPr>
      <p:grpSpPr>
        <a:xfrm>
          <a:off x="0" y="0"/>
          <a:ext cx="0" cy="0"/>
          <a:chOff x="0" y="0"/>
          <a:chExt cx="0" cy="0"/>
        </a:xfrm>
      </p:grpSpPr>
      <p:sp>
        <p:nvSpPr>
          <p:cNvPr id="13" name="Rectangle 12">
            <a:extLst>
              <a:ext uri="{FF2B5EF4-FFF2-40B4-BE49-F238E27FC236}">
                <a16:creationId xmlns:a16="http://schemas.microsoft.com/office/drawing/2014/main" id="{9F125583-B476-4163-8D0B-0ACED1067D11}"/>
              </a:ext>
            </a:extLst>
          </p:cNvPr>
          <p:cNvSpPr/>
          <p:nvPr/>
        </p:nvSpPr>
        <p:spPr>
          <a:xfrm>
            <a:off x="7103" y="3219142"/>
            <a:ext cx="1455886" cy="192070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2" name="Google Shape;1122;p41"/>
          <p:cNvSpPr txBox="1">
            <a:spLocks noGrp="1"/>
          </p:cNvSpPr>
          <p:nvPr>
            <p:ph type="title"/>
          </p:nvPr>
        </p:nvSpPr>
        <p:spPr>
          <a:xfrm>
            <a:off x="1600930" y="203453"/>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rPr>
              <a:t>ORDER STATUS MANAGMENT</a:t>
            </a:r>
            <a:endParaRPr dirty="0">
              <a:solidFill>
                <a:schemeClr val="dk1"/>
              </a:solidFill>
            </a:endParaRPr>
          </a:p>
        </p:txBody>
      </p:sp>
      <p:sp>
        <p:nvSpPr>
          <p:cNvPr id="1126" name="Google Shape;1126;p41"/>
          <p:cNvSpPr/>
          <p:nvPr/>
        </p:nvSpPr>
        <p:spPr>
          <a:xfrm rot="5400000">
            <a:off x="1200596" y="1763844"/>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 name="Google Shape;1127;p41"/>
          <p:cNvGrpSpPr/>
          <p:nvPr/>
        </p:nvGrpSpPr>
        <p:grpSpPr>
          <a:xfrm>
            <a:off x="904960" y="1273987"/>
            <a:ext cx="1433209" cy="572685"/>
            <a:chOff x="2300423" y="3082575"/>
            <a:chExt cx="1433209" cy="743650"/>
          </a:xfrm>
        </p:grpSpPr>
        <p:sp>
          <p:nvSpPr>
            <p:cNvPr id="1128" name="Google Shape;1128;p41"/>
            <p:cNvSpPr/>
            <p:nvPr/>
          </p:nvSpPr>
          <p:spPr>
            <a:xfrm rot="5400000">
              <a:off x="2740568"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solidFill>
              <a:schemeClr val="accent2"/>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1"/>
            <p:cNvSpPr/>
            <p:nvPr/>
          </p:nvSpPr>
          <p:spPr>
            <a:xfrm rot="5400000">
              <a:off x="3412109"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1"/>
            <p:cNvSpPr/>
            <p:nvPr/>
          </p:nvSpPr>
          <p:spPr>
            <a:xfrm rot="5400000">
              <a:off x="3419927"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1"/>
            <p:cNvSpPr/>
            <p:nvPr/>
          </p:nvSpPr>
          <p:spPr>
            <a:xfrm rot="5400000">
              <a:off x="2383176"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1"/>
            <p:cNvSpPr/>
            <p:nvPr/>
          </p:nvSpPr>
          <p:spPr>
            <a:xfrm rot="5400000">
              <a:off x="2381892"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1"/>
            <p:cNvSpPr/>
            <p:nvPr/>
          </p:nvSpPr>
          <p:spPr>
            <a:xfrm rot="5400000">
              <a:off x="2596111"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1"/>
            <p:cNvSpPr/>
            <p:nvPr/>
          </p:nvSpPr>
          <p:spPr>
            <a:xfrm rot="5400000">
              <a:off x="3112837"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1"/>
            <p:cNvSpPr/>
            <p:nvPr/>
          </p:nvSpPr>
          <p:spPr>
            <a:xfrm rot="5400000">
              <a:off x="3306766" y="3696122"/>
              <a:ext cx="101897" cy="158309"/>
            </a:xfrm>
            <a:custGeom>
              <a:avLst/>
              <a:gdLst/>
              <a:ahLst/>
              <a:cxnLst/>
              <a:rect l="l" t="t" r="r" b="b"/>
              <a:pathLst>
                <a:path w="1959" h="2496" fill="none" extrusionOk="0">
                  <a:moveTo>
                    <a:pt x="0" y="0"/>
                  </a:moveTo>
                  <a:cubicBezTo>
                    <a:pt x="797" y="971"/>
                    <a:pt x="1265" y="1872"/>
                    <a:pt x="1958" y="249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1"/>
            <p:cNvSpPr/>
            <p:nvPr/>
          </p:nvSpPr>
          <p:spPr>
            <a:xfrm rot="5400000">
              <a:off x="2718904"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1"/>
            <p:cNvSpPr/>
            <p:nvPr/>
          </p:nvSpPr>
          <p:spPr>
            <a:xfrm rot="5400000">
              <a:off x="3216971" y="3764569"/>
              <a:ext cx="4577" cy="118732"/>
            </a:xfrm>
            <a:custGeom>
              <a:avLst/>
              <a:gdLst/>
              <a:ahLst/>
              <a:cxnLst/>
              <a:rect l="l" t="t" r="r" b="b"/>
              <a:pathLst>
                <a:path w="88" h="1872" fill="none" extrusionOk="0">
                  <a:moveTo>
                    <a:pt x="87" y="0"/>
                  </a:moveTo>
                  <a:cubicBezTo>
                    <a:pt x="35" y="624"/>
                    <a:pt x="1" y="1248"/>
                    <a:pt x="1" y="18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1"/>
            <p:cNvSpPr/>
            <p:nvPr/>
          </p:nvSpPr>
          <p:spPr>
            <a:xfrm rot="5400000">
              <a:off x="3185560"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1"/>
            <p:cNvSpPr/>
            <p:nvPr/>
          </p:nvSpPr>
          <p:spPr>
            <a:xfrm rot="5400000">
              <a:off x="3013871" y="3714304"/>
              <a:ext cx="86553" cy="126469"/>
            </a:xfrm>
            <a:custGeom>
              <a:avLst/>
              <a:gdLst/>
              <a:ahLst/>
              <a:cxnLst/>
              <a:rect l="l" t="t" r="r" b="b"/>
              <a:pathLst>
                <a:path w="1664" h="1994" fill="none" extrusionOk="0">
                  <a:moveTo>
                    <a:pt x="0" y="1"/>
                  </a:moveTo>
                  <a:cubicBezTo>
                    <a:pt x="416" y="295"/>
                    <a:pt x="1248" y="1266"/>
                    <a:pt x="1664" y="199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1"/>
            <p:cNvSpPr/>
            <p:nvPr/>
          </p:nvSpPr>
          <p:spPr>
            <a:xfrm rot="5400000">
              <a:off x="2838691"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1"/>
            <p:cNvSpPr/>
            <p:nvPr/>
          </p:nvSpPr>
          <p:spPr>
            <a:xfrm rot="5400000">
              <a:off x="2671389"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1"/>
            <p:cNvSpPr/>
            <p:nvPr/>
          </p:nvSpPr>
          <p:spPr>
            <a:xfrm rot="5400000">
              <a:off x="2500826"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 name="Google Shape;1181;p41"/>
          <p:cNvSpPr txBox="1">
            <a:spLocks noGrp="1"/>
          </p:cNvSpPr>
          <p:nvPr>
            <p:ph type="title" idx="4294967295"/>
          </p:nvPr>
        </p:nvSpPr>
        <p:spPr>
          <a:xfrm>
            <a:off x="1070278" y="1233960"/>
            <a:ext cx="1169578"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dirty="0">
                <a:solidFill>
                  <a:schemeClr val="dk1"/>
                </a:solidFill>
              </a:rPr>
              <a:t>Makes Payment</a:t>
            </a:r>
            <a:endParaRPr sz="1400" b="1" dirty="0">
              <a:solidFill>
                <a:schemeClr val="dk1"/>
              </a:solidFill>
            </a:endParaRPr>
          </a:p>
        </p:txBody>
      </p:sp>
      <p:pic>
        <p:nvPicPr>
          <p:cNvPr id="4" name="Picture 3" descr="Icon&#10;&#10;Description automatically generated">
            <a:extLst>
              <a:ext uri="{FF2B5EF4-FFF2-40B4-BE49-F238E27FC236}">
                <a16:creationId xmlns:a16="http://schemas.microsoft.com/office/drawing/2014/main" id="{A7290308-8AA2-4E94-A3C7-98697572D5FC}"/>
              </a:ext>
            </a:extLst>
          </p:cNvPr>
          <p:cNvPicPr>
            <a:picLocks noChangeAspect="1"/>
          </p:cNvPicPr>
          <p:nvPr/>
        </p:nvPicPr>
        <p:blipFill>
          <a:blip r:embed="rId3"/>
          <a:stretch>
            <a:fillRect/>
          </a:stretch>
        </p:blipFill>
        <p:spPr>
          <a:xfrm>
            <a:off x="303461" y="1262188"/>
            <a:ext cx="459866" cy="459866"/>
          </a:xfrm>
          <a:prstGeom prst="rect">
            <a:avLst/>
          </a:prstGeom>
        </p:spPr>
      </p:pic>
      <p:sp>
        <p:nvSpPr>
          <p:cNvPr id="7" name="TextBox 6">
            <a:extLst>
              <a:ext uri="{FF2B5EF4-FFF2-40B4-BE49-F238E27FC236}">
                <a16:creationId xmlns:a16="http://schemas.microsoft.com/office/drawing/2014/main" id="{D748ED71-DA71-455C-B66D-3461AA441878}"/>
              </a:ext>
            </a:extLst>
          </p:cNvPr>
          <p:cNvSpPr txBox="1"/>
          <p:nvPr/>
        </p:nvSpPr>
        <p:spPr>
          <a:xfrm>
            <a:off x="179926" y="1774515"/>
            <a:ext cx="630301" cy="215444"/>
          </a:xfrm>
          <a:prstGeom prst="rect">
            <a:avLst/>
          </a:prstGeom>
          <a:noFill/>
        </p:spPr>
        <p:txBody>
          <a:bodyPr wrap="none" rtlCol="0">
            <a:spAutoFit/>
          </a:bodyPr>
          <a:lstStyle/>
          <a:p>
            <a:r>
              <a:rPr lang="en-US" sz="800" dirty="0"/>
              <a:t>Customer</a:t>
            </a:r>
          </a:p>
        </p:txBody>
      </p:sp>
      <p:grpSp>
        <p:nvGrpSpPr>
          <p:cNvPr id="218" name="Google Shape;1143;p41">
            <a:extLst>
              <a:ext uri="{FF2B5EF4-FFF2-40B4-BE49-F238E27FC236}">
                <a16:creationId xmlns:a16="http://schemas.microsoft.com/office/drawing/2014/main" id="{53274C4F-9933-4129-9BE2-20D4B201476A}"/>
              </a:ext>
            </a:extLst>
          </p:cNvPr>
          <p:cNvGrpSpPr/>
          <p:nvPr/>
        </p:nvGrpSpPr>
        <p:grpSpPr>
          <a:xfrm>
            <a:off x="2409414" y="1277796"/>
            <a:ext cx="1440875" cy="572685"/>
            <a:chOff x="3874069" y="3082575"/>
            <a:chExt cx="1440875" cy="743650"/>
          </a:xfrm>
          <a:solidFill>
            <a:srgbClr val="FF6600"/>
          </a:solidFill>
        </p:grpSpPr>
        <p:sp>
          <p:nvSpPr>
            <p:cNvPr id="219" name="Google Shape;1144;p41">
              <a:extLst>
                <a:ext uri="{FF2B5EF4-FFF2-40B4-BE49-F238E27FC236}">
                  <a16:creationId xmlns:a16="http://schemas.microsoft.com/office/drawing/2014/main" id="{F78EEC10-B63E-426B-9B88-C442A6DD153F}"/>
                </a:ext>
              </a:extLst>
            </p:cNvPr>
            <p:cNvSpPr/>
            <p:nvPr/>
          </p:nvSpPr>
          <p:spPr>
            <a:xfrm rot="5400000">
              <a:off x="4321880"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1145;p41">
              <a:extLst>
                <a:ext uri="{FF2B5EF4-FFF2-40B4-BE49-F238E27FC236}">
                  <a16:creationId xmlns:a16="http://schemas.microsoft.com/office/drawing/2014/main" id="{8127583A-6387-45E8-ACFB-F02330453B12}"/>
                </a:ext>
              </a:extLst>
            </p:cNvPr>
            <p:cNvSpPr/>
            <p:nvPr/>
          </p:nvSpPr>
          <p:spPr>
            <a:xfrm rot="5400000">
              <a:off x="4993422"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1146;p41">
              <a:extLst>
                <a:ext uri="{FF2B5EF4-FFF2-40B4-BE49-F238E27FC236}">
                  <a16:creationId xmlns:a16="http://schemas.microsoft.com/office/drawing/2014/main" id="{3A6A0030-4A7B-450E-9DC1-1791A60FB087}"/>
                </a:ext>
              </a:extLst>
            </p:cNvPr>
            <p:cNvSpPr/>
            <p:nvPr/>
          </p:nvSpPr>
          <p:spPr>
            <a:xfrm rot="5400000">
              <a:off x="5001239"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1147;p41">
              <a:extLst>
                <a:ext uri="{FF2B5EF4-FFF2-40B4-BE49-F238E27FC236}">
                  <a16:creationId xmlns:a16="http://schemas.microsoft.com/office/drawing/2014/main" id="{F769073C-B37D-4FA2-ACA5-CB4AB593ABFB}"/>
                </a:ext>
              </a:extLst>
            </p:cNvPr>
            <p:cNvSpPr/>
            <p:nvPr/>
          </p:nvSpPr>
          <p:spPr>
            <a:xfrm rot="5400000">
              <a:off x="3964488"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1148;p41">
              <a:extLst>
                <a:ext uri="{FF2B5EF4-FFF2-40B4-BE49-F238E27FC236}">
                  <a16:creationId xmlns:a16="http://schemas.microsoft.com/office/drawing/2014/main" id="{5A814159-641F-4E36-A264-A4ABBA0CE707}"/>
                </a:ext>
              </a:extLst>
            </p:cNvPr>
            <p:cNvSpPr/>
            <p:nvPr/>
          </p:nvSpPr>
          <p:spPr>
            <a:xfrm rot="5400000">
              <a:off x="3963205"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1149;p41">
              <a:extLst>
                <a:ext uri="{FF2B5EF4-FFF2-40B4-BE49-F238E27FC236}">
                  <a16:creationId xmlns:a16="http://schemas.microsoft.com/office/drawing/2014/main" id="{69253FAE-40B0-4CAB-9A80-D93627B66715}"/>
                </a:ext>
              </a:extLst>
            </p:cNvPr>
            <p:cNvSpPr/>
            <p:nvPr/>
          </p:nvSpPr>
          <p:spPr>
            <a:xfrm rot="5400000">
              <a:off x="4177423"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1150;p41">
              <a:extLst>
                <a:ext uri="{FF2B5EF4-FFF2-40B4-BE49-F238E27FC236}">
                  <a16:creationId xmlns:a16="http://schemas.microsoft.com/office/drawing/2014/main" id="{B8EC0A38-83EC-478D-BB58-6E080DE15C0A}"/>
                </a:ext>
              </a:extLst>
            </p:cNvPr>
            <p:cNvSpPr/>
            <p:nvPr/>
          </p:nvSpPr>
          <p:spPr>
            <a:xfrm rot="5400000">
              <a:off x="4694149"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1151;p41">
              <a:extLst>
                <a:ext uri="{FF2B5EF4-FFF2-40B4-BE49-F238E27FC236}">
                  <a16:creationId xmlns:a16="http://schemas.microsoft.com/office/drawing/2014/main" id="{F311E189-0BD7-4F0C-B16F-563953EA2D41}"/>
                </a:ext>
              </a:extLst>
            </p:cNvPr>
            <p:cNvSpPr/>
            <p:nvPr/>
          </p:nvSpPr>
          <p:spPr>
            <a:xfrm rot="5400000">
              <a:off x="3884741" y="3710951"/>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1152;p41">
              <a:extLst>
                <a:ext uri="{FF2B5EF4-FFF2-40B4-BE49-F238E27FC236}">
                  <a16:creationId xmlns:a16="http://schemas.microsoft.com/office/drawing/2014/main" id="{EDA95EA8-EF83-48E9-9C33-DB055420CCC0}"/>
                </a:ext>
              </a:extLst>
            </p:cNvPr>
            <p:cNvSpPr/>
            <p:nvPr/>
          </p:nvSpPr>
          <p:spPr>
            <a:xfrm rot="5400000">
              <a:off x="4888079" y="3696122"/>
              <a:ext cx="101897" cy="158309"/>
            </a:xfrm>
            <a:custGeom>
              <a:avLst/>
              <a:gdLst/>
              <a:ahLst/>
              <a:cxnLst/>
              <a:rect l="l" t="t" r="r" b="b"/>
              <a:pathLst>
                <a:path w="1959" h="2496" fill="none" extrusionOk="0">
                  <a:moveTo>
                    <a:pt x="0" y="0"/>
                  </a:moveTo>
                  <a:cubicBezTo>
                    <a:pt x="797" y="971"/>
                    <a:pt x="1265" y="1872"/>
                    <a:pt x="1958" y="249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1153;p41">
              <a:extLst>
                <a:ext uri="{FF2B5EF4-FFF2-40B4-BE49-F238E27FC236}">
                  <a16:creationId xmlns:a16="http://schemas.microsoft.com/office/drawing/2014/main" id="{89E5CA02-942B-420F-861A-0D39C41E11FA}"/>
                </a:ext>
              </a:extLst>
            </p:cNvPr>
            <p:cNvSpPr/>
            <p:nvPr/>
          </p:nvSpPr>
          <p:spPr>
            <a:xfrm rot="5400000">
              <a:off x="4300216"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1154;p41">
              <a:extLst>
                <a:ext uri="{FF2B5EF4-FFF2-40B4-BE49-F238E27FC236}">
                  <a16:creationId xmlns:a16="http://schemas.microsoft.com/office/drawing/2014/main" id="{BB951A9F-EF9F-4D05-AF86-DCE3CBAC7FC5}"/>
                </a:ext>
              </a:extLst>
            </p:cNvPr>
            <p:cNvSpPr/>
            <p:nvPr/>
          </p:nvSpPr>
          <p:spPr>
            <a:xfrm rot="5400000">
              <a:off x="4798284" y="3764569"/>
              <a:ext cx="4577" cy="118732"/>
            </a:xfrm>
            <a:custGeom>
              <a:avLst/>
              <a:gdLst/>
              <a:ahLst/>
              <a:cxnLst/>
              <a:rect l="l" t="t" r="r" b="b"/>
              <a:pathLst>
                <a:path w="88" h="1872" fill="none" extrusionOk="0">
                  <a:moveTo>
                    <a:pt x="87" y="0"/>
                  </a:moveTo>
                  <a:cubicBezTo>
                    <a:pt x="35" y="624"/>
                    <a:pt x="1" y="1248"/>
                    <a:pt x="1" y="18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1155;p41">
              <a:extLst>
                <a:ext uri="{FF2B5EF4-FFF2-40B4-BE49-F238E27FC236}">
                  <a16:creationId xmlns:a16="http://schemas.microsoft.com/office/drawing/2014/main" id="{B9556526-6E5D-4FE8-88ED-EE0BEA066EAA}"/>
                </a:ext>
              </a:extLst>
            </p:cNvPr>
            <p:cNvSpPr/>
            <p:nvPr/>
          </p:nvSpPr>
          <p:spPr>
            <a:xfrm rot="5400000">
              <a:off x="4766873"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1156;p41">
              <a:extLst>
                <a:ext uri="{FF2B5EF4-FFF2-40B4-BE49-F238E27FC236}">
                  <a16:creationId xmlns:a16="http://schemas.microsoft.com/office/drawing/2014/main" id="{5E088C35-B8E3-43F1-87B2-5C9E14097A99}"/>
                </a:ext>
              </a:extLst>
            </p:cNvPr>
            <p:cNvSpPr/>
            <p:nvPr/>
          </p:nvSpPr>
          <p:spPr>
            <a:xfrm rot="5400000">
              <a:off x="4595183" y="3714304"/>
              <a:ext cx="86553" cy="126469"/>
            </a:xfrm>
            <a:custGeom>
              <a:avLst/>
              <a:gdLst/>
              <a:ahLst/>
              <a:cxnLst/>
              <a:rect l="l" t="t" r="r" b="b"/>
              <a:pathLst>
                <a:path w="1664" h="1994" fill="none" extrusionOk="0">
                  <a:moveTo>
                    <a:pt x="0" y="1"/>
                  </a:moveTo>
                  <a:cubicBezTo>
                    <a:pt x="416" y="295"/>
                    <a:pt x="1248" y="1266"/>
                    <a:pt x="1664" y="199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1157;p41">
              <a:extLst>
                <a:ext uri="{FF2B5EF4-FFF2-40B4-BE49-F238E27FC236}">
                  <a16:creationId xmlns:a16="http://schemas.microsoft.com/office/drawing/2014/main" id="{6BC4057B-C812-489A-8FCD-C252D514531E}"/>
                </a:ext>
              </a:extLst>
            </p:cNvPr>
            <p:cNvSpPr/>
            <p:nvPr/>
          </p:nvSpPr>
          <p:spPr>
            <a:xfrm rot="5400000">
              <a:off x="4420003"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1158;p41">
              <a:extLst>
                <a:ext uri="{FF2B5EF4-FFF2-40B4-BE49-F238E27FC236}">
                  <a16:creationId xmlns:a16="http://schemas.microsoft.com/office/drawing/2014/main" id="{8CFD1AFA-06AD-4ECC-A3F1-FF07CF9A1695}"/>
                </a:ext>
              </a:extLst>
            </p:cNvPr>
            <p:cNvSpPr/>
            <p:nvPr/>
          </p:nvSpPr>
          <p:spPr>
            <a:xfrm rot="5400000">
              <a:off x="4252701"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1159;p41">
              <a:extLst>
                <a:ext uri="{FF2B5EF4-FFF2-40B4-BE49-F238E27FC236}">
                  <a16:creationId xmlns:a16="http://schemas.microsoft.com/office/drawing/2014/main" id="{A677607D-029C-4218-AB75-BEE1F391CFCD}"/>
                </a:ext>
              </a:extLst>
            </p:cNvPr>
            <p:cNvSpPr/>
            <p:nvPr/>
          </p:nvSpPr>
          <p:spPr>
            <a:xfrm rot="5400000">
              <a:off x="4082138"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 name="Google Shape;1182;p41">
            <a:extLst>
              <a:ext uri="{FF2B5EF4-FFF2-40B4-BE49-F238E27FC236}">
                <a16:creationId xmlns:a16="http://schemas.microsoft.com/office/drawing/2014/main" id="{F74FA332-4CAB-4424-865D-409A1EFB238B}"/>
              </a:ext>
            </a:extLst>
          </p:cNvPr>
          <p:cNvSpPr txBox="1">
            <a:spLocks/>
          </p:cNvSpPr>
          <p:nvPr/>
        </p:nvSpPr>
        <p:spPr>
          <a:xfrm>
            <a:off x="2645988" y="1223032"/>
            <a:ext cx="1148876"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ondrina Shadow"/>
              <a:buNone/>
              <a:defRPr sz="2800" b="0"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pPr algn="ctr"/>
            <a:r>
              <a:rPr lang="en-US" sz="1400" b="1" dirty="0"/>
              <a:t>Order Confirmation</a:t>
            </a:r>
          </a:p>
        </p:txBody>
      </p:sp>
      <p:sp>
        <p:nvSpPr>
          <p:cNvPr id="9" name="Rectangle 8">
            <a:extLst>
              <a:ext uri="{FF2B5EF4-FFF2-40B4-BE49-F238E27FC236}">
                <a16:creationId xmlns:a16="http://schemas.microsoft.com/office/drawing/2014/main" id="{E04663EA-CE25-4BA3-AC49-EB26B65B5BE3}"/>
              </a:ext>
            </a:extLst>
          </p:cNvPr>
          <p:cNvSpPr/>
          <p:nvPr/>
        </p:nvSpPr>
        <p:spPr>
          <a:xfrm>
            <a:off x="929197" y="2046325"/>
            <a:ext cx="1252885" cy="430397"/>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Status - </a:t>
            </a:r>
            <a:r>
              <a:rPr lang="en-US" sz="900" dirty="0">
                <a:solidFill>
                  <a:srgbClr val="A31515"/>
                </a:solidFill>
                <a:latin typeface="Cascadia Mono" panose="020B0609020000020004" pitchFamily="49" charset="0"/>
              </a:rPr>
              <a:t>Pending</a:t>
            </a:r>
            <a:endParaRPr lang="en-US" sz="800" dirty="0"/>
          </a:p>
          <a:p>
            <a:pPr algn="ctr"/>
            <a:r>
              <a:rPr lang="en-US" sz="800" dirty="0"/>
              <a:t>Payment - </a:t>
            </a:r>
            <a:r>
              <a:rPr lang="en-US" sz="900" dirty="0">
                <a:solidFill>
                  <a:srgbClr val="A31515"/>
                </a:solidFill>
                <a:latin typeface="Cascadia Mono" panose="020B0609020000020004" pitchFamily="49" charset="0"/>
              </a:rPr>
              <a:t>Pending</a:t>
            </a:r>
            <a:endParaRPr lang="en-US" sz="800" dirty="0"/>
          </a:p>
        </p:txBody>
      </p:sp>
      <p:sp>
        <p:nvSpPr>
          <p:cNvPr id="236" name="Rectangle 235">
            <a:extLst>
              <a:ext uri="{FF2B5EF4-FFF2-40B4-BE49-F238E27FC236}">
                <a16:creationId xmlns:a16="http://schemas.microsoft.com/office/drawing/2014/main" id="{1BFA97FE-09FA-487D-9619-ED252229E492}"/>
              </a:ext>
            </a:extLst>
          </p:cNvPr>
          <p:cNvSpPr/>
          <p:nvPr/>
        </p:nvSpPr>
        <p:spPr>
          <a:xfrm>
            <a:off x="2465661" y="2047448"/>
            <a:ext cx="1252885" cy="430397"/>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Status - </a:t>
            </a:r>
            <a:r>
              <a:rPr lang="en-US" sz="900" dirty="0">
                <a:solidFill>
                  <a:srgbClr val="A31515"/>
                </a:solidFill>
                <a:latin typeface="Cascadia Mono" panose="020B0609020000020004" pitchFamily="49" charset="0"/>
              </a:rPr>
              <a:t>Approved</a:t>
            </a:r>
            <a:endParaRPr lang="en-US" sz="800" dirty="0"/>
          </a:p>
          <a:p>
            <a:pPr algn="ctr"/>
            <a:r>
              <a:rPr lang="en-US" sz="800" dirty="0"/>
              <a:t>Payment - </a:t>
            </a:r>
            <a:r>
              <a:rPr lang="en-US" sz="900" dirty="0">
                <a:solidFill>
                  <a:srgbClr val="A31515"/>
                </a:solidFill>
                <a:latin typeface="Cascadia Mono" panose="020B0609020000020004" pitchFamily="49" charset="0"/>
              </a:rPr>
              <a:t>Approved</a:t>
            </a:r>
          </a:p>
        </p:txBody>
      </p:sp>
      <p:grpSp>
        <p:nvGrpSpPr>
          <p:cNvPr id="237" name="Google Shape;1143;p41">
            <a:extLst>
              <a:ext uri="{FF2B5EF4-FFF2-40B4-BE49-F238E27FC236}">
                <a16:creationId xmlns:a16="http://schemas.microsoft.com/office/drawing/2014/main" id="{296E4DB4-BD84-4049-B2C6-190D678604C3}"/>
              </a:ext>
            </a:extLst>
          </p:cNvPr>
          <p:cNvGrpSpPr/>
          <p:nvPr/>
        </p:nvGrpSpPr>
        <p:grpSpPr>
          <a:xfrm>
            <a:off x="5593993" y="1302623"/>
            <a:ext cx="1440875" cy="572685"/>
            <a:chOff x="3874069" y="3082575"/>
            <a:chExt cx="1440875" cy="743650"/>
          </a:xfrm>
          <a:solidFill>
            <a:srgbClr val="FF3399"/>
          </a:solidFill>
        </p:grpSpPr>
        <p:sp>
          <p:nvSpPr>
            <p:cNvPr id="238" name="Google Shape;1144;p41">
              <a:extLst>
                <a:ext uri="{FF2B5EF4-FFF2-40B4-BE49-F238E27FC236}">
                  <a16:creationId xmlns:a16="http://schemas.microsoft.com/office/drawing/2014/main" id="{025F1656-A050-4FB2-BC6A-F4C4D3999649}"/>
                </a:ext>
              </a:extLst>
            </p:cNvPr>
            <p:cNvSpPr/>
            <p:nvPr/>
          </p:nvSpPr>
          <p:spPr>
            <a:xfrm rot="5400000">
              <a:off x="4321880"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1145;p41">
              <a:extLst>
                <a:ext uri="{FF2B5EF4-FFF2-40B4-BE49-F238E27FC236}">
                  <a16:creationId xmlns:a16="http://schemas.microsoft.com/office/drawing/2014/main" id="{1369FADE-88C0-456C-9AAE-03E7914B61A3}"/>
                </a:ext>
              </a:extLst>
            </p:cNvPr>
            <p:cNvSpPr/>
            <p:nvPr/>
          </p:nvSpPr>
          <p:spPr>
            <a:xfrm rot="5400000">
              <a:off x="4993422"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1146;p41">
              <a:extLst>
                <a:ext uri="{FF2B5EF4-FFF2-40B4-BE49-F238E27FC236}">
                  <a16:creationId xmlns:a16="http://schemas.microsoft.com/office/drawing/2014/main" id="{CE1249F3-0420-4D4F-A28B-38742E3C92F4}"/>
                </a:ext>
              </a:extLst>
            </p:cNvPr>
            <p:cNvSpPr/>
            <p:nvPr/>
          </p:nvSpPr>
          <p:spPr>
            <a:xfrm rot="5400000">
              <a:off x="5001239"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1147;p41">
              <a:extLst>
                <a:ext uri="{FF2B5EF4-FFF2-40B4-BE49-F238E27FC236}">
                  <a16:creationId xmlns:a16="http://schemas.microsoft.com/office/drawing/2014/main" id="{3B14BEC4-DB5A-4294-93EB-D76BE0AFBA10}"/>
                </a:ext>
              </a:extLst>
            </p:cNvPr>
            <p:cNvSpPr/>
            <p:nvPr/>
          </p:nvSpPr>
          <p:spPr>
            <a:xfrm rot="5400000">
              <a:off x="3964488"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1148;p41">
              <a:extLst>
                <a:ext uri="{FF2B5EF4-FFF2-40B4-BE49-F238E27FC236}">
                  <a16:creationId xmlns:a16="http://schemas.microsoft.com/office/drawing/2014/main" id="{672355E9-82F9-4AF1-BC35-1130D14F7EF6}"/>
                </a:ext>
              </a:extLst>
            </p:cNvPr>
            <p:cNvSpPr/>
            <p:nvPr/>
          </p:nvSpPr>
          <p:spPr>
            <a:xfrm rot="5400000">
              <a:off x="3963205"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1149;p41">
              <a:extLst>
                <a:ext uri="{FF2B5EF4-FFF2-40B4-BE49-F238E27FC236}">
                  <a16:creationId xmlns:a16="http://schemas.microsoft.com/office/drawing/2014/main" id="{EDC1AF67-EDB5-4C3D-9488-E844F9FA4435}"/>
                </a:ext>
              </a:extLst>
            </p:cNvPr>
            <p:cNvSpPr/>
            <p:nvPr/>
          </p:nvSpPr>
          <p:spPr>
            <a:xfrm rot="5400000">
              <a:off x="4177423"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1150;p41">
              <a:extLst>
                <a:ext uri="{FF2B5EF4-FFF2-40B4-BE49-F238E27FC236}">
                  <a16:creationId xmlns:a16="http://schemas.microsoft.com/office/drawing/2014/main" id="{94660336-8FCC-4E13-916F-ED8F60B26644}"/>
                </a:ext>
              </a:extLst>
            </p:cNvPr>
            <p:cNvSpPr/>
            <p:nvPr/>
          </p:nvSpPr>
          <p:spPr>
            <a:xfrm rot="5400000">
              <a:off x="4694149"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1151;p41">
              <a:extLst>
                <a:ext uri="{FF2B5EF4-FFF2-40B4-BE49-F238E27FC236}">
                  <a16:creationId xmlns:a16="http://schemas.microsoft.com/office/drawing/2014/main" id="{D3B31F27-84BD-464A-B2B9-8CAB35FB3B1D}"/>
                </a:ext>
              </a:extLst>
            </p:cNvPr>
            <p:cNvSpPr/>
            <p:nvPr/>
          </p:nvSpPr>
          <p:spPr>
            <a:xfrm rot="5400000">
              <a:off x="3884741" y="3710951"/>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1152;p41">
              <a:extLst>
                <a:ext uri="{FF2B5EF4-FFF2-40B4-BE49-F238E27FC236}">
                  <a16:creationId xmlns:a16="http://schemas.microsoft.com/office/drawing/2014/main" id="{C701F3D7-6F3F-45E7-9C4E-AD2D2CB85E08}"/>
                </a:ext>
              </a:extLst>
            </p:cNvPr>
            <p:cNvSpPr/>
            <p:nvPr/>
          </p:nvSpPr>
          <p:spPr>
            <a:xfrm rot="5400000">
              <a:off x="4888079" y="3696122"/>
              <a:ext cx="101897" cy="158309"/>
            </a:xfrm>
            <a:custGeom>
              <a:avLst/>
              <a:gdLst/>
              <a:ahLst/>
              <a:cxnLst/>
              <a:rect l="l" t="t" r="r" b="b"/>
              <a:pathLst>
                <a:path w="1959" h="2496" fill="none" extrusionOk="0">
                  <a:moveTo>
                    <a:pt x="0" y="0"/>
                  </a:moveTo>
                  <a:cubicBezTo>
                    <a:pt x="797" y="971"/>
                    <a:pt x="1265" y="1872"/>
                    <a:pt x="1958" y="249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1153;p41">
              <a:extLst>
                <a:ext uri="{FF2B5EF4-FFF2-40B4-BE49-F238E27FC236}">
                  <a16:creationId xmlns:a16="http://schemas.microsoft.com/office/drawing/2014/main" id="{92FC6C0C-CEF7-4637-AE57-33B4C030CCB8}"/>
                </a:ext>
              </a:extLst>
            </p:cNvPr>
            <p:cNvSpPr/>
            <p:nvPr/>
          </p:nvSpPr>
          <p:spPr>
            <a:xfrm rot="5400000">
              <a:off x="4300216"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1154;p41">
              <a:extLst>
                <a:ext uri="{FF2B5EF4-FFF2-40B4-BE49-F238E27FC236}">
                  <a16:creationId xmlns:a16="http://schemas.microsoft.com/office/drawing/2014/main" id="{40CC19E6-B034-4AC8-A625-0D181D0B923F}"/>
                </a:ext>
              </a:extLst>
            </p:cNvPr>
            <p:cNvSpPr/>
            <p:nvPr/>
          </p:nvSpPr>
          <p:spPr>
            <a:xfrm rot="5400000">
              <a:off x="4798284" y="3764569"/>
              <a:ext cx="4577" cy="118732"/>
            </a:xfrm>
            <a:custGeom>
              <a:avLst/>
              <a:gdLst/>
              <a:ahLst/>
              <a:cxnLst/>
              <a:rect l="l" t="t" r="r" b="b"/>
              <a:pathLst>
                <a:path w="88" h="1872" fill="none" extrusionOk="0">
                  <a:moveTo>
                    <a:pt x="87" y="0"/>
                  </a:moveTo>
                  <a:cubicBezTo>
                    <a:pt x="35" y="624"/>
                    <a:pt x="1" y="1248"/>
                    <a:pt x="1" y="18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1155;p41">
              <a:extLst>
                <a:ext uri="{FF2B5EF4-FFF2-40B4-BE49-F238E27FC236}">
                  <a16:creationId xmlns:a16="http://schemas.microsoft.com/office/drawing/2014/main" id="{E7E86159-F74F-47D8-9FAB-CCF25AB60B51}"/>
                </a:ext>
              </a:extLst>
            </p:cNvPr>
            <p:cNvSpPr/>
            <p:nvPr/>
          </p:nvSpPr>
          <p:spPr>
            <a:xfrm rot="5400000">
              <a:off x="4766873"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1156;p41">
              <a:extLst>
                <a:ext uri="{FF2B5EF4-FFF2-40B4-BE49-F238E27FC236}">
                  <a16:creationId xmlns:a16="http://schemas.microsoft.com/office/drawing/2014/main" id="{21D94F5F-20F7-46C7-A303-64D1B3A030F4}"/>
                </a:ext>
              </a:extLst>
            </p:cNvPr>
            <p:cNvSpPr/>
            <p:nvPr/>
          </p:nvSpPr>
          <p:spPr>
            <a:xfrm rot="5400000">
              <a:off x="4595183" y="3714304"/>
              <a:ext cx="86553" cy="126469"/>
            </a:xfrm>
            <a:custGeom>
              <a:avLst/>
              <a:gdLst/>
              <a:ahLst/>
              <a:cxnLst/>
              <a:rect l="l" t="t" r="r" b="b"/>
              <a:pathLst>
                <a:path w="1664" h="1994" fill="none" extrusionOk="0">
                  <a:moveTo>
                    <a:pt x="0" y="1"/>
                  </a:moveTo>
                  <a:cubicBezTo>
                    <a:pt x="416" y="295"/>
                    <a:pt x="1248" y="1266"/>
                    <a:pt x="1664" y="199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1157;p41">
              <a:extLst>
                <a:ext uri="{FF2B5EF4-FFF2-40B4-BE49-F238E27FC236}">
                  <a16:creationId xmlns:a16="http://schemas.microsoft.com/office/drawing/2014/main" id="{8930CFCD-1985-45AB-8A0D-EA0EF866DE15}"/>
                </a:ext>
              </a:extLst>
            </p:cNvPr>
            <p:cNvSpPr/>
            <p:nvPr/>
          </p:nvSpPr>
          <p:spPr>
            <a:xfrm rot="5400000">
              <a:off x="4420003"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1158;p41">
              <a:extLst>
                <a:ext uri="{FF2B5EF4-FFF2-40B4-BE49-F238E27FC236}">
                  <a16:creationId xmlns:a16="http://schemas.microsoft.com/office/drawing/2014/main" id="{B8F23D9C-5126-46D5-AD35-BD4F2A9A6A72}"/>
                </a:ext>
              </a:extLst>
            </p:cNvPr>
            <p:cNvSpPr/>
            <p:nvPr/>
          </p:nvSpPr>
          <p:spPr>
            <a:xfrm rot="5400000">
              <a:off x="4252701"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1159;p41">
              <a:extLst>
                <a:ext uri="{FF2B5EF4-FFF2-40B4-BE49-F238E27FC236}">
                  <a16:creationId xmlns:a16="http://schemas.microsoft.com/office/drawing/2014/main" id="{D661EF8E-6E06-4F63-A2CA-C03302B6946A}"/>
                </a:ext>
              </a:extLst>
            </p:cNvPr>
            <p:cNvSpPr/>
            <p:nvPr/>
          </p:nvSpPr>
          <p:spPr>
            <a:xfrm rot="5400000">
              <a:off x="4082138"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 name="Google Shape;1182;p41">
            <a:extLst>
              <a:ext uri="{FF2B5EF4-FFF2-40B4-BE49-F238E27FC236}">
                <a16:creationId xmlns:a16="http://schemas.microsoft.com/office/drawing/2014/main" id="{59965887-9820-421D-A4DD-EEE8E589E00A}"/>
              </a:ext>
            </a:extLst>
          </p:cNvPr>
          <p:cNvSpPr txBox="1">
            <a:spLocks/>
          </p:cNvSpPr>
          <p:nvPr/>
        </p:nvSpPr>
        <p:spPr>
          <a:xfrm>
            <a:off x="5906783" y="1351284"/>
            <a:ext cx="987435"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ondrina Shadow"/>
              <a:buNone/>
              <a:defRPr sz="2800" b="0"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pPr algn="ctr"/>
            <a:r>
              <a:rPr lang="en-US" sz="1600" b="1" dirty="0"/>
              <a:t>Shipped</a:t>
            </a:r>
          </a:p>
        </p:txBody>
      </p:sp>
      <p:sp>
        <p:nvSpPr>
          <p:cNvPr id="273" name="Google Shape;1160;p41">
            <a:extLst>
              <a:ext uri="{FF2B5EF4-FFF2-40B4-BE49-F238E27FC236}">
                <a16:creationId xmlns:a16="http://schemas.microsoft.com/office/drawing/2014/main" id="{8C62132A-9DE3-467B-AACA-784F034946BD}"/>
              </a:ext>
            </a:extLst>
          </p:cNvPr>
          <p:cNvSpPr/>
          <p:nvPr/>
        </p:nvSpPr>
        <p:spPr>
          <a:xfrm rot="5400000">
            <a:off x="4073578" y="1767150"/>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 name="Google Shape;1161;p41">
            <a:extLst>
              <a:ext uri="{FF2B5EF4-FFF2-40B4-BE49-F238E27FC236}">
                <a16:creationId xmlns:a16="http://schemas.microsoft.com/office/drawing/2014/main" id="{A212F01F-7B67-4383-8F0E-A6583A9CADD1}"/>
              </a:ext>
            </a:extLst>
          </p:cNvPr>
          <p:cNvGrpSpPr/>
          <p:nvPr/>
        </p:nvGrpSpPr>
        <p:grpSpPr>
          <a:xfrm>
            <a:off x="4062901" y="1277298"/>
            <a:ext cx="1433209" cy="572685"/>
            <a:chOff x="5410368" y="3082575"/>
            <a:chExt cx="1433209" cy="743650"/>
          </a:xfrm>
          <a:solidFill>
            <a:srgbClr val="92D050"/>
          </a:solidFill>
        </p:grpSpPr>
        <p:sp>
          <p:nvSpPr>
            <p:cNvPr id="275" name="Google Shape;1162;p41">
              <a:extLst>
                <a:ext uri="{FF2B5EF4-FFF2-40B4-BE49-F238E27FC236}">
                  <a16:creationId xmlns:a16="http://schemas.microsoft.com/office/drawing/2014/main" id="{CD88B40A-884A-4697-9E3A-55E557C89AD1}"/>
                </a:ext>
              </a:extLst>
            </p:cNvPr>
            <p:cNvSpPr/>
            <p:nvPr/>
          </p:nvSpPr>
          <p:spPr>
            <a:xfrm rot="5400000">
              <a:off x="5850513"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1163;p41">
              <a:extLst>
                <a:ext uri="{FF2B5EF4-FFF2-40B4-BE49-F238E27FC236}">
                  <a16:creationId xmlns:a16="http://schemas.microsoft.com/office/drawing/2014/main" id="{20D8349E-A6AD-4974-9E11-FB1E79A88483}"/>
                </a:ext>
              </a:extLst>
            </p:cNvPr>
            <p:cNvSpPr/>
            <p:nvPr/>
          </p:nvSpPr>
          <p:spPr>
            <a:xfrm rot="5400000">
              <a:off x="6522054"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1164;p41">
              <a:extLst>
                <a:ext uri="{FF2B5EF4-FFF2-40B4-BE49-F238E27FC236}">
                  <a16:creationId xmlns:a16="http://schemas.microsoft.com/office/drawing/2014/main" id="{30E8ADC5-D8C0-40B8-9399-212ECA442AAE}"/>
                </a:ext>
              </a:extLst>
            </p:cNvPr>
            <p:cNvSpPr/>
            <p:nvPr/>
          </p:nvSpPr>
          <p:spPr>
            <a:xfrm rot="5400000">
              <a:off x="6529872"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1165;p41">
              <a:extLst>
                <a:ext uri="{FF2B5EF4-FFF2-40B4-BE49-F238E27FC236}">
                  <a16:creationId xmlns:a16="http://schemas.microsoft.com/office/drawing/2014/main" id="{F6969CB0-8C8A-4DC8-AB48-88478AB0C50E}"/>
                </a:ext>
              </a:extLst>
            </p:cNvPr>
            <p:cNvSpPr/>
            <p:nvPr/>
          </p:nvSpPr>
          <p:spPr>
            <a:xfrm rot="5400000">
              <a:off x="5493121"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1166;p41">
              <a:extLst>
                <a:ext uri="{FF2B5EF4-FFF2-40B4-BE49-F238E27FC236}">
                  <a16:creationId xmlns:a16="http://schemas.microsoft.com/office/drawing/2014/main" id="{DE7BC2D4-9996-47A3-A302-F994B7002070}"/>
                </a:ext>
              </a:extLst>
            </p:cNvPr>
            <p:cNvSpPr/>
            <p:nvPr/>
          </p:nvSpPr>
          <p:spPr>
            <a:xfrm rot="5400000">
              <a:off x="5491838"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1167;p41">
              <a:extLst>
                <a:ext uri="{FF2B5EF4-FFF2-40B4-BE49-F238E27FC236}">
                  <a16:creationId xmlns:a16="http://schemas.microsoft.com/office/drawing/2014/main" id="{2B1E8340-73B2-4504-84BB-D23175B75B93}"/>
                </a:ext>
              </a:extLst>
            </p:cNvPr>
            <p:cNvSpPr/>
            <p:nvPr/>
          </p:nvSpPr>
          <p:spPr>
            <a:xfrm rot="5400000">
              <a:off x="5706056"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1168;p41">
              <a:extLst>
                <a:ext uri="{FF2B5EF4-FFF2-40B4-BE49-F238E27FC236}">
                  <a16:creationId xmlns:a16="http://schemas.microsoft.com/office/drawing/2014/main" id="{C1FC45A6-1C29-4873-8BB0-8F9EDC643748}"/>
                </a:ext>
              </a:extLst>
            </p:cNvPr>
            <p:cNvSpPr/>
            <p:nvPr/>
          </p:nvSpPr>
          <p:spPr>
            <a:xfrm rot="5400000">
              <a:off x="6222782"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1169;p41">
              <a:extLst>
                <a:ext uri="{FF2B5EF4-FFF2-40B4-BE49-F238E27FC236}">
                  <a16:creationId xmlns:a16="http://schemas.microsoft.com/office/drawing/2014/main" id="{C17DB1E7-D791-474F-818F-38B13237B9F8}"/>
                </a:ext>
              </a:extLst>
            </p:cNvPr>
            <p:cNvSpPr/>
            <p:nvPr/>
          </p:nvSpPr>
          <p:spPr>
            <a:xfrm rot="5400000">
              <a:off x="6416711" y="3696122"/>
              <a:ext cx="101897" cy="158309"/>
            </a:xfrm>
            <a:custGeom>
              <a:avLst/>
              <a:gdLst/>
              <a:ahLst/>
              <a:cxnLst/>
              <a:rect l="l" t="t" r="r" b="b"/>
              <a:pathLst>
                <a:path w="1959" h="2496" fill="none" extrusionOk="0">
                  <a:moveTo>
                    <a:pt x="0" y="0"/>
                  </a:moveTo>
                  <a:cubicBezTo>
                    <a:pt x="797" y="971"/>
                    <a:pt x="1265" y="1872"/>
                    <a:pt x="1958" y="249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1170;p41">
              <a:extLst>
                <a:ext uri="{FF2B5EF4-FFF2-40B4-BE49-F238E27FC236}">
                  <a16:creationId xmlns:a16="http://schemas.microsoft.com/office/drawing/2014/main" id="{F54CFA61-5931-42A8-A07E-8C8F30C21CDD}"/>
                </a:ext>
              </a:extLst>
            </p:cNvPr>
            <p:cNvSpPr/>
            <p:nvPr/>
          </p:nvSpPr>
          <p:spPr>
            <a:xfrm rot="5400000">
              <a:off x="5828849"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1171;p41">
              <a:extLst>
                <a:ext uri="{FF2B5EF4-FFF2-40B4-BE49-F238E27FC236}">
                  <a16:creationId xmlns:a16="http://schemas.microsoft.com/office/drawing/2014/main" id="{6252C8B5-A7DB-4A52-9392-789E2522DF7A}"/>
                </a:ext>
              </a:extLst>
            </p:cNvPr>
            <p:cNvSpPr/>
            <p:nvPr/>
          </p:nvSpPr>
          <p:spPr>
            <a:xfrm rot="5400000">
              <a:off x="6326916" y="3764569"/>
              <a:ext cx="4577" cy="118732"/>
            </a:xfrm>
            <a:custGeom>
              <a:avLst/>
              <a:gdLst/>
              <a:ahLst/>
              <a:cxnLst/>
              <a:rect l="l" t="t" r="r" b="b"/>
              <a:pathLst>
                <a:path w="88" h="1872" fill="none" extrusionOk="0">
                  <a:moveTo>
                    <a:pt x="87" y="0"/>
                  </a:moveTo>
                  <a:cubicBezTo>
                    <a:pt x="35" y="624"/>
                    <a:pt x="1" y="1248"/>
                    <a:pt x="1" y="18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1172;p41">
              <a:extLst>
                <a:ext uri="{FF2B5EF4-FFF2-40B4-BE49-F238E27FC236}">
                  <a16:creationId xmlns:a16="http://schemas.microsoft.com/office/drawing/2014/main" id="{B82E7717-B553-4028-8352-1ECC49DC5ABF}"/>
                </a:ext>
              </a:extLst>
            </p:cNvPr>
            <p:cNvSpPr/>
            <p:nvPr/>
          </p:nvSpPr>
          <p:spPr>
            <a:xfrm rot="5400000">
              <a:off x="6295506"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1173;p41">
              <a:extLst>
                <a:ext uri="{FF2B5EF4-FFF2-40B4-BE49-F238E27FC236}">
                  <a16:creationId xmlns:a16="http://schemas.microsoft.com/office/drawing/2014/main" id="{CE35E269-FF8E-465E-A45A-DDB644534F98}"/>
                </a:ext>
              </a:extLst>
            </p:cNvPr>
            <p:cNvSpPr/>
            <p:nvPr/>
          </p:nvSpPr>
          <p:spPr>
            <a:xfrm rot="5400000">
              <a:off x="6123816" y="3714304"/>
              <a:ext cx="86553" cy="126469"/>
            </a:xfrm>
            <a:custGeom>
              <a:avLst/>
              <a:gdLst/>
              <a:ahLst/>
              <a:cxnLst/>
              <a:rect l="l" t="t" r="r" b="b"/>
              <a:pathLst>
                <a:path w="1664" h="1994" fill="none" extrusionOk="0">
                  <a:moveTo>
                    <a:pt x="0" y="1"/>
                  </a:moveTo>
                  <a:cubicBezTo>
                    <a:pt x="416" y="295"/>
                    <a:pt x="1248" y="1266"/>
                    <a:pt x="1664" y="199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1174;p41">
              <a:extLst>
                <a:ext uri="{FF2B5EF4-FFF2-40B4-BE49-F238E27FC236}">
                  <a16:creationId xmlns:a16="http://schemas.microsoft.com/office/drawing/2014/main" id="{6781327C-DA38-4336-B015-5CD437F21F54}"/>
                </a:ext>
              </a:extLst>
            </p:cNvPr>
            <p:cNvSpPr/>
            <p:nvPr/>
          </p:nvSpPr>
          <p:spPr>
            <a:xfrm rot="5400000">
              <a:off x="5948636"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1175;p41">
              <a:extLst>
                <a:ext uri="{FF2B5EF4-FFF2-40B4-BE49-F238E27FC236}">
                  <a16:creationId xmlns:a16="http://schemas.microsoft.com/office/drawing/2014/main" id="{B8C7B4AA-FC45-4755-A713-58580857E557}"/>
                </a:ext>
              </a:extLst>
            </p:cNvPr>
            <p:cNvSpPr/>
            <p:nvPr/>
          </p:nvSpPr>
          <p:spPr>
            <a:xfrm rot="5400000">
              <a:off x="5781334"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1176;p41">
              <a:extLst>
                <a:ext uri="{FF2B5EF4-FFF2-40B4-BE49-F238E27FC236}">
                  <a16:creationId xmlns:a16="http://schemas.microsoft.com/office/drawing/2014/main" id="{D84491BB-CE0E-4C80-846E-2748D8A66E2B}"/>
                </a:ext>
              </a:extLst>
            </p:cNvPr>
            <p:cNvSpPr/>
            <p:nvPr/>
          </p:nvSpPr>
          <p:spPr>
            <a:xfrm rot="5400000">
              <a:off x="5610771"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1183;p41">
            <a:extLst>
              <a:ext uri="{FF2B5EF4-FFF2-40B4-BE49-F238E27FC236}">
                <a16:creationId xmlns:a16="http://schemas.microsoft.com/office/drawing/2014/main" id="{21131F92-BF5B-402E-9616-7D8243ECE642}"/>
              </a:ext>
            </a:extLst>
          </p:cNvPr>
          <p:cNvSpPr txBox="1">
            <a:spLocks/>
          </p:cNvSpPr>
          <p:nvPr/>
        </p:nvSpPr>
        <p:spPr>
          <a:xfrm>
            <a:off x="4378113" y="1324875"/>
            <a:ext cx="1043133"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ondrina Shadow"/>
              <a:buNone/>
              <a:defRPr sz="2800" b="0"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pPr algn="ctr"/>
            <a:r>
              <a:rPr lang="en-US" sz="1400" b="1" dirty="0"/>
              <a:t>Processing</a:t>
            </a:r>
          </a:p>
        </p:txBody>
      </p:sp>
      <p:sp>
        <p:nvSpPr>
          <p:cNvPr id="291" name="Rectangle 290">
            <a:extLst>
              <a:ext uri="{FF2B5EF4-FFF2-40B4-BE49-F238E27FC236}">
                <a16:creationId xmlns:a16="http://schemas.microsoft.com/office/drawing/2014/main" id="{0A0A7D74-79C3-4077-A4DE-7CD28EFE49F0}"/>
              </a:ext>
            </a:extLst>
          </p:cNvPr>
          <p:cNvSpPr/>
          <p:nvPr/>
        </p:nvSpPr>
        <p:spPr>
          <a:xfrm>
            <a:off x="4129947" y="2041350"/>
            <a:ext cx="1252885" cy="430397"/>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Status - </a:t>
            </a:r>
            <a:r>
              <a:rPr lang="en-US" sz="900" dirty="0">
                <a:solidFill>
                  <a:srgbClr val="A31515"/>
                </a:solidFill>
                <a:latin typeface="Cascadia Mono" panose="020B0609020000020004" pitchFamily="49" charset="0"/>
              </a:rPr>
              <a:t>Processing</a:t>
            </a:r>
            <a:endParaRPr lang="en-US" sz="800" dirty="0"/>
          </a:p>
          <a:p>
            <a:pPr algn="ctr"/>
            <a:r>
              <a:rPr lang="en-US" sz="800" dirty="0"/>
              <a:t>Payment - </a:t>
            </a:r>
            <a:r>
              <a:rPr lang="en-US" sz="900" dirty="0">
                <a:solidFill>
                  <a:srgbClr val="A31515"/>
                </a:solidFill>
                <a:latin typeface="Cascadia Mono" panose="020B0609020000020004" pitchFamily="49" charset="0"/>
              </a:rPr>
              <a:t>Approved</a:t>
            </a:r>
          </a:p>
        </p:txBody>
      </p:sp>
      <p:sp>
        <p:nvSpPr>
          <p:cNvPr id="292" name="Rectangle 291">
            <a:extLst>
              <a:ext uri="{FF2B5EF4-FFF2-40B4-BE49-F238E27FC236}">
                <a16:creationId xmlns:a16="http://schemas.microsoft.com/office/drawing/2014/main" id="{EFFF957D-4E99-40D0-9317-DBE2154BCC82}"/>
              </a:ext>
            </a:extLst>
          </p:cNvPr>
          <p:cNvSpPr/>
          <p:nvPr/>
        </p:nvSpPr>
        <p:spPr>
          <a:xfrm>
            <a:off x="5738529" y="2046325"/>
            <a:ext cx="1252885" cy="430397"/>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Status - </a:t>
            </a:r>
            <a:r>
              <a:rPr lang="en-US" sz="900" dirty="0">
                <a:solidFill>
                  <a:srgbClr val="A31515"/>
                </a:solidFill>
                <a:latin typeface="Cascadia Mono" panose="020B0609020000020004" pitchFamily="49" charset="0"/>
              </a:rPr>
              <a:t>Shipped</a:t>
            </a:r>
            <a:endParaRPr lang="en-US" sz="800" dirty="0"/>
          </a:p>
          <a:p>
            <a:pPr algn="ctr"/>
            <a:r>
              <a:rPr lang="en-US" sz="800" dirty="0"/>
              <a:t>Payment - </a:t>
            </a:r>
            <a:r>
              <a:rPr lang="en-US" sz="900" dirty="0">
                <a:solidFill>
                  <a:srgbClr val="A31515"/>
                </a:solidFill>
                <a:latin typeface="Cascadia Mono" panose="020B0609020000020004" pitchFamily="49" charset="0"/>
              </a:rPr>
              <a:t>Approved</a:t>
            </a:r>
          </a:p>
        </p:txBody>
      </p:sp>
      <p:sp>
        <p:nvSpPr>
          <p:cNvPr id="293" name="Google Shape;1126;p41">
            <a:extLst>
              <a:ext uri="{FF2B5EF4-FFF2-40B4-BE49-F238E27FC236}">
                <a16:creationId xmlns:a16="http://schemas.microsoft.com/office/drawing/2014/main" id="{BCB1F60C-C666-4136-A17C-B165827727C4}"/>
              </a:ext>
            </a:extLst>
          </p:cNvPr>
          <p:cNvSpPr/>
          <p:nvPr/>
        </p:nvSpPr>
        <p:spPr>
          <a:xfrm rot="5400000">
            <a:off x="6080502" y="3737203"/>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 name="Google Shape;1127;p41">
            <a:extLst>
              <a:ext uri="{FF2B5EF4-FFF2-40B4-BE49-F238E27FC236}">
                <a16:creationId xmlns:a16="http://schemas.microsoft.com/office/drawing/2014/main" id="{B96A9514-7C49-4F1C-8DCD-1089E1094167}"/>
              </a:ext>
            </a:extLst>
          </p:cNvPr>
          <p:cNvGrpSpPr/>
          <p:nvPr/>
        </p:nvGrpSpPr>
        <p:grpSpPr>
          <a:xfrm>
            <a:off x="5784866" y="3247346"/>
            <a:ext cx="1433209" cy="572685"/>
            <a:chOff x="2300423" y="3082575"/>
            <a:chExt cx="1433209" cy="743650"/>
          </a:xfrm>
        </p:grpSpPr>
        <p:sp>
          <p:nvSpPr>
            <p:cNvPr id="295" name="Google Shape;1128;p41">
              <a:extLst>
                <a:ext uri="{FF2B5EF4-FFF2-40B4-BE49-F238E27FC236}">
                  <a16:creationId xmlns:a16="http://schemas.microsoft.com/office/drawing/2014/main" id="{2A54869E-F25E-4499-B229-76644D9031ED}"/>
                </a:ext>
              </a:extLst>
            </p:cNvPr>
            <p:cNvSpPr/>
            <p:nvPr/>
          </p:nvSpPr>
          <p:spPr>
            <a:xfrm rot="5400000">
              <a:off x="2740568"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solidFill>
              <a:schemeClr val="accent2"/>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1129;p41">
              <a:extLst>
                <a:ext uri="{FF2B5EF4-FFF2-40B4-BE49-F238E27FC236}">
                  <a16:creationId xmlns:a16="http://schemas.microsoft.com/office/drawing/2014/main" id="{83CC287A-22EF-4DC6-932B-E9E4E53862D3}"/>
                </a:ext>
              </a:extLst>
            </p:cNvPr>
            <p:cNvSpPr/>
            <p:nvPr/>
          </p:nvSpPr>
          <p:spPr>
            <a:xfrm rot="5400000">
              <a:off x="3412109"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1130;p41">
              <a:extLst>
                <a:ext uri="{FF2B5EF4-FFF2-40B4-BE49-F238E27FC236}">
                  <a16:creationId xmlns:a16="http://schemas.microsoft.com/office/drawing/2014/main" id="{5AC412C9-D4C6-4EF9-B042-C3BD2E246E47}"/>
                </a:ext>
              </a:extLst>
            </p:cNvPr>
            <p:cNvSpPr/>
            <p:nvPr/>
          </p:nvSpPr>
          <p:spPr>
            <a:xfrm rot="5400000">
              <a:off x="3419927"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1131;p41">
              <a:extLst>
                <a:ext uri="{FF2B5EF4-FFF2-40B4-BE49-F238E27FC236}">
                  <a16:creationId xmlns:a16="http://schemas.microsoft.com/office/drawing/2014/main" id="{414E8832-E8BD-447E-9DB6-E90515A1FE0D}"/>
                </a:ext>
              </a:extLst>
            </p:cNvPr>
            <p:cNvSpPr/>
            <p:nvPr/>
          </p:nvSpPr>
          <p:spPr>
            <a:xfrm rot="5400000">
              <a:off x="2383176"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1132;p41">
              <a:extLst>
                <a:ext uri="{FF2B5EF4-FFF2-40B4-BE49-F238E27FC236}">
                  <a16:creationId xmlns:a16="http://schemas.microsoft.com/office/drawing/2014/main" id="{D1795F97-1E48-48D4-9FDD-F4250A2CFA68}"/>
                </a:ext>
              </a:extLst>
            </p:cNvPr>
            <p:cNvSpPr/>
            <p:nvPr/>
          </p:nvSpPr>
          <p:spPr>
            <a:xfrm rot="5400000">
              <a:off x="2381892"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1133;p41">
              <a:extLst>
                <a:ext uri="{FF2B5EF4-FFF2-40B4-BE49-F238E27FC236}">
                  <a16:creationId xmlns:a16="http://schemas.microsoft.com/office/drawing/2014/main" id="{975E237A-51C9-4A0F-A28D-65F21AFDBC19}"/>
                </a:ext>
              </a:extLst>
            </p:cNvPr>
            <p:cNvSpPr/>
            <p:nvPr/>
          </p:nvSpPr>
          <p:spPr>
            <a:xfrm rot="5400000">
              <a:off x="2596111"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1134;p41">
              <a:extLst>
                <a:ext uri="{FF2B5EF4-FFF2-40B4-BE49-F238E27FC236}">
                  <a16:creationId xmlns:a16="http://schemas.microsoft.com/office/drawing/2014/main" id="{BBEF8EEF-BEF6-48CF-8E06-71A9D48A7DAD}"/>
                </a:ext>
              </a:extLst>
            </p:cNvPr>
            <p:cNvSpPr/>
            <p:nvPr/>
          </p:nvSpPr>
          <p:spPr>
            <a:xfrm rot="5400000">
              <a:off x="3112837"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1135;p41">
              <a:extLst>
                <a:ext uri="{FF2B5EF4-FFF2-40B4-BE49-F238E27FC236}">
                  <a16:creationId xmlns:a16="http://schemas.microsoft.com/office/drawing/2014/main" id="{A3CD90E0-82B8-4DF3-BA79-F00A720E4E3C}"/>
                </a:ext>
              </a:extLst>
            </p:cNvPr>
            <p:cNvSpPr/>
            <p:nvPr/>
          </p:nvSpPr>
          <p:spPr>
            <a:xfrm rot="5400000">
              <a:off x="3306766" y="3696122"/>
              <a:ext cx="101897" cy="158309"/>
            </a:xfrm>
            <a:custGeom>
              <a:avLst/>
              <a:gdLst/>
              <a:ahLst/>
              <a:cxnLst/>
              <a:rect l="l" t="t" r="r" b="b"/>
              <a:pathLst>
                <a:path w="1959" h="2496" fill="none" extrusionOk="0">
                  <a:moveTo>
                    <a:pt x="0" y="0"/>
                  </a:moveTo>
                  <a:cubicBezTo>
                    <a:pt x="797" y="971"/>
                    <a:pt x="1265" y="1872"/>
                    <a:pt x="1958" y="249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1136;p41">
              <a:extLst>
                <a:ext uri="{FF2B5EF4-FFF2-40B4-BE49-F238E27FC236}">
                  <a16:creationId xmlns:a16="http://schemas.microsoft.com/office/drawing/2014/main" id="{7A4BA04C-634A-45ED-BBFD-1F2EF2531490}"/>
                </a:ext>
              </a:extLst>
            </p:cNvPr>
            <p:cNvSpPr/>
            <p:nvPr/>
          </p:nvSpPr>
          <p:spPr>
            <a:xfrm rot="5400000">
              <a:off x="2718904"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1137;p41">
              <a:extLst>
                <a:ext uri="{FF2B5EF4-FFF2-40B4-BE49-F238E27FC236}">
                  <a16:creationId xmlns:a16="http://schemas.microsoft.com/office/drawing/2014/main" id="{DD4C07BA-4764-46C1-B0C7-F4F58ED1A166}"/>
                </a:ext>
              </a:extLst>
            </p:cNvPr>
            <p:cNvSpPr/>
            <p:nvPr/>
          </p:nvSpPr>
          <p:spPr>
            <a:xfrm rot="5400000">
              <a:off x="3216971" y="3764569"/>
              <a:ext cx="4577" cy="118732"/>
            </a:xfrm>
            <a:custGeom>
              <a:avLst/>
              <a:gdLst/>
              <a:ahLst/>
              <a:cxnLst/>
              <a:rect l="l" t="t" r="r" b="b"/>
              <a:pathLst>
                <a:path w="88" h="1872" fill="none" extrusionOk="0">
                  <a:moveTo>
                    <a:pt x="87" y="0"/>
                  </a:moveTo>
                  <a:cubicBezTo>
                    <a:pt x="35" y="624"/>
                    <a:pt x="1" y="1248"/>
                    <a:pt x="1" y="18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1138;p41">
              <a:extLst>
                <a:ext uri="{FF2B5EF4-FFF2-40B4-BE49-F238E27FC236}">
                  <a16:creationId xmlns:a16="http://schemas.microsoft.com/office/drawing/2014/main" id="{1443069B-D923-41CE-A515-E879AF7316B7}"/>
                </a:ext>
              </a:extLst>
            </p:cNvPr>
            <p:cNvSpPr/>
            <p:nvPr/>
          </p:nvSpPr>
          <p:spPr>
            <a:xfrm rot="5400000">
              <a:off x="3185560"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1139;p41">
              <a:extLst>
                <a:ext uri="{FF2B5EF4-FFF2-40B4-BE49-F238E27FC236}">
                  <a16:creationId xmlns:a16="http://schemas.microsoft.com/office/drawing/2014/main" id="{92B5B4A0-9F28-4F3B-AE36-FD8FE344D417}"/>
                </a:ext>
              </a:extLst>
            </p:cNvPr>
            <p:cNvSpPr/>
            <p:nvPr/>
          </p:nvSpPr>
          <p:spPr>
            <a:xfrm rot="5400000">
              <a:off x="3013871" y="3714304"/>
              <a:ext cx="86553" cy="126469"/>
            </a:xfrm>
            <a:custGeom>
              <a:avLst/>
              <a:gdLst/>
              <a:ahLst/>
              <a:cxnLst/>
              <a:rect l="l" t="t" r="r" b="b"/>
              <a:pathLst>
                <a:path w="1664" h="1994" fill="none" extrusionOk="0">
                  <a:moveTo>
                    <a:pt x="0" y="1"/>
                  </a:moveTo>
                  <a:cubicBezTo>
                    <a:pt x="416" y="295"/>
                    <a:pt x="1248" y="1266"/>
                    <a:pt x="1664" y="199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1140;p41">
              <a:extLst>
                <a:ext uri="{FF2B5EF4-FFF2-40B4-BE49-F238E27FC236}">
                  <a16:creationId xmlns:a16="http://schemas.microsoft.com/office/drawing/2014/main" id="{0C181D3B-20D1-4715-8127-4355D2C14995}"/>
                </a:ext>
              </a:extLst>
            </p:cNvPr>
            <p:cNvSpPr/>
            <p:nvPr/>
          </p:nvSpPr>
          <p:spPr>
            <a:xfrm rot="5400000">
              <a:off x="2838691"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1141;p41">
              <a:extLst>
                <a:ext uri="{FF2B5EF4-FFF2-40B4-BE49-F238E27FC236}">
                  <a16:creationId xmlns:a16="http://schemas.microsoft.com/office/drawing/2014/main" id="{6C4FC76D-3360-4C38-BF45-755FA2620550}"/>
                </a:ext>
              </a:extLst>
            </p:cNvPr>
            <p:cNvSpPr/>
            <p:nvPr/>
          </p:nvSpPr>
          <p:spPr>
            <a:xfrm rot="5400000">
              <a:off x="2671389"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1142;p41">
              <a:extLst>
                <a:ext uri="{FF2B5EF4-FFF2-40B4-BE49-F238E27FC236}">
                  <a16:creationId xmlns:a16="http://schemas.microsoft.com/office/drawing/2014/main" id="{C14AD4D5-0AC1-4ECF-A41E-2305A196E7EC}"/>
                </a:ext>
              </a:extLst>
            </p:cNvPr>
            <p:cNvSpPr/>
            <p:nvPr/>
          </p:nvSpPr>
          <p:spPr>
            <a:xfrm rot="5400000">
              <a:off x="2500826"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 name="Google Shape;1181;p41">
            <a:extLst>
              <a:ext uri="{FF2B5EF4-FFF2-40B4-BE49-F238E27FC236}">
                <a16:creationId xmlns:a16="http://schemas.microsoft.com/office/drawing/2014/main" id="{8E44E260-9E3F-4042-A2E9-2B293AA2DE86}"/>
              </a:ext>
            </a:extLst>
          </p:cNvPr>
          <p:cNvSpPr txBox="1">
            <a:spLocks/>
          </p:cNvSpPr>
          <p:nvPr/>
        </p:nvSpPr>
        <p:spPr>
          <a:xfrm>
            <a:off x="5950184" y="3207319"/>
            <a:ext cx="1169578"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ondrina Shadow"/>
              <a:buNone/>
              <a:defRPr sz="2800" b="0"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pPr algn="ctr"/>
            <a:r>
              <a:rPr lang="en-US" sz="1400" b="1" dirty="0"/>
              <a:t>Makes </a:t>
            </a:r>
          </a:p>
          <a:p>
            <a:pPr algn="ctr"/>
            <a:r>
              <a:rPr lang="en-US" sz="1400" b="1" dirty="0"/>
              <a:t>Payment</a:t>
            </a:r>
          </a:p>
        </p:txBody>
      </p:sp>
      <p:pic>
        <p:nvPicPr>
          <p:cNvPr id="311" name="Picture 310" descr="Icon&#10;&#10;Description automatically generated">
            <a:extLst>
              <a:ext uri="{FF2B5EF4-FFF2-40B4-BE49-F238E27FC236}">
                <a16:creationId xmlns:a16="http://schemas.microsoft.com/office/drawing/2014/main" id="{232A6869-6174-40EA-ABBE-DB912F11676E}"/>
              </a:ext>
            </a:extLst>
          </p:cNvPr>
          <p:cNvPicPr>
            <a:picLocks noChangeAspect="1"/>
          </p:cNvPicPr>
          <p:nvPr/>
        </p:nvPicPr>
        <p:blipFill>
          <a:blip r:embed="rId3"/>
          <a:stretch>
            <a:fillRect/>
          </a:stretch>
        </p:blipFill>
        <p:spPr>
          <a:xfrm>
            <a:off x="307084" y="3184723"/>
            <a:ext cx="459866" cy="459866"/>
          </a:xfrm>
          <a:prstGeom prst="rect">
            <a:avLst/>
          </a:prstGeom>
        </p:spPr>
      </p:pic>
      <p:sp>
        <p:nvSpPr>
          <p:cNvPr id="312" name="TextBox 311">
            <a:extLst>
              <a:ext uri="{FF2B5EF4-FFF2-40B4-BE49-F238E27FC236}">
                <a16:creationId xmlns:a16="http://schemas.microsoft.com/office/drawing/2014/main" id="{B0248822-B652-4279-9E48-503EC49DCECE}"/>
              </a:ext>
            </a:extLst>
          </p:cNvPr>
          <p:cNvSpPr txBox="1"/>
          <p:nvPr/>
        </p:nvSpPr>
        <p:spPr>
          <a:xfrm>
            <a:off x="195572" y="3697050"/>
            <a:ext cx="654345" cy="215444"/>
          </a:xfrm>
          <a:prstGeom prst="rect">
            <a:avLst/>
          </a:prstGeom>
          <a:noFill/>
        </p:spPr>
        <p:txBody>
          <a:bodyPr wrap="none" rtlCol="0">
            <a:spAutoFit/>
          </a:bodyPr>
          <a:lstStyle/>
          <a:p>
            <a:pPr algn="ctr"/>
            <a:r>
              <a:rPr lang="en-US" sz="800" dirty="0"/>
              <a:t>Company </a:t>
            </a:r>
          </a:p>
        </p:txBody>
      </p:sp>
      <p:grpSp>
        <p:nvGrpSpPr>
          <p:cNvPr id="313" name="Google Shape;1143;p41">
            <a:extLst>
              <a:ext uri="{FF2B5EF4-FFF2-40B4-BE49-F238E27FC236}">
                <a16:creationId xmlns:a16="http://schemas.microsoft.com/office/drawing/2014/main" id="{A4C972EB-331A-46D4-9BE6-B3A2E41152FD}"/>
              </a:ext>
            </a:extLst>
          </p:cNvPr>
          <p:cNvGrpSpPr/>
          <p:nvPr/>
        </p:nvGrpSpPr>
        <p:grpSpPr>
          <a:xfrm>
            <a:off x="937603" y="3219363"/>
            <a:ext cx="1440875" cy="572685"/>
            <a:chOff x="3874069" y="3082575"/>
            <a:chExt cx="1440875" cy="743650"/>
          </a:xfrm>
          <a:solidFill>
            <a:srgbClr val="FF6600"/>
          </a:solidFill>
        </p:grpSpPr>
        <p:sp>
          <p:nvSpPr>
            <p:cNvPr id="314" name="Google Shape;1144;p41">
              <a:extLst>
                <a:ext uri="{FF2B5EF4-FFF2-40B4-BE49-F238E27FC236}">
                  <a16:creationId xmlns:a16="http://schemas.microsoft.com/office/drawing/2014/main" id="{4FDEF468-6FA3-4175-BAB2-F1B1B44AD09D}"/>
                </a:ext>
              </a:extLst>
            </p:cNvPr>
            <p:cNvSpPr/>
            <p:nvPr/>
          </p:nvSpPr>
          <p:spPr>
            <a:xfrm rot="5400000">
              <a:off x="4321880"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1145;p41">
              <a:extLst>
                <a:ext uri="{FF2B5EF4-FFF2-40B4-BE49-F238E27FC236}">
                  <a16:creationId xmlns:a16="http://schemas.microsoft.com/office/drawing/2014/main" id="{1E5C6215-4224-4EE0-B38E-6F11A34A36A8}"/>
                </a:ext>
              </a:extLst>
            </p:cNvPr>
            <p:cNvSpPr/>
            <p:nvPr/>
          </p:nvSpPr>
          <p:spPr>
            <a:xfrm rot="5400000">
              <a:off x="4993422"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1146;p41">
              <a:extLst>
                <a:ext uri="{FF2B5EF4-FFF2-40B4-BE49-F238E27FC236}">
                  <a16:creationId xmlns:a16="http://schemas.microsoft.com/office/drawing/2014/main" id="{7CEDBCB0-EC28-4012-A756-963FFA5B2F49}"/>
                </a:ext>
              </a:extLst>
            </p:cNvPr>
            <p:cNvSpPr/>
            <p:nvPr/>
          </p:nvSpPr>
          <p:spPr>
            <a:xfrm rot="5400000">
              <a:off x="5001239"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1147;p41">
              <a:extLst>
                <a:ext uri="{FF2B5EF4-FFF2-40B4-BE49-F238E27FC236}">
                  <a16:creationId xmlns:a16="http://schemas.microsoft.com/office/drawing/2014/main" id="{8B1B6291-5FC5-48A1-B03E-0DDAEE78939A}"/>
                </a:ext>
              </a:extLst>
            </p:cNvPr>
            <p:cNvSpPr/>
            <p:nvPr/>
          </p:nvSpPr>
          <p:spPr>
            <a:xfrm rot="5400000">
              <a:off x="3964488"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1148;p41">
              <a:extLst>
                <a:ext uri="{FF2B5EF4-FFF2-40B4-BE49-F238E27FC236}">
                  <a16:creationId xmlns:a16="http://schemas.microsoft.com/office/drawing/2014/main" id="{C9FAC95E-1BEF-4C1D-A38D-1275FA183D6B}"/>
                </a:ext>
              </a:extLst>
            </p:cNvPr>
            <p:cNvSpPr/>
            <p:nvPr/>
          </p:nvSpPr>
          <p:spPr>
            <a:xfrm rot="5400000">
              <a:off x="3963205"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1149;p41">
              <a:extLst>
                <a:ext uri="{FF2B5EF4-FFF2-40B4-BE49-F238E27FC236}">
                  <a16:creationId xmlns:a16="http://schemas.microsoft.com/office/drawing/2014/main" id="{0CEA7FB4-F8B3-4578-8B29-3A6CB563C92F}"/>
                </a:ext>
              </a:extLst>
            </p:cNvPr>
            <p:cNvSpPr/>
            <p:nvPr/>
          </p:nvSpPr>
          <p:spPr>
            <a:xfrm rot="5400000">
              <a:off x="4177423"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1150;p41">
              <a:extLst>
                <a:ext uri="{FF2B5EF4-FFF2-40B4-BE49-F238E27FC236}">
                  <a16:creationId xmlns:a16="http://schemas.microsoft.com/office/drawing/2014/main" id="{4D56E755-1520-4782-954C-5F42F66298FE}"/>
                </a:ext>
              </a:extLst>
            </p:cNvPr>
            <p:cNvSpPr/>
            <p:nvPr/>
          </p:nvSpPr>
          <p:spPr>
            <a:xfrm rot="5400000">
              <a:off x="4694149"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1151;p41">
              <a:extLst>
                <a:ext uri="{FF2B5EF4-FFF2-40B4-BE49-F238E27FC236}">
                  <a16:creationId xmlns:a16="http://schemas.microsoft.com/office/drawing/2014/main" id="{BB913A9B-D8D3-4893-9B5C-CBA556EC953E}"/>
                </a:ext>
              </a:extLst>
            </p:cNvPr>
            <p:cNvSpPr/>
            <p:nvPr/>
          </p:nvSpPr>
          <p:spPr>
            <a:xfrm rot="5400000">
              <a:off x="3884741" y="3710951"/>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1152;p41">
              <a:extLst>
                <a:ext uri="{FF2B5EF4-FFF2-40B4-BE49-F238E27FC236}">
                  <a16:creationId xmlns:a16="http://schemas.microsoft.com/office/drawing/2014/main" id="{47B8266E-159D-4624-BEAB-05418391C190}"/>
                </a:ext>
              </a:extLst>
            </p:cNvPr>
            <p:cNvSpPr/>
            <p:nvPr/>
          </p:nvSpPr>
          <p:spPr>
            <a:xfrm rot="5400000">
              <a:off x="4888079" y="3696122"/>
              <a:ext cx="101897" cy="158309"/>
            </a:xfrm>
            <a:custGeom>
              <a:avLst/>
              <a:gdLst/>
              <a:ahLst/>
              <a:cxnLst/>
              <a:rect l="l" t="t" r="r" b="b"/>
              <a:pathLst>
                <a:path w="1959" h="2496" fill="none" extrusionOk="0">
                  <a:moveTo>
                    <a:pt x="0" y="0"/>
                  </a:moveTo>
                  <a:cubicBezTo>
                    <a:pt x="797" y="971"/>
                    <a:pt x="1265" y="1872"/>
                    <a:pt x="1958" y="249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1153;p41">
              <a:extLst>
                <a:ext uri="{FF2B5EF4-FFF2-40B4-BE49-F238E27FC236}">
                  <a16:creationId xmlns:a16="http://schemas.microsoft.com/office/drawing/2014/main" id="{026F0CCD-20D1-4153-83CE-72ECCA01FDF0}"/>
                </a:ext>
              </a:extLst>
            </p:cNvPr>
            <p:cNvSpPr/>
            <p:nvPr/>
          </p:nvSpPr>
          <p:spPr>
            <a:xfrm rot="5400000">
              <a:off x="4300216"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1154;p41">
              <a:extLst>
                <a:ext uri="{FF2B5EF4-FFF2-40B4-BE49-F238E27FC236}">
                  <a16:creationId xmlns:a16="http://schemas.microsoft.com/office/drawing/2014/main" id="{9900A6F9-1145-41D8-B334-AA9403573E15}"/>
                </a:ext>
              </a:extLst>
            </p:cNvPr>
            <p:cNvSpPr/>
            <p:nvPr/>
          </p:nvSpPr>
          <p:spPr>
            <a:xfrm rot="5400000">
              <a:off x="4798284" y="3764569"/>
              <a:ext cx="4577" cy="118732"/>
            </a:xfrm>
            <a:custGeom>
              <a:avLst/>
              <a:gdLst/>
              <a:ahLst/>
              <a:cxnLst/>
              <a:rect l="l" t="t" r="r" b="b"/>
              <a:pathLst>
                <a:path w="88" h="1872" fill="none" extrusionOk="0">
                  <a:moveTo>
                    <a:pt x="87" y="0"/>
                  </a:moveTo>
                  <a:cubicBezTo>
                    <a:pt x="35" y="624"/>
                    <a:pt x="1" y="1248"/>
                    <a:pt x="1" y="18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1155;p41">
              <a:extLst>
                <a:ext uri="{FF2B5EF4-FFF2-40B4-BE49-F238E27FC236}">
                  <a16:creationId xmlns:a16="http://schemas.microsoft.com/office/drawing/2014/main" id="{6AE722B2-838E-43A1-B302-0639EE24B86D}"/>
                </a:ext>
              </a:extLst>
            </p:cNvPr>
            <p:cNvSpPr/>
            <p:nvPr/>
          </p:nvSpPr>
          <p:spPr>
            <a:xfrm rot="5400000">
              <a:off x="4766873"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1156;p41">
              <a:extLst>
                <a:ext uri="{FF2B5EF4-FFF2-40B4-BE49-F238E27FC236}">
                  <a16:creationId xmlns:a16="http://schemas.microsoft.com/office/drawing/2014/main" id="{26D32D16-E55A-4BC5-AFBD-E96B3FBC9B49}"/>
                </a:ext>
              </a:extLst>
            </p:cNvPr>
            <p:cNvSpPr/>
            <p:nvPr/>
          </p:nvSpPr>
          <p:spPr>
            <a:xfrm rot="5400000">
              <a:off x="4595183" y="3714304"/>
              <a:ext cx="86553" cy="126469"/>
            </a:xfrm>
            <a:custGeom>
              <a:avLst/>
              <a:gdLst/>
              <a:ahLst/>
              <a:cxnLst/>
              <a:rect l="l" t="t" r="r" b="b"/>
              <a:pathLst>
                <a:path w="1664" h="1994" fill="none" extrusionOk="0">
                  <a:moveTo>
                    <a:pt x="0" y="1"/>
                  </a:moveTo>
                  <a:cubicBezTo>
                    <a:pt x="416" y="295"/>
                    <a:pt x="1248" y="1266"/>
                    <a:pt x="1664" y="199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1157;p41">
              <a:extLst>
                <a:ext uri="{FF2B5EF4-FFF2-40B4-BE49-F238E27FC236}">
                  <a16:creationId xmlns:a16="http://schemas.microsoft.com/office/drawing/2014/main" id="{B09593CD-D640-448B-858F-4C839964D510}"/>
                </a:ext>
              </a:extLst>
            </p:cNvPr>
            <p:cNvSpPr/>
            <p:nvPr/>
          </p:nvSpPr>
          <p:spPr>
            <a:xfrm rot="5400000">
              <a:off x="4420003"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1158;p41">
              <a:extLst>
                <a:ext uri="{FF2B5EF4-FFF2-40B4-BE49-F238E27FC236}">
                  <a16:creationId xmlns:a16="http://schemas.microsoft.com/office/drawing/2014/main" id="{A609DE05-0003-4141-84DC-D0A0B6340220}"/>
                </a:ext>
              </a:extLst>
            </p:cNvPr>
            <p:cNvSpPr/>
            <p:nvPr/>
          </p:nvSpPr>
          <p:spPr>
            <a:xfrm rot="5400000">
              <a:off x="4252701"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1159;p41">
              <a:extLst>
                <a:ext uri="{FF2B5EF4-FFF2-40B4-BE49-F238E27FC236}">
                  <a16:creationId xmlns:a16="http://schemas.microsoft.com/office/drawing/2014/main" id="{0CDA4BF6-2996-4BC4-862B-834706BBDA83}"/>
                </a:ext>
              </a:extLst>
            </p:cNvPr>
            <p:cNvSpPr/>
            <p:nvPr/>
          </p:nvSpPr>
          <p:spPr>
            <a:xfrm rot="5400000">
              <a:off x="4082138"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 name="Google Shape;1182;p41">
            <a:extLst>
              <a:ext uri="{FF2B5EF4-FFF2-40B4-BE49-F238E27FC236}">
                <a16:creationId xmlns:a16="http://schemas.microsoft.com/office/drawing/2014/main" id="{E8835466-2231-4925-979E-6CB98FD45BD7}"/>
              </a:ext>
            </a:extLst>
          </p:cNvPr>
          <p:cNvSpPr txBox="1">
            <a:spLocks/>
          </p:cNvSpPr>
          <p:nvPr/>
        </p:nvSpPr>
        <p:spPr>
          <a:xfrm>
            <a:off x="1174177" y="3164599"/>
            <a:ext cx="1148876"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ondrina Shadow"/>
              <a:buNone/>
              <a:defRPr sz="2800" b="0"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pPr algn="ctr"/>
            <a:r>
              <a:rPr lang="en-US" sz="1400" b="1" dirty="0"/>
              <a:t>Order Confirmation</a:t>
            </a:r>
          </a:p>
        </p:txBody>
      </p:sp>
      <p:sp>
        <p:nvSpPr>
          <p:cNvPr id="331" name="Rectangle 330">
            <a:extLst>
              <a:ext uri="{FF2B5EF4-FFF2-40B4-BE49-F238E27FC236}">
                <a16:creationId xmlns:a16="http://schemas.microsoft.com/office/drawing/2014/main" id="{C949650F-74F3-4DF2-A6E1-E044E8251503}"/>
              </a:ext>
            </a:extLst>
          </p:cNvPr>
          <p:cNvSpPr/>
          <p:nvPr/>
        </p:nvSpPr>
        <p:spPr>
          <a:xfrm>
            <a:off x="932820" y="3968859"/>
            <a:ext cx="1307035" cy="538601"/>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Status - </a:t>
            </a:r>
            <a:r>
              <a:rPr lang="en-US" sz="900" dirty="0">
                <a:solidFill>
                  <a:srgbClr val="A31515"/>
                </a:solidFill>
                <a:latin typeface="Cascadia Mono" panose="020B0609020000020004" pitchFamily="49" charset="0"/>
              </a:rPr>
              <a:t>Approved</a:t>
            </a:r>
            <a:endParaRPr lang="en-US" sz="800" dirty="0"/>
          </a:p>
          <a:p>
            <a:pPr algn="ctr"/>
            <a:r>
              <a:rPr lang="en-US" sz="800" dirty="0"/>
              <a:t>Payment - </a:t>
            </a:r>
            <a:r>
              <a:rPr lang="en-US" sz="800" dirty="0" err="1">
                <a:solidFill>
                  <a:srgbClr val="A31515"/>
                </a:solidFill>
                <a:latin typeface="Cascadia Mono" panose="020B0609020000020004" pitchFamily="49" charset="0"/>
              </a:rPr>
              <a:t>ApprovedForDelayedPayment</a:t>
            </a:r>
            <a:endParaRPr lang="en-US" sz="800" dirty="0"/>
          </a:p>
        </p:txBody>
      </p:sp>
      <p:grpSp>
        <p:nvGrpSpPr>
          <p:cNvPr id="333" name="Google Shape;1143;p41">
            <a:extLst>
              <a:ext uri="{FF2B5EF4-FFF2-40B4-BE49-F238E27FC236}">
                <a16:creationId xmlns:a16="http://schemas.microsoft.com/office/drawing/2014/main" id="{C622F80D-71A7-41BD-A96E-527EEA13A143}"/>
              </a:ext>
            </a:extLst>
          </p:cNvPr>
          <p:cNvGrpSpPr/>
          <p:nvPr/>
        </p:nvGrpSpPr>
        <p:grpSpPr>
          <a:xfrm>
            <a:off x="4122182" y="3244190"/>
            <a:ext cx="1440875" cy="572685"/>
            <a:chOff x="3874069" y="3082575"/>
            <a:chExt cx="1440875" cy="743650"/>
          </a:xfrm>
          <a:solidFill>
            <a:srgbClr val="FF3399"/>
          </a:solidFill>
        </p:grpSpPr>
        <p:sp>
          <p:nvSpPr>
            <p:cNvPr id="334" name="Google Shape;1144;p41">
              <a:extLst>
                <a:ext uri="{FF2B5EF4-FFF2-40B4-BE49-F238E27FC236}">
                  <a16:creationId xmlns:a16="http://schemas.microsoft.com/office/drawing/2014/main" id="{D4E44081-5C8B-465F-8C77-727C07F8E95D}"/>
                </a:ext>
              </a:extLst>
            </p:cNvPr>
            <p:cNvSpPr/>
            <p:nvPr/>
          </p:nvSpPr>
          <p:spPr>
            <a:xfrm rot="5400000">
              <a:off x="4321880"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1145;p41">
              <a:extLst>
                <a:ext uri="{FF2B5EF4-FFF2-40B4-BE49-F238E27FC236}">
                  <a16:creationId xmlns:a16="http://schemas.microsoft.com/office/drawing/2014/main" id="{3598A864-EDF6-419E-AD94-F22F93FE4D0E}"/>
                </a:ext>
              </a:extLst>
            </p:cNvPr>
            <p:cNvSpPr/>
            <p:nvPr/>
          </p:nvSpPr>
          <p:spPr>
            <a:xfrm rot="5400000">
              <a:off x="4993422"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1146;p41">
              <a:extLst>
                <a:ext uri="{FF2B5EF4-FFF2-40B4-BE49-F238E27FC236}">
                  <a16:creationId xmlns:a16="http://schemas.microsoft.com/office/drawing/2014/main" id="{0E56DFD3-B459-43B2-BCE5-9B7CE6A839FC}"/>
                </a:ext>
              </a:extLst>
            </p:cNvPr>
            <p:cNvSpPr/>
            <p:nvPr/>
          </p:nvSpPr>
          <p:spPr>
            <a:xfrm rot="5400000">
              <a:off x="5001239"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1147;p41">
              <a:extLst>
                <a:ext uri="{FF2B5EF4-FFF2-40B4-BE49-F238E27FC236}">
                  <a16:creationId xmlns:a16="http://schemas.microsoft.com/office/drawing/2014/main" id="{9FE6CCD5-ED5B-42AE-A7C0-175C14039030}"/>
                </a:ext>
              </a:extLst>
            </p:cNvPr>
            <p:cNvSpPr/>
            <p:nvPr/>
          </p:nvSpPr>
          <p:spPr>
            <a:xfrm rot="5400000">
              <a:off x="3964488"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1148;p41">
              <a:extLst>
                <a:ext uri="{FF2B5EF4-FFF2-40B4-BE49-F238E27FC236}">
                  <a16:creationId xmlns:a16="http://schemas.microsoft.com/office/drawing/2014/main" id="{11C5B4E5-9A11-44C6-89CB-ED316E097BEB}"/>
                </a:ext>
              </a:extLst>
            </p:cNvPr>
            <p:cNvSpPr/>
            <p:nvPr/>
          </p:nvSpPr>
          <p:spPr>
            <a:xfrm rot="5400000">
              <a:off x="3963205"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1149;p41">
              <a:extLst>
                <a:ext uri="{FF2B5EF4-FFF2-40B4-BE49-F238E27FC236}">
                  <a16:creationId xmlns:a16="http://schemas.microsoft.com/office/drawing/2014/main" id="{0962C00F-A9EC-4393-BB80-CAE10DCAE399}"/>
                </a:ext>
              </a:extLst>
            </p:cNvPr>
            <p:cNvSpPr/>
            <p:nvPr/>
          </p:nvSpPr>
          <p:spPr>
            <a:xfrm rot="5400000">
              <a:off x="4177423"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1150;p41">
              <a:extLst>
                <a:ext uri="{FF2B5EF4-FFF2-40B4-BE49-F238E27FC236}">
                  <a16:creationId xmlns:a16="http://schemas.microsoft.com/office/drawing/2014/main" id="{7889EA01-0715-4114-A7F4-787E71D4753B}"/>
                </a:ext>
              </a:extLst>
            </p:cNvPr>
            <p:cNvSpPr/>
            <p:nvPr/>
          </p:nvSpPr>
          <p:spPr>
            <a:xfrm rot="5400000">
              <a:off x="4694149"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1151;p41">
              <a:extLst>
                <a:ext uri="{FF2B5EF4-FFF2-40B4-BE49-F238E27FC236}">
                  <a16:creationId xmlns:a16="http://schemas.microsoft.com/office/drawing/2014/main" id="{9CBE1DF1-34F7-4153-9810-695F0F5E5F2F}"/>
                </a:ext>
              </a:extLst>
            </p:cNvPr>
            <p:cNvSpPr/>
            <p:nvPr/>
          </p:nvSpPr>
          <p:spPr>
            <a:xfrm rot="5400000">
              <a:off x="3884741" y="3710951"/>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1152;p41">
              <a:extLst>
                <a:ext uri="{FF2B5EF4-FFF2-40B4-BE49-F238E27FC236}">
                  <a16:creationId xmlns:a16="http://schemas.microsoft.com/office/drawing/2014/main" id="{C03FF238-E8D0-45E8-B250-2DC2DD9BB915}"/>
                </a:ext>
              </a:extLst>
            </p:cNvPr>
            <p:cNvSpPr/>
            <p:nvPr/>
          </p:nvSpPr>
          <p:spPr>
            <a:xfrm rot="5400000">
              <a:off x="4888079" y="3696122"/>
              <a:ext cx="101897" cy="158309"/>
            </a:xfrm>
            <a:custGeom>
              <a:avLst/>
              <a:gdLst/>
              <a:ahLst/>
              <a:cxnLst/>
              <a:rect l="l" t="t" r="r" b="b"/>
              <a:pathLst>
                <a:path w="1959" h="2496" fill="none" extrusionOk="0">
                  <a:moveTo>
                    <a:pt x="0" y="0"/>
                  </a:moveTo>
                  <a:cubicBezTo>
                    <a:pt x="797" y="971"/>
                    <a:pt x="1265" y="1872"/>
                    <a:pt x="1958" y="249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1153;p41">
              <a:extLst>
                <a:ext uri="{FF2B5EF4-FFF2-40B4-BE49-F238E27FC236}">
                  <a16:creationId xmlns:a16="http://schemas.microsoft.com/office/drawing/2014/main" id="{A84BD038-6234-4FA9-B5E7-0E8F0510E1B9}"/>
                </a:ext>
              </a:extLst>
            </p:cNvPr>
            <p:cNvSpPr/>
            <p:nvPr/>
          </p:nvSpPr>
          <p:spPr>
            <a:xfrm rot="5400000">
              <a:off x="4300216"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1154;p41">
              <a:extLst>
                <a:ext uri="{FF2B5EF4-FFF2-40B4-BE49-F238E27FC236}">
                  <a16:creationId xmlns:a16="http://schemas.microsoft.com/office/drawing/2014/main" id="{ED5495B8-0633-4292-B8D8-7348D428C232}"/>
                </a:ext>
              </a:extLst>
            </p:cNvPr>
            <p:cNvSpPr/>
            <p:nvPr/>
          </p:nvSpPr>
          <p:spPr>
            <a:xfrm rot="5400000">
              <a:off x="4798284" y="3764569"/>
              <a:ext cx="4577" cy="118732"/>
            </a:xfrm>
            <a:custGeom>
              <a:avLst/>
              <a:gdLst/>
              <a:ahLst/>
              <a:cxnLst/>
              <a:rect l="l" t="t" r="r" b="b"/>
              <a:pathLst>
                <a:path w="88" h="1872" fill="none" extrusionOk="0">
                  <a:moveTo>
                    <a:pt x="87" y="0"/>
                  </a:moveTo>
                  <a:cubicBezTo>
                    <a:pt x="35" y="624"/>
                    <a:pt x="1" y="1248"/>
                    <a:pt x="1" y="18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1155;p41">
              <a:extLst>
                <a:ext uri="{FF2B5EF4-FFF2-40B4-BE49-F238E27FC236}">
                  <a16:creationId xmlns:a16="http://schemas.microsoft.com/office/drawing/2014/main" id="{AE1DC0AD-8BE1-4E9F-9FB5-0F4152FB1467}"/>
                </a:ext>
              </a:extLst>
            </p:cNvPr>
            <p:cNvSpPr/>
            <p:nvPr/>
          </p:nvSpPr>
          <p:spPr>
            <a:xfrm rot="5400000">
              <a:off x="4766873"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1156;p41">
              <a:extLst>
                <a:ext uri="{FF2B5EF4-FFF2-40B4-BE49-F238E27FC236}">
                  <a16:creationId xmlns:a16="http://schemas.microsoft.com/office/drawing/2014/main" id="{F31277AC-2CD0-4637-933F-78992A5F1DB4}"/>
                </a:ext>
              </a:extLst>
            </p:cNvPr>
            <p:cNvSpPr/>
            <p:nvPr/>
          </p:nvSpPr>
          <p:spPr>
            <a:xfrm rot="5400000">
              <a:off x="4595183" y="3714304"/>
              <a:ext cx="86553" cy="126469"/>
            </a:xfrm>
            <a:custGeom>
              <a:avLst/>
              <a:gdLst/>
              <a:ahLst/>
              <a:cxnLst/>
              <a:rect l="l" t="t" r="r" b="b"/>
              <a:pathLst>
                <a:path w="1664" h="1994" fill="none" extrusionOk="0">
                  <a:moveTo>
                    <a:pt x="0" y="1"/>
                  </a:moveTo>
                  <a:cubicBezTo>
                    <a:pt x="416" y="295"/>
                    <a:pt x="1248" y="1266"/>
                    <a:pt x="1664" y="199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1157;p41">
              <a:extLst>
                <a:ext uri="{FF2B5EF4-FFF2-40B4-BE49-F238E27FC236}">
                  <a16:creationId xmlns:a16="http://schemas.microsoft.com/office/drawing/2014/main" id="{27945D66-FC1B-45A1-A12E-70538606B992}"/>
                </a:ext>
              </a:extLst>
            </p:cNvPr>
            <p:cNvSpPr/>
            <p:nvPr/>
          </p:nvSpPr>
          <p:spPr>
            <a:xfrm rot="5400000">
              <a:off x="4420003"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1158;p41">
              <a:extLst>
                <a:ext uri="{FF2B5EF4-FFF2-40B4-BE49-F238E27FC236}">
                  <a16:creationId xmlns:a16="http://schemas.microsoft.com/office/drawing/2014/main" id="{53BD21FA-0C30-44FB-860F-ABCE54FFFD94}"/>
                </a:ext>
              </a:extLst>
            </p:cNvPr>
            <p:cNvSpPr/>
            <p:nvPr/>
          </p:nvSpPr>
          <p:spPr>
            <a:xfrm rot="5400000">
              <a:off x="4252701"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1159;p41">
              <a:extLst>
                <a:ext uri="{FF2B5EF4-FFF2-40B4-BE49-F238E27FC236}">
                  <a16:creationId xmlns:a16="http://schemas.microsoft.com/office/drawing/2014/main" id="{F549AAD3-46E9-4557-9BF5-13A4E94D70A6}"/>
                </a:ext>
              </a:extLst>
            </p:cNvPr>
            <p:cNvSpPr/>
            <p:nvPr/>
          </p:nvSpPr>
          <p:spPr>
            <a:xfrm rot="5400000">
              <a:off x="4082138"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 name="Google Shape;1182;p41">
            <a:extLst>
              <a:ext uri="{FF2B5EF4-FFF2-40B4-BE49-F238E27FC236}">
                <a16:creationId xmlns:a16="http://schemas.microsoft.com/office/drawing/2014/main" id="{E134BB04-C6E5-49A7-86DE-D5DBEB074377}"/>
              </a:ext>
            </a:extLst>
          </p:cNvPr>
          <p:cNvSpPr txBox="1">
            <a:spLocks/>
          </p:cNvSpPr>
          <p:nvPr/>
        </p:nvSpPr>
        <p:spPr>
          <a:xfrm>
            <a:off x="4434972" y="3292851"/>
            <a:ext cx="987435"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ondrina Shadow"/>
              <a:buNone/>
              <a:defRPr sz="2800" b="0"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pPr algn="ctr"/>
            <a:r>
              <a:rPr lang="en-US" sz="1600" b="1" dirty="0"/>
              <a:t>Shipped</a:t>
            </a:r>
          </a:p>
        </p:txBody>
      </p:sp>
      <p:sp>
        <p:nvSpPr>
          <p:cNvPr id="351" name="Google Shape;1160;p41">
            <a:extLst>
              <a:ext uri="{FF2B5EF4-FFF2-40B4-BE49-F238E27FC236}">
                <a16:creationId xmlns:a16="http://schemas.microsoft.com/office/drawing/2014/main" id="{5FE55787-BED1-4FA0-ADC1-C02D20C381D9}"/>
              </a:ext>
            </a:extLst>
          </p:cNvPr>
          <p:cNvSpPr/>
          <p:nvPr/>
        </p:nvSpPr>
        <p:spPr>
          <a:xfrm rot="5400000">
            <a:off x="2601767" y="3708717"/>
            <a:ext cx="72145" cy="93488"/>
          </a:xfrm>
          <a:custGeom>
            <a:avLst/>
            <a:gdLst/>
            <a:ahLst/>
            <a:cxnLst/>
            <a:rect l="l" t="t" r="r" b="b"/>
            <a:pathLst>
              <a:path w="1387" h="1474" fill="none" extrusionOk="0">
                <a:moveTo>
                  <a:pt x="0" y="1"/>
                </a:moveTo>
                <a:cubicBezTo>
                  <a:pt x="416" y="469"/>
                  <a:pt x="901" y="867"/>
                  <a:pt x="1369" y="1456"/>
                </a:cubicBezTo>
                <a:lnTo>
                  <a:pt x="1387" y="1474"/>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1161;p41">
            <a:extLst>
              <a:ext uri="{FF2B5EF4-FFF2-40B4-BE49-F238E27FC236}">
                <a16:creationId xmlns:a16="http://schemas.microsoft.com/office/drawing/2014/main" id="{55554E76-9FB1-4BA1-8124-5D3B79672B9D}"/>
              </a:ext>
            </a:extLst>
          </p:cNvPr>
          <p:cNvGrpSpPr/>
          <p:nvPr/>
        </p:nvGrpSpPr>
        <p:grpSpPr>
          <a:xfrm>
            <a:off x="2477022" y="3224549"/>
            <a:ext cx="1433209" cy="572685"/>
            <a:chOff x="5410368" y="3082575"/>
            <a:chExt cx="1433209" cy="743650"/>
          </a:xfrm>
          <a:solidFill>
            <a:srgbClr val="92D050"/>
          </a:solidFill>
        </p:grpSpPr>
        <p:sp>
          <p:nvSpPr>
            <p:cNvPr id="353" name="Google Shape;1162;p41">
              <a:extLst>
                <a:ext uri="{FF2B5EF4-FFF2-40B4-BE49-F238E27FC236}">
                  <a16:creationId xmlns:a16="http://schemas.microsoft.com/office/drawing/2014/main" id="{A88C1AFE-3FBF-4312-9F8D-044ED75F2A03}"/>
                </a:ext>
              </a:extLst>
            </p:cNvPr>
            <p:cNvSpPr/>
            <p:nvPr/>
          </p:nvSpPr>
          <p:spPr>
            <a:xfrm rot="5400000">
              <a:off x="5850513" y="2736928"/>
              <a:ext cx="646338" cy="1337633"/>
            </a:xfrm>
            <a:custGeom>
              <a:avLst/>
              <a:gdLst/>
              <a:ahLst/>
              <a:cxnLst/>
              <a:rect l="l" t="t" r="r" b="b"/>
              <a:pathLst>
                <a:path w="12426" h="21090" extrusionOk="0">
                  <a:moveTo>
                    <a:pt x="6378" y="1"/>
                  </a:moveTo>
                  <a:cubicBezTo>
                    <a:pt x="5147" y="469"/>
                    <a:pt x="4160" y="1595"/>
                    <a:pt x="3085" y="2479"/>
                  </a:cubicBezTo>
                  <a:cubicBezTo>
                    <a:pt x="2132" y="3241"/>
                    <a:pt x="833" y="3952"/>
                    <a:pt x="53" y="4905"/>
                  </a:cubicBezTo>
                  <a:cubicBezTo>
                    <a:pt x="53" y="6638"/>
                    <a:pt x="243" y="8058"/>
                    <a:pt x="174" y="9774"/>
                  </a:cubicBezTo>
                  <a:cubicBezTo>
                    <a:pt x="122" y="12616"/>
                    <a:pt x="1" y="15406"/>
                    <a:pt x="122" y="18195"/>
                  </a:cubicBezTo>
                  <a:cubicBezTo>
                    <a:pt x="174" y="19097"/>
                    <a:pt x="53" y="20396"/>
                    <a:pt x="122" y="20985"/>
                  </a:cubicBezTo>
                  <a:lnTo>
                    <a:pt x="226" y="21089"/>
                  </a:lnTo>
                  <a:cubicBezTo>
                    <a:pt x="1006" y="20154"/>
                    <a:pt x="2149" y="19599"/>
                    <a:pt x="3085" y="18837"/>
                  </a:cubicBezTo>
                  <a:cubicBezTo>
                    <a:pt x="4142" y="17970"/>
                    <a:pt x="5147" y="16844"/>
                    <a:pt x="6378" y="16359"/>
                  </a:cubicBezTo>
                  <a:cubicBezTo>
                    <a:pt x="8145" y="17138"/>
                    <a:pt x="9808" y="19027"/>
                    <a:pt x="11351" y="20258"/>
                  </a:cubicBezTo>
                  <a:cubicBezTo>
                    <a:pt x="11628" y="20483"/>
                    <a:pt x="11888" y="20760"/>
                    <a:pt x="12113" y="21055"/>
                  </a:cubicBezTo>
                  <a:lnTo>
                    <a:pt x="12338" y="20985"/>
                  </a:lnTo>
                  <a:cubicBezTo>
                    <a:pt x="12269" y="20379"/>
                    <a:pt x="12390" y="19079"/>
                    <a:pt x="12338" y="18195"/>
                  </a:cubicBezTo>
                  <a:lnTo>
                    <a:pt x="12338" y="17953"/>
                  </a:lnTo>
                  <a:cubicBezTo>
                    <a:pt x="12286" y="16896"/>
                    <a:pt x="12286" y="15822"/>
                    <a:pt x="12286" y="14764"/>
                  </a:cubicBezTo>
                  <a:cubicBezTo>
                    <a:pt x="12304" y="13950"/>
                    <a:pt x="12321" y="13170"/>
                    <a:pt x="12338" y="12321"/>
                  </a:cubicBezTo>
                  <a:cubicBezTo>
                    <a:pt x="12356" y="11472"/>
                    <a:pt x="12373" y="10623"/>
                    <a:pt x="12390" y="9774"/>
                  </a:cubicBezTo>
                  <a:lnTo>
                    <a:pt x="12390" y="9653"/>
                  </a:lnTo>
                  <a:cubicBezTo>
                    <a:pt x="12425" y="8665"/>
                    <a:pt x="12408" y="7712"/>
                    <a:pt x="12373" y="6742"/>
                  </a:cubicBezTo>
                  <a:cubicBezTo>
                    <a:pt x="12356" y="6135"/>
                    <a:pt x="12338" y="5529"/>
                    <a:pt x="12338" y="4922"/>
                  </a:cubicBezTo>
                  <a:cubicBezTo>
                    <a:pt x="12200" y="4472"/>
                    <a:pt x="11749" y="4177"/>
                    <a:pt x="11333" y="3900"/>
                  </a:cubicBezTo>
                  <a:cubicBezTo>
                    <a:pt x="9808" y="2669"/>
                    <a:pt x="8162" y="781"/>
                    <a:pt x="6378"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1163;p41">
              <a:extLst>
                <a:ext uri="{FF2B5EF4-FFF2-40B4-BE49-F238E27FC236}">
                  <a16:creationId xmlns:a16="http://schemas.microsoft.com/office/drawing/2014/main" id="{530BEF08-C2DC-4ACA-B8A8-331519B7B94E}"/>
                </a:ext>
              </a:extLst>
            </p:cNvPr>
            <p:cNvSpPr/>
            <p:nvPr/>
          </p:nvSpPr>
          <p:spPr>
            <a:xfrm rot="5400000">
              <a:off x="6522054" y="3094624"/>
              <a:ext cx="330867" cy="312178"/>
            </a:xfrm>
            <a:custGeom>
              <a:avLst/>
              <a:gdLst/>
              <a:ahLst/>
              <a:cxnLst/>
              <a:rect l="l" t="t" r="r" b="b"/>
              <a:pathLst>
                <a:path w="6361" h="4922" fill="none" extrusionOk="0">
                  <a:moveTo>
                    <a:pt x="6360" y="1"/>
                  </a:moveTo>
                  <a:lnTo>
                    <a:pt x="6326" y="18"/>
                  </a:lnTo>
                  <a:cubicBezTo>
                    <a:pt x="5095" y="486"/>
                    <a:pt x="4090" y="1612"/>
                    <a:pt x="3033" y="2496"/>
                  </a:cubicBezTo>
                  <a:cubicBezTo>
                    <a:pt x="2080" y="3258"/>
                    <a:pt x="781" y="3969"/>
                    <a:pt x="1" y="492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1164;p41">
              <a:extLst>
                <a:ext uri="{FF2B5EF4-FFF2-40B4-BE49-F238E27FC236}">
                  <a16:creationId xmlns:a16="http://schemas.microsoft.com/office/drawing/2014/main" id="{A33C17B7-DC0C-4769-8426-2F0E35B8EF16}"/>
                </a:ext>
              </a:extLst>
            </p:cNvPr>
            <p:cNvSpPr/>
            <p:nvPr/>
          </p:nvSpPr>
          <p:spPr>
            <a:xfrm rot="5400000">
              <a:off x="6529872" y="3410679"/>
              <a:ext cx="311934" cy="315476"/>
            </a:xfrm>
            <a:custGeom>
              <a:avLst/>
              <a:gdLst/>
              <a:ahLst/>
              <a:cxnLst/>
              <a:rect l="l" t="t" r="r" b="b"/>
              <a:pathLst>
                <a:path w="5997" h="4974" fill="none" extrusionOk="0">
                  <a:moveTo>
                    <a:pt x="1" y="1"/>
                  </a:moveTo>
                  <a:lnTo>
                    <a:pt x="36" y="18"/>
                  </a:lnTo>
                  <a:cubicBezTo>
                    <a:pt x="1803" y="798"/>
                    <a:pt x="3466" y="2686"/>
                    <a:pt x="4991" y="3917"/>
                  </a:cubicBezTo>
                  <a:cubicBezTo>
                    <a:pt x="5390" y="4194"/>
                    <a:pt x="5858" y="4489"/>
                    <a:pt x="5996" y="4939"/>
                  </a:cubicBezTo>
                  <a:cubicBezTo>
                    <a:pt x="5996" y="4956"/>
                    <a:pt x="5996" y="4956"/>
                    <a:pt x="5996" y="4974"/>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1165;p41">
              <a:extLst>
                <a:ext uri="{FF2B5EF4-FFF2-40B4-BE49-F238E27FC236}">
                  <a16:creationId xmlns:a16="http://schemas.microsoft.com/office/drawing/2014/main" id="{20B7E7A8-FAAE-4ECA-9288-965DB8865E9A}"/>
                </a:ext>
              </a:extLst>
            </p:cNvPr>
            <p:cNvSpPr/>
            <p:nvPr/>
          </p:nvSpPr>
          <p:spPr>
            <a:xfrm rot="5400000">
              <a:off x="5493121" y="3103187"/>
              <a:ext cx="323637" cy="302284"/>
            </a:xfrm>
            <a:custGeom>
              <a:avLst/>
              <a:gdLst/>
              <a:ahLst/>
              <a:cxnLst/>
              <a:rect l="l" t="t" r="r" b="b"/>
              <a:pathLst>
                <a:path w="6222" h="4766" fill="none" extrusionOk="0">
                  <a:moveTo>
                    <a:pt x="6221" y="0"/>
                  </a:moveTo>
                  <a:cubicBezTo>
                    <a:pt x="6204" y="0"/>
                    <a:pt x="6204" y="0"/>
                    <a:pt x="6187" y="18"/>
                  </a:cubicBezTo>
                  <a:cubicBezTo>
                    <a:pt x="4956" y="503"/>
                    <a:pt x="3951" y="1612"/>
                    <a:pt x="2894" y="2496"/>
                  </a:cubicBezTo>
                  <a:cubicBezTo>
                    <a:pt x="1958" y="3258"/>
                    <a:pt x="815" y="3813"/>
                    <a:pt x="35" y="4731"/>
                  </a:cubicBezTo>
                  <a:lnTo>
                    <a:pt x="0" y="476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1166;p41">
              <a:extLst>
                <a:ext uri="{FF2B5EF4-FFF2-40B4-BE49-F238E27FC236}">
                  <a16:creationId xmlns:a16="http://schemas.microsoft.com/office/drawing/2014/main" id="{733FDEDC-EADF-4606-9FAA-608B21F697B3}"/>
                </a:ext>
              </a:extLst>
            </p:cNvPr>
            <p:cNvSpPr/>
            <p:nvPr/>
          </p:nvSpPr>
          <p:spPr>
            <a:xfrm rot="5400000">
              <a:off x="5491838" y="3410140"/>
              <a:ext cx="311934" cy="316554"/>
            </a:xfrm>
            <a:custGeom>
              <a:avLst/>
              <a:gdLst/>
              <a:ahLst/>
              <a:cxnLst/>
              <a:rect l="l" t="t" r="r" b="b"/>
              <a:pathLst>
                <a:path w="5997" h="4991" fill="none" extrusionOk="0">
                  <a:moveTo>
                    <a:pt x="1" y="0"/>
                  </a:moveTo>
                  <a:lnTo>
                    <a:pt x="36" y="18"/>
                  </a:lnTo>
                  <a:cubicBezTo>
                    <a:pt x="1803" y="797"/>
                    <a:pt x="3466" y="2686"/>
                    <a:pt x="4991" y="3917"/>
                  </a:cubicBezTo>
                  <a:cubicBezTo>
                    <a:pt x="5286" y="4142"/>
                    <a:pt x="5546" y="4419"/>
                    <a:pt x="5771" y="4714"/>
                  </a:cubicBezTo>
                  <a:lnTo>
                    <a:pt x="5927" y="4887"/>
                  </a:lnTo>
                  <a:lnTo>
                    <a:pt x="5996" y="4991"/>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1167;p41">
              <a:extLst>
                <a:ext uri="{FF2B5EF4-FFF2-40B4-BE49-F238E27FC236}">
                  <a16:creationId xmlns:a16="http://schemas.microsoft.com/office/drawing/2014/main" id="{543ABAF8-03E8-420D-9C3D-7E3D53881890}"/>
                </a:ext>
              </a:extLst>
            </p:cNvPr>
            <p:cNvSpPr/>
            <p:nvPr/>
          </p:nvSpPr>
          <p:spPr>
            <a:xfrm rot="5400000">
              <a:off x="5706056" y="3526154"/>
              <a:ext cx="5462" cy="394630"/>
            </a:xfrm>
            <a:custGeom>
              <a:avLst/>
              <a:gdLst/>
              <a:ahLst/>
              <a:cxnLst/>
              <a:rect l="l" t="t" r="r" b="b"/>
              <a:pathLst>
                <a:path w="105" h="6222" fill="none" extrusionOk="0">
                  <a:moveTo>
                    <a:pt x="17" y="0"/>
                  </a:moveTo>
                  <a:cubicBezTo>
                    <a:pt x="0" y="1075"/>
                    <a:pt x="17" y="2132"/>
                    <a:pt x="52" y="3206"/>
                  </a:cubicBezTo>
                  <a:lnTo>
                    <a:pt x="52" y="3431"/>
                  </a:lnTo>
                  <a:cubicBezTo>
                    <a:pt x="104" y="4333"/>
                    <a:pt x="0" y="5632"/>
                    <a:pt x="52" y="622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1168;p41">
              <a:extLst>
                <a:ext uri="{FF2B5EF4-FFF2-40B4-BE49-F238E27FC236}">
                  <a16:creationId xmlns:a16="http://schemas.microsoft.com/office/drawing/2014/main" id="{5899AFC4-A721-414B-9006-716D9C2B7FAA}"/>
                </a:ext>
              </a:extLst>
            </p:cNvPr>
            <p:cNvSpPr/>
            <p:nvPr/>
          </p:nvSpPr>
          <p:spPr>
            <a:xfrm rot="5400000">
              <a:off x="6222782" y="3404872"/>
              <a:ext cx="7282" cy="640783"/>
            </a:xfrm>
            <a:custGeom>
              <a:avLst/>
              <a:gdLst/>
              <a:ahLst/>
              <a:cxnLst/>
              <a:rect l="l" t="t" r="r" b="b"/>
              <a:pathLst>
                <a:path w="140" h="10103" fill="none" extrusionOk="0">
                  <a:moveTo>
                    <a:pt x="52" y="0"/>
                  </a:moveTo>
                  <a:lnTo>
                    <a:pt x="52" y="260"/>
                  </a:lnTo>
                  <a:cubicBezTo>
                    <a:pt x="52" y="884"/>
                    <a:pt x="70" y="1473"/>
                    <a:pt x="87" y="2080"/>
                  </a:cubicBezTo>
                  <a:cubicBezTo>
                    <a:pt x="104" y="3050"/>
                    <a:pt x="139" y="4003"/>
                    <a:pt x="104" y="4991"/>
                  </a:cubicBezTo>
                  <a:lnTo>
                    <a:pt x="104" y="5112"/>
                  </a:lnTo>
                  <a:cubicBezTo>
                    <a:pt x="87" y="5961"/>
                    <a:pt x="70" y="6810"/>
                    <a:pt x="52" y="7659"/>
                  </a:cubicBezTo>
                  <a:cubicBezTo>
                    <a:pt x="35" y="8508"/>
                    <a:pt x="0" y="9288"/>
                    <a:pt x="0" y="1010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1169;p41">
              <a:extLst>
                <a:ext uri="{FF2B5EF4-FFF2-40B4-BE49-F238E27FC236}">
                  <a16:creationId xmlns:a16="http://schemas.microsoft.com/office/drawing/2014/main" id="{DD6F125E-C58E-4047-B79A-A80F3A0F32A9}"/>
                </a:ext>
              </a:extLst>
            </p:cNvPr>
            <p:cNvSpPr/>
            <p:nvPr/>
          </p:nvSpPr>
          <p:spPr>
            <a:xfrm rot="5400000">
              <a:off x="6416711" y="3696122"/>
              <a:ext cx="101897" cy="158309"/>
            </a:xfrm>
            <a:custGeom>
              <a:avLst/>
              <a:gdLst/>
              <a:ahLst/>
              <a:cxnLst/>
              <a:rect l="l" t="t" r="r" b="b"/>
              <a:pathLst>
                <a:path w="1959" h="2496" fill="none" extrusionOk="0">
                  <a:moveTo>
                    <a:pt x="0" y="0"/>
                  </a:moveTo>
                  <a:cubicBezTo>
                    <a:pt x="797" y="971"/>
                    <a:pt x="1265" y="1872"/>
                    <a:pt x="1958" y="249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1170;p41">
              <a:extLst>
                <a:ext uri="{FF2B5EF4-FFF2-40B4-BE49-F238E27FC236}">
                  <a16:creationId xmlns:a16="http://schemas.microsoft.com/office/drawing/2014/main" id="{793DCD91-956C-4D04-88E2-3F99BEC5F1D4}"/>
                </a:ext>
              </a:extLst>
            </p:cNvPr>
            <p:cNvSpPr/>
            <p:nvPr/>
          </p:nvSpPr>
          <p:spPr>
            <a:xfrm rot="5400000">
              <a:off x="5828849" y="3380644"/>
              <a:ext cx="22575" cy="859536"/>
            </a:xfrm>
            <a:custGeom>
              <a:avLst/>
              <a:gdLst/>
              <a:ahLst/>
              <a:cxnLst/>
              <a:rect l="l" t="t" r="r" b="b"/>
              <a:pathLst>
                <a:path w="434" h="13552" fill="none" extrusionOk="0">
                  <a:moveTo>
                    <a:pt x="434" y="1"/>
                  </a:moveTo>
                  <a:cubicBezTo>
                    <a:pt x="417" y="867"/>
                    <a:pt x="434" y="1751"/>
                    <a:pt x="434" y="2600"/>
                  </a:cubicBezTo>
                  <a:cubicBezTo>
                    <a:pt x="434" y="2877"/>
                    <a:pt x="417" y="3137"/>
                    <a:pt x="417" y="3415"/>
                  </a:cubicBezTo>
                  <a:cubicBezTo>
                    <a:pt x="399" y="4056"/>
                    <a:pt x="399" y="4697"/>
                    <a:pt x="382" y="5338"/>
                  </a:cubicBezTo>
                  <a:cubicBezTo>
                    <a:pt x="382" y="6274"/>
                    <a:pt x="382" y="7209"/>
                    <a:pt x="347" y="8145"/>
                  </a:cubicBezTo>
                  <a:cubicBezTo>
                    <a:pt x="330" y="8942"/>
                    <a:pt x="313" y="9722"/>
                    <a:pt x="261" y="10519"/>
                  </a:cubicBezTo>
                  <a:cubicBezTo>
                    <a:pt x="261" y="10640"/>
                    <a:pt x="243" y="10762"/>
                    <a:pt x="226" y="10883"/>
                  </a:cubicBezTo>
                  <a:cubicBezTo>
                    <a:pt x="174" y="11784"/>
                    <a:pt x="53" y="12668"/>
                    <a:pt x="1" y="1355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1171;p41">
              <a:extLst>
                <a:ext uri="{FF2B5EF4-FFF2-40B4-BE49-F238E27FC236}">
                  <a16:creationId xmlns:a16="http://schemas.microsoft.com/office/drawing/2014/main" id="{46CB1B0A-8B39-4ACB-80F8-AE660C25100E}"/>
                </a:ext>
              </a:extLst>
            </p:cNvPr>
            <p:cNvSpPr/>
            <p:nvPr/>
          </p:nvSpPr>
          <p:spPr>
            <a:xfrm rot="5400000">
              <a:off x="6326916" y="3764569"/>
              <a:ext cx="4577" cy="118732"/>
            </a:xfrm>
            <a:custGeom>
              <a:avLst/>
              <a:gdLst/>
              <a:ahLst/>
              <a:cxnLst/>
              <a:rect l="l" t="t" r="r" b="b"/>
              <a:pathLst>
                <a:path w="88" h="1872" fill="none" extrusionOk="0">
                  <a:moveTo>
                    <a:pt x="87" y="0"/>
                  </a:moveTo>
                  <a:cubicBezTo>
                    <a:pt x="35" y="624"/>
                    <a:pt x="1" y="1248"/>
                    <a:pt x="1" y="18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1172;p41">
              <a:extLst>
                <a:ext uri="{FF2B5EF4-FFF2-40B4-BE49-F238E27FC236}">
                  <a16:creationId xmlns:a16="http://schemas.microsoft.com/office/drawing/2014/main" id="{289E67F1-F0F2-4AD0-9BBE-E5C5FA5C3E06}"/>
                </a:ext>
              </a:extLst>
            </p:cNvPr>
            <p:cNvSpPr/>
            <p:nvPr/>
          </p:nvSpPr>
          <p:spPr>
            <a:xfrm rot="5400000">
              <a:off x="6295506" y="3702250"/>
              <a:ext cx="93783" cy="145116"/>
            </a:xfrm>
            <a:custGeom>
              <a:avLst/>
              <a:gdLst/>
              <a:ahLst/>
              <a:cxnLst/>
              <a:rect l="l" t="t" r="r" b="b"/>
              <a:pathLst>
                <a:path w="1803" h="2288" fill="none" extrusionOk="0">
                  <a:moveTo>
                    <a:pt x="1" y="1"/>
                  </a:moveTo>
                  <a:cubicBezTo>
                    <a:pt x="590" y="191"/>
                    <a:pt x="1387" y="1699"/>
                    <a:pt x="1803" y="2288"/>
                  </a:cubicBezTo>
                  <a:lnTo>
                    <a:pt x="1803" y="2288"/>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1173;p41">
              <a:extLst>
                <a:ext uri="{FF2B5EF4-FFF2-40B4-BE49-F238E27FC236}">
                  <a16:creationId xmlns:a16="http://schemas.microsoft.com/office/drawing/2014/main" id="{941C0197-3971-48BB-8B86-632356C06596}"/>
                </a:ext>
              </a:extLst>
            </p:cNvPr>
            <p:cNvSpPr/>
            <p:nvPr/>
          </p:nvSpPr>
          <p:spPr>
            <a:xfrm rot="5400000">
              <a:off x="6123816" y="3714304"/>
              <a:ext cx="86553" cy="126469"/>
            </a:xfrm>
            <a:custGeom>
              <a:avLst/>
              <a:gdLst/>
              <a:ahLst/>
              <a:cxnLst/>
              <a:rect l="l" t="t" r="r" b="b"/>
              <a:pathLst>
                <a:path w="1664" h="1994" fill="none" extrusionOk="0">
                  <a:moveTo>
                    <a:pt x="0" y="1"/>
                  </a:moveTo>
                  <a:cubicBezTo>
                    <a:pt x="416" y="295"/>
                    <a:pt x="1248" y="1266"/>
                    <a:pt x="1664" y="199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1174;p41">
              <a:extLst>
                <a:ext uri="{FF2B5EF4-FFF2-40B4-BE49-F238E27FC236}">
                  <a16:creationId xmlns:a16="http://schemas.microsoft.com/office/drawing/2014/main" id="{673EE82F-0A0C-4CCD-AFF8-9A8B066AFDA9}"/>
                </a:ext>
              </a:extLst>
            </p:cNvPr>
            <p:cNvSpPr/>
            <p:nvPr/>
          </p:nvSpPr>
          <p:spPr>
            <a:xfrm rot="5400000">
              <a:off x="5948636" y="3708404"/>
              <a:ext cx="92899" cy="131924"/>
            </a:xfrm>
            <a:custGeom>
              <a:avLst/>
              <a:gdLst/>
              <a:ahLst/>
              <a:cxnLst/>
              <a:rect l="l" t="t" r="r" b="b"/>
              <a:pathLst>
                <a:path w="1786" h="2080" fill="none" extrusionOk="0">
                  <a:moveTo>
                    <a:pt x="1" y="0"/>
                  </a:moveTo>
                  <a:cubicBezTo>
                    <a:pt x="399" y="173"/>
                    <a:pt x="1370" y="1542"/>
                    <a:pt x="1751" y="2045"/>
                  </a:cubicBezTo>
                  <a:lnTo>
                    <a:pt x="1786" y="2080"/>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1175;p41">
              <a:extLst>
                <a:ext uri="{FF2B5EF4-FFF2-40B4-BE49-F238E27FC236}">
                  <a16:creationId xmlns:a16="http://schemas.microsoft.com/office/drawing/2014/main" id="{88F8C33D-4DE9-409C-9D6C-50F132EF4008}"/>
                </a:ext>
              </a:extLst>
            </p:cNvPr>
            <p:cNvSpPr/>
            <p:nvPr/>
          </p:nvSpPr>
          <p:spPr>
            <a:xfrm rot="5400000">
              <a:off x="5781334" y="3692458"/>
              <a:ext cx="95604" cy="153932"/>
            </a:xfrm>
            <a:custGeom>
              <a:avLst/>
              <a:gdLst/>
              <a:ahLst/>
              <a:cxnLst/>
              <a:rect l="l" t="t" r="r" b="b"/>
              <a:pathLst>
                <a:path w="1838" h="2427" fill="none" extrusionOk="0">
                  <a:moveTo>
                    <a:pt x="0" y="0"/>
                  </a:moveTo>
                  <a:lnTo>
                    <a:pt x="0" y="0"/>
                  </a:lnTo>
                  <a:cubicBezTo>
                    <a:pt x="590" y="780"/>
                    <a:pt x="1300" y="1525"/>
                    <a:pt x="1837" y="2426"/>
                  </a:cubicBezTo>
                  <a:lnTo>
                    <a:pt x="1837" y="242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1176;p41">
              <a:extLst>
                <a:ext uri="{FF2B5EF4-FFF2-40B4-BE49-F238E27FC236}">
                  <a16:creationId xmlns:a16="http://schemas.microsoft.com/office/drawing/2014/main" id="{2FE16E7C-EB87-45DA-9BE2-3956895180C7}"/>
                </a:ext>
              </a:extLst>
            </p:cNvPr>
            <p:cNvSpPr/>
            <p:nvPr/>
          </p:nvSpPr>
          <p:spPr>
            <a:xfrm rot="5400000">
              <a:off x="5610771" y="3719824"/>
              <a:ext cx="83900" cy="100085"/>
            </a:xfrm>
            <a:custGeom>
              <a:avLst/>
              <a:gdLst/>
              <a:ahLst/>
              <a:cxnLst/>
              <a:rect l="l" t="t" r="r" b="b"/>
              <a:pathLst>
                <a:path w="1613" h="1578" fill="none" extrusionOk="0">
                  <a:moveTo>
                    <a:pt x="1" y="0"/>
                  </a:moveTo>
                  <a:cubicBezTo>
                    <a:pt x="469" y="225"/>
                    <a:pt x="1387" y="1109"/>
                    <a:pt x="1612" y="1577"/>
                  </a:cubicBezTo>
                  <a:lnTo>
                    <a:pt x="1612" y="1577"/>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 name="Google Shape;1183;p41">
            <a:extLst>
              <a:ext uri="{FF2B5EF4-FFF2-40B4-BE49-F238E27FC236}">
                <a16:creationId xmlns:a16="http://schemas.microsoft.com/office/drawing/2014/main" id="{6C67F820-55D3-4185-BCE0-59DBC3B6F5E3}"/>
              </a:ext>
            </a:extLst>
          </p:cNvPr>
          <p:cNvSpPr txBox="1">
            <a:spLocks/>
          </p:cNvSpPr>
          <p:nvPr/>
        </p:nvSpPr>
        <p:spPr>
          <a:xfrm>
            <a:off x="2785015" y="3258482"/>
            <a:ext cx="1043133"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ondrina Shadow"/>
              <a:buNone/>
              <a:defRPr sz="2800" b="0"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pPr algn="ctr"/>
            <a:r>
              <a:rPr lang="en-US" sz="1400" b="1" dirty="0"/>
              <a:t>Processing</a:t>
            </a:r>
          </a:p>
        </p:txBody>
      </p:sp>
      <p:sp>
        <p:nvSpPr>
          <p:cNvPr id="370" name="Rectangle 369">
            <a:extLst>
              <a:ext uri="{FF2B5EF4-FFF2-40B4-BE49-F238E27FC236}">
                <a16:creationId xmlns:a16="http://schemas.microsoft.com/office/drawing/2014/main" id="{0A0973B2-68BB-43ED-BAC0-310EAB77F3AF}"/>
              </a:ext>
            </a:extLst>
          </p:cNvPr>
          <p:cNvSpPr/>
          <p:nvPr/>
        </p:nvSpPr>
        <p:spPr>
          <a:xfrm>
            <a:off x="5917784" y="3983178"/>
            <a:ext cx="1252885" cy="430397"/>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Status - </a:t>
            </a:r>
            <a:r>
              <a:rPr lang="en-US" sz="900" dirty="0">
                <a:solidFill>
                  <a:srgbClr val="A31515"/>
                </a:solidFill>
                <a:latin typeface="Cascadia Mono" panose="020B0609020000020004" pitchFamily="49" charset="0"/>
              </a:rPr>
              <a:t>Shipped</a:t>
            </a:r>
            <a:endParaRPr lang="en-US" sz="800" dirty="0"/>
          </a:p>
          <a:p>
            <a:pPr algn="ctr"/>
            <a:r>
              <a:rPr lang="en-US" sz="800" dirty="0"/>
              <a:t>Payment - </a:t>
            </a:r>
            <a:r>
              <a:rPr lang="en-US" sz="900" dirty="0">
                <a:solidFill>
                  <a:srgbClr val="A31515"/>
                </a:solidFill>
                <a:latin typeface="Cascadia Mono" panose="020B0609020000020004" pitchFamily="49" charset="0"/>
              </a:rPr>
              <a:t>Approved</a:t>
            </a:r>
          </a:p>
        </p:txBody>
      </p:sp>
      <p:sp>
        <p:nvSpPr>
          <p:cNvPr id="371" name="Rectangle 370">
            <a:extLst>
              <a:ext uri="{FF2B5EF4-FFF2-40B4-BE49-F238E27FC236}">
                <a16:creationId xmlns:a16="http://schemas.microsoft.com/office/drawing/2014/main" id="{0536D381-6AED-4D4A-AF56-59DB328FDBD7}"/>
              </a:ext>
            </a:extLst>
          </p:cNvPr>
          <p:cNvSpPr/>
          <p:nvPr/>
        </p:nvSpPr>
        <p:spPr>
          <a:xfrm>
            <a:off x="2556182" y="3976332"/>
            <a:ext cx="1307035" cy="538601"/>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Status - </a:t>
            </a:r>
            <a:r>
              <a:rPr lang="en-US" sz="900" dirty="0">
                <a:solidFill>
                  <a:srgbClr val="A31515"/>
                </a:solidFill>
                <a:latin typeface="Cascadia Mono" panose="020B0609020000020004" pitchFamily="49" charset="0"/>
              </a:rPr>
              <a:t>Processing</a:t>
            </a:r>
            <a:endParaRPr lang="en-US" sz="800" dirty="0"/>
          </a:p>
          <a:p>
            <a:pPr algn="ctr"/>
            <a:r>
              <a:rPr lang="en-US" sz="800" dirty="0"/>
              <a:t>Payment - </a:t>
            </a:r>
            <a:r>
              <a:rPr lang="en-US" sz="800" dirty="0" err="1">
                <a:solidFill>
                  <a:srgbClr val="A31515"/>
                </a:solidFill>
                <a:latin typeface="Cascadia Mono" panose="020B0609020000020004" pitchFamily="49" charset="0"/>
              </a:rPr>
              <a:t>ApprovedForDelayedPayment</a:t>
            </a:r>
            <a:endParaRPr lang="en-US" sz="800" dirty="0"/>
          </a:p>
        </p:txBody>
      </p:sp>
      <p:sp>
        <p:nvSpPr>
          <p:cNvPr id="372" name="Rectangle 371">
            <a:extLst>
              <a:ext uri="{FF2B5EF4-FFF2-40B4-BE49-F238E27FC236}">
                <a16:creationId xmlns:a16="http://schemas.microsoft.com/office/drawing/2014/main" id="{DC69512C-F8F3-42DE-A95A-EE0E7986B728}"/>
              </a:ext>
            </a:extLst>
          </p:cNvPr>
          <p:cNvSpPr/>
          <p:nvPr/>
        </p:nvSpPr>
        <p:spPr>
          <a:xfrm>
            <a:off x="4215671" y="3959572"/>
            <a:ext cx="1307035" cy="538601"/>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Status - </a:t>
            </a:r>
            <a:r>
              <a:rPr lang="en-US" sz="900" dirty="0">
                <a:solidFill>
                  <a:srgbClr val="A31515"/>
                </a:solidFill>
                <a:latin typeface="Cascadia Mono" panose="020B0609020000020004" pitchFamily="49" charset="0"/>
              </a:rPr>
              <a:t>Shipped</a:t>
            </a:r>
            <a:endParaRPr lang="en-US" sz="800" dirty="0"/>
          </a:p>
          <a:p>
            <a:pPr algn="ctr"/>
            <a:r>
              <a:rPr lang="en-US" sz="800" dirty="0"/>
              <a:t>Payment - </a:t>
            </a:r>
            <a:r>
              <a:rPr lang="en-US" sz="800" dirty="0" err="1">
                <a:solidFill>
                  <a:srgbClr val="A31515"/>
                </a:solidFill>
                <a:latin typeface="Cascadia Mono" panose="020B0609020000020004" pitchFamily="49" charset="0"/>
              </a:rPr>
              <a:t>ApprovedForDelayedPayment</a:t>
            </a:r>
            <a:endParaRPr lang="en-US" sz="800" dirty="0"/>
          </a:p>
        </p:txBody>
      </p:sp>
      <p:grpSp>
        <p:nvGrpSpPr>
          <p:cNvPr id="374" name="Google Shape;1756;p55">
            <a:extLst>
              <a:ext uri="{FF2B5EF4-FFF2-40B4-BE49-F238E27FC236}">
                <a16:creationId xmlns:a16="http://schemas.microsoft.com/office/drawing/2014/main" id="{BA38F411-FC39-47C5-8A18-697BD7BB162D}"/>
              </a:ext>
            </a:extLst>
          </p:cNvPr>
          <p:cNvGrpSpPr/>
          <p:nvPr/>
        </p:nvGrpSpPr>
        <p:grpSpPr>
          <a:xfrm>
            <a:off x="7384694" y="3109557"/>
            <a:ext cx="1725568" cy="743751"/>
            <a:chOff x="3514751" y="3957175"/>
            <a:chExt cx="921874" cy="502125"/>
          </a:xfrm>
          <a:solidFill>
            <a:srgbClr val="7030A0"/>
          </a:solidFill>
        </p:grpSpPr>
        <p:sp>
          <p:nvSpPr>
            <p:cNvPr id="375" name="Google Shape;1757;p55">
              <a:extLst>
                <a:ext uri="{FF2B5EF4-FFF2-40B4-BE49-F238E27FC236}">
                  <a16:creationId xmlns:a16="http://schemas.microsoft.com/office/drawing/2014/main" id="{FE0E0DE3-B447-4785-B1A1-FFCB751E3A86}"/>
                </a:ext>
              </a:extLst>
            </p:cNvPr>
            <p:cNvSpPr/>
            <p:nvPr/>
          </p:nvSpPr>
          <p:spPr>
            <a:xfrm>
              <a:off x="3516050" y="3961975"/>
              <a:ext cx="870750" cy="495450"/>
            </a:xfrm>
            <a:custGeom>
              <a:avLst/>
              <a:gdLst/>
              <a:ahLst/>
              <a:cxnLst/>
              <a:rect l="l" t="t" r="r" b="b"/>
              <a:pathLst>
                <a:path w="34830" h="19818" extrusionOk="0">
                  <a:moveTo>
                    <a:pt x="18845" y="0"/>
                  </a:moveTo>
                  <a:cubicBezTo>
                    <a:pt x="17043" y="0"/>
                    <a:pt x="15193" y="215"/>
                    <a:pt x="13707" y="1126"/>
                  </a:cubicBezTo>
                  <a:cubicBezTo>
                    <a:pt x="12425" y="1940"/>
                    <a:pt x="11281" y="3811"/>
                    <a:pt x="11402" y="7762"/>
                  </a:cubicBezTo>
                  <a:lnTo>
                    <a:pt x="11350" y="7762"/>
                  </a:lnTo>
                  <a:cubicBezTo>
                    <a:pt x="8041" y="9564"/>
                    <a:pt x="4644" y="11193"/>
                    <a:pt x="1144" y="12614"/>
                  </a:cubicBezTo>
                  <a:cubicBezTo>
                    <a:pt x="780" y="12805"/>
                    <a:pt x="382" y="12978"/>
                    <a:pt x="0" y="13117"/>
                  </a:cubicBezTo>
                  <a:lnTo>
                    <a:pt x="0" y="13169"/>
                  </a:lnTo>
                  <a:cubicBezTo>
                    <a:pt x="3310" y="13169"/>
                    <a:pt x="6568" y="12666"/>
                    <a:pt x="9825" y="12666"/>
                  </a:cubicBezTo>
                  <a:cubicBezTo>
                    <a:pt x="10269" y="12666"/>
                    <a:pt x="10690" y="12600"/>
                    <a:pt x="11125" y="12600"/>
                  </a:cubicBezTo>
                  <a:cubicBezTo>
                    <a:pt x="11234" y="12600"/>
                    <a:pt x="11343" y="12604"/>
                    <a:pt x="11454" y="12614"/>
                  </a:cubicBezTo>
                  <a:cubicBezTo>
                    <a:pt x="11385" y="13203"/>
                    <a:pt x="11368" y="13810"/>
                    <a:pt x="11385" y="14399"/>
                  </a:cubicBezTo>
                  <a:cubicBezTo>
                    <a:pt x="10969" y="19736"/>
                    <a:pt x="17588" y="19199"/>
                    <a:pt x="21331" y="19268"/>
                  </a:cubicBezTo>
                  <a:cubicBezTo>
                    <a:pt x="23222" y="19332"/>
                    <a:pt x="26119" y="19818"/>
                    <a:pt x="28858" y="19818"/>
                  </a:cubicBezTo>
                  <a:cubicBezTo>
                    <a:pt x="29106" y="19818"/>
                    <a:pt x="29353" y="19814"/>
                    <a:pt x="29597" y="19805"/>
                  </a:cubicBezTo>
                  <a:cubicBezTo>
                    <a:pt x="30827" y="19667"/>
                    <a:pt x="32109" y="18887"/>
                    <a:pt x="33028" y="17899"/>
                  </a:cubicBezTo>
                  <a:cubicBezTo>
                    <a:pt x="33548" y="17345"/>
                    <a:pt x="33946" y="16686"/>
                    <a:pt x="34206" y="15993"/>
                  </a:cubicBezTo>
                  <a:cubicBezTo>
                    <a:pt x="34275" y="15803"/>
                    <a:pt x="34310" y="15629"/>
                    <a:pt x="34345" y="15439"/>
                  </a:cubicBezTo>
                  <a:cubicBezTo>
                    <a:pt x="34414" y="15005"/>
                    <a:pt x="34483" y="14590"/>
                    <a:pt x="34535" y="14156"/>
                  </a:cubicBezTo>
                  <a:cubicBezTo>
                    <a:pt x="34622" y="13463"/>
                    <a:pt x="34691" y="12770"/>
                    <a:pt x="34726" y="12060"/>
                  </a:cubicBezTo>
                  <a:cubicBezTo>
                    <a:pt x="34778" y="11263"/>
                    <a:pt x="34830" y="10466"/>
                    <a:pt x="34830" y="9668"/>
                  </a:cubicBezTo>
                  <a:cubicBezTo>
                    <a:pt x="34830" y="8906"/>
                    <a:pt x="34813" y="8126"/>
                    <a:pt x="34778" y="7398"/>
                  </a:cubicBezTo>
                  <a:cubicBezTo>
                    <a:pt x="34761" y="6671"/>
                    <a:pt x="34709" y="5943"/>
                    <a:pt x="34657" y="5198"/>
                  </a:cubicBezTo>
                  <a:cubicBezTo>
                    <a:pt x="34657" y="5198"/>
                    <a:pt x="34657" y="5198"/>
                    <a:pt x="34657" y="5180"/>
                  </a:cubicBezTo>
                  <a:cubicBezTo>
                    <a:pt x="34587" y="4539"/>
                    <a:pt x="34414" y="3915"/>
                    <a:pt x="34154" y="3326"/>
                  </a:cubicBezTo>
                  <a:cubicBezTo>
                    <a:pt x="33894" y="2720"/>
                    <a:pt x="33530" y="2131"/>
                    <a:pt x="33097" y="1628"/>
                  </a:cubicBezTo>
                  <a:cubicBezTo>
                    <a:pt x="32785" y="1264"/>
                    <a:pt x="32439" y="935"/>
                    <a:pt x="32040" y="658"/>
                  </a:cubicBezTo>
                  <a:cubicBezTo>
                    <a:pt x="31399" y="190"/>
                    <a:pt x="30221" y="207"/>
                    <a:pt x="29718" y="155"/>
                  </a:cubicBezTo>
                  <a:lnTo>
                    <a:pt x="28678" y="225"/>
                  </a:lnTo>
                  <a:cubicBezTo>
                    <a:pt x="27991" y="243"/>
                    <a:pt x="27314" y="252"/>
                    <a:pt x="26643" y="252"/>
                  </a:cubicBezTo>
                  <a:cubicBezTo>
                    <a:pt x="24809" y="252"/>
                    <a:pt x="23019" y="187"/>
                    <a:pt x="21193" y="86"/>
                  </a:cubicBezTo>
                  <a:cubicBezTo>
                    <a:pt x="20444" y="43"/>
                    <a:pt x="19649" y="0"/>
                    <a:pt x="18845" y="0"/>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 name="Google Shape;1758;p55">
              <a:extLst>
                <a:ext uri="{FF2B5EF4-FFF2-40B4-BE49-F238E27FC236}">
                  <a16:creationId xmlns:a16="http://schemas.microsoft.com/office/drawing/2014/main" id="{FD005DB3-A217-410C-ABEC-3E378B210661}"/>
                </a:ext>
              </a:extLst>
            </p:cNvPr>
            <p:cNvSpPr/>
            <p:nvPr/>
          </p:nvSpPr>
          <p:spPr>
            <a:xfrm>
              <a:off x="3790275" y="3957175"/>
              <a:ext cx="646350" cy="502125"/>
            </a:xfrm>
            <a:custGeom>
              <a:avLst/>
              <a:gdLst/>
              <a:ahLst/>
              <a:cxnLst/>
              <a:rect l="l" t="t" r="r" b="b"/>
              <a:pathLst>
                <a:path w="25854" h="20085" fill="none" extrusionOk="0">
                  <a:moveTo>
                    <a:pt x="433" y="8006"/>
                  </a:moveTo>
                  <a:lnTo>
                    <a:pt x="433" y="7954"/>
                  </a:lnTo>
                  <a:cubicBezTo>
                    <a:pt x="312" y="4003"/>
                    <a:pt x="1456" y="2132"/>
                    <a:pt x="2738" y="1318"/>
                  </a:cubicBezTo>
                  <a:cubicBezTo>
                    <a:pt x="4887" y="1"/>
                    <a:pt x="7798" y="139"/>
                    <a:pt x="10224" y="278"/>
                  </a:cubicBezTo>
                  <a:cubicBezTo>
                    <a:pt x="12719" y="417"/>
                    <a:pt x="15145" y="486"/>
                    <a:pt x="17709" y="417"/>
                  </a:cubicBezTo>
                  <a:lnTo>
                    <a:pt x="18749" y="347"/>
                  </a:lnTo>
                  <a:cubicBezTo>
                    <a:pt x="20673" y="243"/>
                    <a:pt x="22804" y="313"/>
                    <a:pt x="24207" y="1664"/>
                  </a:cubicBezTo>
                  <a:cubicBezTo>
                    <a:pt x="24259" y="1699"/>
                    <a:pt x="24294" y="1751"/>
                    <a:pt x="24346" y="1785"/>
                  </a:cubicBezTo>
                  <a:cubicBezTo>
                    <a:pt x="24779" y="2288"/>
                    <a:pt x="25109" y="2860"/>
                    <a:pt x="25334" y="3484"/>
                  </a:cubicBezTo>
                  <a:cubicBezTo>
                    <a:pt x="25524" y="4038"/>
                    <a:pt x="25663" y="4627"/>
                    <a:pt x="25732" y="5216"/>
                  </a:cubicBezTo>
                  <a:cubicBezTo>
                    <a:pt x="25819" y="5962"/>
                    <a:pt x="25854" y="6707"/>
                    <a:pt x="25854" y="7452"/>
                  </a:cubicBezTo>
                  <a:cubicBezTo>
                    <a:pt x="25854" y="8093"/>
                    <a:pt x="25819" y="8699"/>
                    <a:pt x="25802" y="9271"/>
                  </a:cubicBezTo>
                  <a:lnTo>
                    <a:pt x="25802" y="9843"/>
                  </a:lnTo>
                  <a:cubicBezTo>
                    <a:pt x="25802" y="10588"/>
                    <a:pt x="25802" y="11385"/>
                    <a:pt x="25784" y="12200"/>
                  </a:cubicBezTo>
                  <a:cubicBezTo>
                    <a:pt x="25767" y="12945"/>
                    <a:pt x="25698" y="13690"/>
                    <a:pt x="25576" y="14435"/>
                  </a:cubicBezTo>
                  <a:cubicBezTo>
                    <a:pt x="25472" y="15111"/>
                    <a:pt x="25317" y="15769"/>
                    <a:pt x="25074" y="16410"/>
                  </a:cubicBezTo>
                  <a:cubicBezTo>
                    <a:pt x="24953" y="16740"/>
                    <a:pt x="24797" y="17069"/>
                    <a:pt x="24623" y="17381"/>
                  </a:cubicBezTo>
                  <a:cubicBezTo>
                    <a:pt x="24467" y="17658"/>
                    <a:pt x="24259" y="17918"/>
                    <a:pt x="24034" y="18161"/>
                  </a:cubicBezTo>
                  <a:cubicBezTo>
                    <a:pt x="22804" y="19460"/>
                    <a:pt x="20794" y="19893"/>
                    <a:pt x="18611" y="19980"/>
                  </a:cubicBezTo>
                  <a:cubicBezTo>
                    <a:pt x="15682" y="20084"/>
                    <a:pt x="12424" y="19530"/>
                    <a:pt x="10345" y="19443"/>
                  </a:cubicBezTo>
                  <a:cubicBezTo>
                    <a:pt x="6602" y="19391"/>
                    <a:pt x="0" y="19928"/>
                    <a:pt x="416" y="14591"/>
                  </a:cubicBezTo>
                  <a:cubicBezTo>
                    <a:pt x="399" y="14002"/>
                    <a:pt x="416" y="13395"/>
                    <a:pt x="468" y="12806"/>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1759;p55">
              <a:extLst>
                <a:ext uri="{FF2B5EF4-FFF2-40B4-BE49-F238E27FC236}">
                  <a16:creationId xmlns:a16="http://schemas.microsoft.com/office/drawing/2014/main" id="{94B4F6A2-A231-458A-B43C-1670C6E5791A}"/>
                </a:ext>
              </a:extLst>
            </p:cNvPr>
            <p:cNvSpPr/>
            <p:nvPr/>
          </p:nvSpPr>
          <p:spPr>
            <a:xfrm>
              <a:off x="3516050" y="4156025"/>
              <a:ext cx="283775" cy="133875"/>
            </a:xfrm>
            <a:custGeom>
              <a:avLst/>
              <a:gdLst/>
              <a:ahLst/>
              <a:cxnLst/>
              <a:rect l="l" t="t" r="r" b="b"/>
              <a:pathLst>
                <a:path w="11351" h="5355" fill="none" extrusionOk="0">
                  <a:moveTo>
                    <a:pt x="11350" y="0"/>
                  </a:moveTo>
                  <a:cubicBezTo>
                    <a:pt x="8041" y="1802"/>
                    <a:pt x="4644" y="3431"/>
                    <a:pt x="1161" y="4852"/>
                  </a:cubicBezTo>
                  <a:cubicBezTo>
                    <a:pt x="780" y="5043"/>
                    <a:pt x="399" y="5216"/>
                    <a:pt x="0" y="535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1760;p55">
              <a:extLst>
                <a:ext uri="{FF2B5EF4-FFF2-40B4-BE49-F238E27FC236}">
                  <a16:creationId xmlns:a16="http://schemas.microsoft.com/office/drawing/2014/main" id="{1A6C58B5-A8A7-4905-8836-9145E75BA7B6}"/>
                </a:ext>
              </a:extLst>
            </p:cNvPr>
            <p:cNvSpPr/>
            <p:nvPr/>
          </p:nvSpPr>
          <p:spPr>
            <a:xfrm>
              <a:off x="3514751" y="4276025"/>
              <a:ext cx="287675" cy="15175"/>
            </a:xfrm>
            <a:custGeom>
              <a:avLst/>
              <a:gdLst/>
              <a:ahLst/>
              <a:cxnLst/>
              <a:rect l="l" t="t" r="r" b="b"/>
              <a:pathLst>
                <a:path w="11507" h="607" fill="none" extrusionOk="0">
                  <a:moveTo>
                    <a:pt x="0" y="607"/>
                  </a:moveTo>
                  <a:lnTo>
                    <a:pt x="52" y="607"/>
                  </a:lnTo>
                  <a:cubicBezTo>
                    <a:pt x="3362" y="607"/>
                    <a:pt x="6620" y="104"/>
                    <a:pt x="9877" y="104"/>
                  </a:cubicBezTo>
                  <a:cubicBezTo>
                    <a:pt x="10432" y="104"/>
                    <a:pt x="10952" y="0"/>
                    <a:pt x="11506" y="5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1761;p55">
              <a:extLst>
                <a:ext uri="{FF2B5EF4-FFF2-40B4-BE49-F238E27FC236}">
                  <a16:creationId xmlns:a16="http://schemas.microsoft.com/office/drawing/2014/main" id="{1CA00EC7-BBFD-45D2-B45E-8B68280C843F}"/>
                </a:ext>
              </a:extLst>
            </p:cNvPr>
            <p:cNvSpPr/>
            <p:nvPr/>
          </p:nvSpPr>
          <p:spPr>
            <a:xfrm>
              <a:off x="4255950" y="3965850"/>
              <a:ext cx="130850" cy="491275"/>
            </a:xfrm>
            <a:custGeom>
              <a:avLst/>
              <a:gdLst/>
              <a:ahLst/>
              <a:cxnLst/>
              <a:rect l="l" t="t" r="r" b="b"/>
              <a:pathLst>
                <a:path w="5234" h="19651" fill="none" extrusionOk="0">
                  <a:moveTo>
                    <a:pt x="122" y="0"/>
                  </a:moveTo>
                  <a:cubicBezTo>
                    <a:pt x="625" y="52"/>
                    <a:pt x="1803" y="35"/>
                    <a:pt x="2444" y="503"/>
                  </a:cubicBezTo>
                  <a:cubicBezTo>
                    <a:pt x="2843" y="780"/>
                    <a:pt x="3189" y="1109"/>
                    <a:pt x="3501" y="1473"/>
                  </a:cubicBezTo>
                  <a:cubicBezTo>
                    <a:pt x="3934" y="1976"/>
                    <a:pt x="4298" y="2565"/>
                    <a:pt x="4558" y="3171"/>
                  </a:cubicBezTo>
                  <a:cubicBezTo>
                    <a:pt x="4818" y="3760"/>
                    <a:pt x="4991" y="4384"/>
                    <a:pt x="5061" y="5025"/>
                  </a:cubicBezTo>
                  <a:cubicBezTo>
                    <a:pt x="5061" y="5043"/>
                    <a:pt x="5061" y="5043"/>
                    <a:pt x="5061" y="5043"/>
                  </a:cubicBezTo>
                  <a:cubicBezTo>
                    <a:pt x="5113" y="5788"/>
                    <a:pt x="5165" y="6516"/>
                    <a:pt x="5182" y="7243"/>
                  </a:cubicBezTo>
                  <a:cubicBezTo>
                    <a:pt x="5217" y="7971"/>
                    <a:pt x="5234" y="8751"/>
                    <a:pt x="5234" y="9513"/>
                  </a:cubicBezTo>
                  <a:cubicBezTo>
                    <a:pt x="5234" y="10311"/>
                    <a:pt x="5182" y="11108"/>
                    <a:pt x="5130" y="11905"/>
                  </a:cubicBezTo>
                  <a:cubicBezTo>
                    <a:pt x="5095" y="12615"/>
                    <a:pt x="5026" y="13308"/>
                    <a:pt x="4939" y="14001"/>
                  </a:cubicBezTo>
                  <a:cubicBezTo>
                    <a:pt x="4887" y="14435"/>
                    <a:pt x="4818" y="14850"/>
                    <a:pt x="4749" y="15284"/>
                  </a:cubicBezTo>
                  <a:cubicBezTo>
                    <a:pt x="4714" y="15474"/>
                    <a:pt x="4679" y="15648"/>
                    <a:pt x="4610" y="15838"/>
                  </a:cubicBezTo>
                  <a:cubicBezTo>
                    <a:pt x="4350" y="16531"/>
                    <a:pt x="3952" y="17190"/>
                    <a:pt x="3432" y="17744"/>
                  </a:cubicBezTo>
                  <a:cubicBezTo>
                    <a:pt x="2513" y="18732"/>
                    <a:pt x="1231" y="19512"/>
                    <a:pt x="1" y="19650"/>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1762;p55">
              <a:extLst>
                <a:ext uri="{FF2B5EF4-FFF2-40B4-BE49-F238E27FC236}">
                  <a16:creationId xmlns:a16="http://schemas.microsoft.com/office/drawing/2014/main" id="{53C8711C-E207-45F3-994F-2C7DC53B2B16}"/>
                </a:ext>
              </a:extLst>
            </p:cNvPr>
            <p:cNvSpPr/>
            <p:nvPr/>
          </p:nvSpPr>
          <p:spPr>
            <a:xfrm>
              <a:off x="4386775" y="4203675"/>
              <a:ext cx="46825" cy="900"/>
            </a:xfrm>
            <a:custGeom>
              <a:avLst/>
              <a:gdLst/>
              <a:ahLst/>
              <a:cxnLst/>
              <a:rect l="l" t="t" r="r" b="b"/>
              <a:pathLst>
                <a:path w="1873" h="36" fill="none" extrusionOk="0">
                  <a:moveTo>
                    <a:pt x="1" y="0"/>
                  </a:moveTo>
                  <a:cubicBezTo>
                    <a:pt x="694" y="35"/>
                    <a:pt x="1231" y="0"/>
                    <a:pt x="1872" y="0"/>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1763;p55">
              <a:extLst>
                <a:ext uri="{FF2B5EF4-FFF2-40B4-BE49-F238E27FC236}">
                  <a16:creationId xmlns:a16="http://schemas.microsoft.com/office/drawing/2014/main" id="{F7642B9F-EC2D-4363-94C5-BE8A24EC556A}"/>
                </a:ext>
              </a:extLst>
            </p:cNvPr>
            <p:cNvSpPr/>
            <p:nvPr/>
          </p:nvSpPr>
          <p:spPr>
            <a:xfrm>
              <a:off x="4386350" y="4262150"/>
              <a:ext cx="46375" cy="1325"/>
            </a:xfrm>
            <a:custGeom>
              <a:avLst/>
              <a:gdLst/>
              <a:ahLst/>
              <a:cxnLst/>
              <a:rect l="l" t="t" r="r" b="b"/>
              <a:pathLst>
                <a:path w="1855" h="53" fill="none" extrusionOk="0">
                  <a:moveTo>
                    <a:pt x="1" y="53"/>
                  </a:moveTo>
                  <a:cubicBezTo>
                    <a:pt x="607" y="1"/>
                    <a:pt x="1248" y="1"/>
                    <a:pt x="1855" y="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1764;p55">
              <a:extLst>
                <a:ext uri="{FF2B5EF4-FFF2-40B4-BE49-F238E27FC236}">
                  <a16:creationId xmlns:a16="http://schemas.microsoft.com/office/drawing/2014/main" id="{4ADCA437-A6C0-4C5D-84F1-8909DEDB31A0}"/>
                </a:ext>
              </a:extLst>
            </p:cNvPr>
            <p:cNvSpPr/>
            <p:nvPr/>
          </p:nvSpPr>
          <p:spPr>
            <a:xfrm>
              <a:off x="4386350" y="4143450"/>
              <a:ext cx="47250" cy="8275"/>
            </a:xfrm>
            <a:custGeom>
              <a:avLst/>
              <a:gdLst/>
              <a:ahLst/>
              <a:cxnLst/>
              <a:rect l="l" t="t" r="r" b="b"/>
              <a:pathLst>
                <a:path w="1890" h="331" fill="none" extrusionOk="0">
                  <a:moveTo>
                    <a:pt x="1" y="139"/>
                  </a:moveTo>
                  <a:cubicBezTo>
                    <a:pt x="555" y="139"/>
                    <a:pt x="1439" y="330"/>
                    <a:pt x="1889" y="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1765;p55">
              <a:extLst>
                <a:ext uri="{FF2B5EF4-FFF2-40B4-BE49-F238E27FC236}">
                  <a16:creationId xmlns:a16="http://schemas.microsoft.com/office/drawing/2014/main" id="{A9F84E99-5517-47E3-8608-ED26596FBF0A}"/>
                </a:ext>
              </a:extLst>
            </p:cNvPr>
            <p:cNvSpPr/>
            <p:nvPr/>
          </p:nvSpPr>
          <p:spPr>
            <a:xfrm>
              <a:off x="4386350" y="4088000"/>
              <a:ext cx="42925" cy="4800"/>
            </a:xfrm>
            <a:custGeom>
              <a:avLst/>
              <a:gdLst/>
              <a:ahLst/>
              <a:cxnLst/>
              <a:rect l="l" t="t" r="r" b="b"/>
              <a:pathLst>
                <a:path w="1717" h="192" fill="none" extrusionOk="0">
                  <a:moveTo>
                    <a:pt x="1" y="157"/>
                  </a:moveTo>
                  <a:cubicBezTo>
                    <a:pt x="642" y="191"/>
                    <a:pt x="1058" y="105"/>
                    <a:pt x="1716" y="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1766;p55">
              <a:extLst>
                <a:ext uri="{FF2B5EF4-FFF2-40B4-BE49-F238E27FC236}">
                  <a16:creationId xmlns:a16="http://schemas.microsoft.com/office/drawing/2014/main" id="{ADADA727-3E5A-4CB6-8E1F-463C14044CA5}"/>
                </a:ext>
              </a:extLst>
            </p:cNvPr>
            <p:cNvSpPr/>
            <p:nvPr/>
          </p:nvSpPr>
          <p:spPr>
            <a:xfrm>
              <a:off x="4374650" y="4039500"/>
              <a:ext cx="48550" cy="6075"/>
            </a:xfrm>
            <a:custGeom>
              <a:avLst/>
              <a:gdLst/>
              <a:ahLst/>
              <a:cxnLst/>
              <a:rect l="l" t="t" r="r" b="b"/>
              <a:pathLst>
                <a:path w="1942" h="243" fill="none" extrusionOk="0">
                  <a:moveTo>
                    <a:pt x="1" y="191"/>
                  </a:moveTo>
                  <a:cubicBezTo>
                    <a:pt x="746" y="243"/>
                    <a:pt x="1214" y="0"/>
                    <a:pt x="1942" y="19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1767;p55">
              <a:extLst>
                <a:ext uri="{FF2B5EF4-FFF2-40B4-BE49-F238E27FC236}">
                  <a16:creationId xmlns:a16="http://schemas.microsoft.com/office/drawing/2014/main" id="{B9B4BFD6-3937-428E-AA59-0769418E690A}"/>
                </a:ext>
              </a:extLst>
            </p:cNvPr>
            <p:cNvSpPr/>
            <p:nvPr/>
          </p:nvSpPr>
          <p:spPr>
            <a:xfrm>
              <a:off x="4342600" y="4001800"/>
              <a:ext cx="54175" cy="2200"/>
            </a:xfrm>
            <a:custGeom>
              <a:avLst/>
              <a:gdLst/>
              <a:ahLst/>
              <a:cxnLst/>
              <a:rect l="l" t="t" r="r" b="b"/>
              <a:pathLst>
                <a:path w="2167" h="88" fill="none" extrusionOk="0">
                  <a:moveTo>
                    <a:pt x="0" y="35"/>
                  </a:moveTo>
                  <a:lnTo>
                    <a:pt x="35" y="35"/>
                  </a:lnTo>
                  <a:cubicBezTo>
                    <a:pt x="763" y="0"/>
                    <a:pt x="1439" y="87"/>
                    <a:pt x="2166" y="87"/>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1768;p55">
              <a:extLst>
                <a:ext uri="{FF2B5EF4-FFF2-40B4-BE49-F238E27FC236}">
                  <a16:creationId xmlns:a16="http://schemas.microsoft.com/office/drawing/2014/main" id="{8CDF7361-9DAD-49D7-AED9-70C16C326F9B}"/>
                </a:ext>
              </a:extLst>
            </p:cNvPr>
            <p:cNvSpPr/>
            <p:nvPr/>
          </p:nvSpPr>
          <p:spPr>
            <a:xfrm>
              <a:off x="4380725" y="4312850"/>
              <a:ext cx="47250" cy="4775"/>
            </a:xfrm>
            <a:custGeom>
              <a:avLst/>
              <a:gdLst/>
              <a:ahLst/>
              <a:cxnLst/>
              <a:rect l="l" t="t" r="r" b="b"/>
              <a:pathLst>
                <a:path w="1890" h="191" fill="none" extrusionOk="0">
                  <a:moveTo>
                    <a:pt x="0" y="139"/>
                  </a:moveTo>
                  <a:cubicBezTo>
                    <a:pt x="451" y="0"/>
                    <a:pt x="1421" y="52"/>
                    <a:pt x="1889" y="19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1769;p55">
              <a:extLst>
                <a:ext uri="{FF2B5EF4-FFF2-40B4-BE49-F238E27FC236}">
                  <a16:creationId xmlns:a16="http://schemas.microsoft.com/office/drawing/2014/main" id="{1589AD3B-EAE8-4914-84B8-7A304308458A}"/>
                </a:ext>
              </a:extLst>
            </p:cNvPr>
            <p:cNvSpPr/>
            <p:nvPr/>
          </p:nvSpPr>
          <p:spPr>
            <a:xfrm>
              <a:off x="4374650" y="4362650"/>
              <a:ext cx="39450" cy="3500"/>
            </a:xfrm>
            <a:custGeom>
              <a:avLst/>
              <a:gdLst/>
              <a:ahLst/>
              <a:cxnLst/>
              <a:rect l="l" t="t" r="r" b="b"/>
              <a:pathLst>
                <a:path w="1578" h="140" fill="none" extrusionOk="0">
                  <a:moveTo>
                    <a:pt x="1" y="1"/>
                  </a:moveTo>
                  <a:cubicBezTo>
                    <a:pt x="521" y="1"/>
                    <a:pt x="1058" y="53"/>
                    <a:pt x="1578" y="139"/>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1770;p55">
              <a:extLst>
                <a:ext uri="{FF2B5EF4-FFF2-40B4-BE49-F238E27FC236}">
                  <a16:creationId xmlns:a16="http://schemas.microsoft.com/office/drawing/2014/main" id="{2A1A5A57-C7FF-4420-A82C-88D268685070}"/>
                </a:ext>
              </a:extLst>
            </p:cNvPr>
            <p:cNvSpPr/>
            <p:nvPr/>
          </p:nvSpPr>
          <p:spPr>
            <a:xfrm>
              <a:off x="4342600" y="4409000"/>
              <a:ext cx="48550" cy="2200"/>
            </a:xfrm>
            <a:custGeom>
              <a:avLst/>
              <a:gdLst/>
              <a:ahLst/>
              <a:cxnLst/>
              <a:rect l="l" t="t" r="r" b="b"/>
              <a:pathLst>
                <a:path w="1942" h="88" fill="none" extrusionOk="0">
                  <a:moveTo>
                    <a:pt x="0" y="36"/>
                  </a:moveTo>
                  <a:cubicBezTo>
                    <a:pt x="642" y="1"/>
                    <a:pt x="1300" y="88"/>
                    <a:pt x="1941" y="88"/>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TextBox 15">
            <a:extLst>
              <a:ext uri="{FF2B5EF4-FFF2-40B4-BE49-F238E27FC236}">
                <a16:creationId xmlns:a16="http://schemas.microsoft.com/office/drawing/2014/main" id="{9CB44DF2-079B-467D-A77F-5EE40E8F37BF}"/>
              </a:ext>
            </a:extLst>
          </p:cNvPr>
          <p:cNvSpPr txBox="1"/>
          <p:nvPr/>
        </p:nvSpPr>
        <p:spPr>
          <a:xfrm>
            <a:off x="7956873" y="3283031"/>
            <a:ext cx="1127232" cy="415498"/>
          </a:xfrm>
          <a:prstGeom prst="rect">
            <a:avLst/>
          </a:prstGeom>
          <a:noFill/>
        </p:spPr>
        <p:txBody>
          <a:bodyPr wrap="none" rtlCol="0">
            <a:spAutoFit/>
          </a:bodyPr>
          <a:lstStyle/>
          <a:p>
            <a:r>
              <a:rPr lang="en-US" sz="700" dirty="0">
                <a:solidFill>
                  <a:schemeClr val="bg1">
                    <a:lumMod val="95000"/>
                  </a:schemeClr>
                </a:solidFill>
              </a:rPr>
              <a:t>Company have 30days </a:t>
            </a:r>
          </a:p>
          <a:p>
            <a:r>
              <a:rPr lang="en-US" sz="700" dirty="0">
                <a:solidFill>
                  <a:schemeClr val="bg1">
                    <a:lumMod val="95000"/>
                  </a:schemeClr>
                </a:solidFill>
              </a:rPr>
              <a:t>to make payment </a:t>
            </a:r>
          </a:p>
          <a:p>
            <a:r>
              <a:rPr lang="en-US" sz="700" dirty="0">
                <a:solidFill>
                  <a:schemeClr val="bg1">
                    <a:lumMod val="95000"/>
                  </a:schemeClr>
                </a:solidFill>
              </a:rPr>
              <a:t>after order is shipped</a:t>
            </a:r>
          </a:p>
        </p:txBody>
      </p:sp>
      <p:sp>
        <p:nvSpPr>
          <p:cNvPr id="2" name="Rectangle: Rounded Corners 1">
            <a:extLst>
              <a:ext uri="{FF2B5EF4-FFF2-40B4-BE49-F238E27FC236}">
                <a16:creationId xmlns:a16="http://schemas.microsoft.com/office/drawing/2014/main" id="{656DD4FE-1F95-45D9-80B2-61AFC0017492}"/>
              </a:ext>
            </a:extLst>
          </p:cNvPr>
          <p:cNvSpPr/>
          <p:nvPr/>
        </p:nvSpPr>
        <p:spPr>
          <a:xfrm>
            <a:off x="3927231" y="1101220"/>
            <a:ext cx="3458715" cy="1561286"/>
          </a:xfrm>
          <a:prstGeom prst="round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Rectangle: Rounded Corners 176">
            <a:extLst>
              <a:ext uri="{FF2B5EF4-FFF2-40B4-BE49-F238E27FC236}">
                <a16:creationId xmlns:a16="http://schemas.microsoft.com/office/drawing/2014/main" id="{E4339F7A-FF60-405A-BA1C-0623143BFDA7}"/>
              </a:ext>
            </a:extLst>
          </p:cNvPr>
          <p:cNvSpPr/>
          <p:nvPr/>
        </p:nvSpPr>
        <p:spPr>
          <a:xfrm>
            <a:off x="2432686" y="3092621"/>
            <a:ext cx="3275480" cy="1561286"/>
          </a:xfrm>
          <a:prstGeom prst="round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5255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126"/>
                                        </p:tgtEl>
                                        <p:attrNameLst>
                                          <p:attrName>style.visibility</p:attrName>
                                        </p:attrNameLst>
                                      </p:cBhvr>
                                      <p:to>
                                        <p:strVal val="visible"/>
                                      </p:to>
                                    </p:set>
                                    <p:animEffect transition="in" filter="randombar(horizontal)">
                                      <p:cBhvr>
                                        <p:cTn id="7" dur="500"/>
                                        <p:tgtEl>
                                          <p:spTgt spid="1126"/>
                                        </p:tgtEl>
                                      </p:cBhvr>
                                    </p:animEffect>
                                  </p:childTnLst>
                                </p:cTn>
                              </p:par>
                              <p:par>
                                <p:cTn id="8" presetID="14" presetClass="entr" presetSubtype="10" fill="hold" nodeType="withEffect">
                                  <p:stCondLst>
                                    <p:cond delay="0"/>
                                  </p:stCondLst>
                                  <p:childTnLst>
                                    <p:set>
                                      <p:cBhvr>
                                        <p:cTn id="9" dur="1" fill="hold">
                                          <p:stCondLst>
                                            <p:cond delay="0"/>
                                          </p:stCondLst>
                                        </p:cTn>
                                        <p:tgtEl>
                                          <p:spTgt spid="1127"/>
                                        </p:tgtEl>
                                        <p:attrNameLst>
                                          <p:attrName>style.visibility</p:attrName>
                                        </p:attrNameLst>
                                      </p:cBhvr>
                                      <p:to>
                                        <p:strVal val="visible"/>
                                      </p:to>
                                    </p:set>
                                    <p:animEffect transition="in" filter="randombar(horizontal)">
                                      <p:cBhvr>
                                        <p:cTn id="10" dur="500"/>
                                        <p:tgtEl>
                                          <p:spTgt spid="1127"/>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181"/>
                                        </p:tgtEl>
                                        <p:attrNameLst>
                                          <p:attrName>style.visibility</p:attrName>
                                        </p:attrNameLst>
                                      </p:cBhvr>
                                      <p:to>
                                        <p:strVal val="visible"/>
                                      </p:to>
                                    </p:set>
                                    <p:animEffect transition="in" filter="randombar(horizontal)">
                                      <p:cBhvr>
                                        <p:cTn id="13" dur="500"/>
                                        <p:tgtEl>
                                          <p:spTgt spid="1181"/>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randombar(horizontal)">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nodeType="clickEffect">
                                  <p:stCondLst>
                                    <p:cond delay="0"/>
                                  </p:stCondLst>
                                  <p:childTnLst>
                                    <p:set>
                                      <p:cBhvr>
                                        <p:cTn id="22" dur="1" fill="hold">
                                          <p:stCondLst>
                                            <p:cond delay="0"/>
                                          </p:stCondLst>
                                        </p:cTn>
                                        <p:tgtEl>
                                          <p:spTgt spid="218"/>
                                        </p:tgtEl>
                                        <p:attrNameLst>
                                          <p:attrName>style.visibility</p:attrName>
                                        </p:attrNameLst>
                                      </p:cBhvr>
                                      <p:to>
                                        <p:strVal val="visible"/>
                                      </p:to>
                                    </p:set>
                                    <p:animEffect transition="in" filter="randombar(horizontal)">
                                      <p:cBhvr>
                                        <p:cTn id="23" dur="500"/>
                                        <p:tgtEl>
                                          <p:spTgt spid="218"/>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235"/>
                                        </p:tgtEl>
                                        <p:attrNameLst>
                                          <p:attrName>style.visibility</p:attrName>
                                        </p:attrNameLst>
                                      </p:cBhvr>
                                      <p:to>
                                        <p:strVal val="visible"/>
                                      </p:to>
                                    </p:set>
                                    <p:animEffect transition="in" filter="randombar(horizontal)">
                                      <p:cBhvr>
                                        <p:cTn id="26" dur="500"/>
                                        <p:tgtEl>
                                          <p:spTgt spid="235"/>
                                        </p:tgtEl>
                                      </p:cBhvr>
                                    </p:animEffect>
                                  </p:childTnLst>
                                </p:cTn>
                              </p:par>
                              <p:par>
                                <p:cTn id="27" presetID="14" presetClass="entr" presetSubtype="10" fill="hold" grpId="0" nodeType="withEffect">
                                  <p:stCondLst>
                                    <p:cond delay="0"/>
                                  </p:stCondLst>
                                  <p:childTnLst>
                                    <p:set>
                                      <p:cBhvr>
                                        <p:cTn id="28" dur="1" fill="hold">
                                          <p:stCondLst>
                                            <p:cond delay="0"/>
                                          </p:stCondLst>
                                        </p:cTn>
                                        <p:tgtEl>
                                          <p:spTgt spid="236"/>
                                        </p:tgtEl>
                                        <p:attrNameLst>
                                          <p:attrName>style.visibility</p:attrName>
                                        </p:attrNameLst>
                                      </p:cBhvr>
                                      <p:to>
                                        <p:strVal val="visible"/>
                                      </p:to>
                                    </p:set>
                                    <p:animEffect transition="in" filter="randombar(horizontal)">
                                      <p:cBhvr>
                                        <p:cTn id="29" dur="500"/>
                                        <p:tgtEl>
                                          <p:spTgt spid="236"/>
                                        </p:tgtEl>
                                      </p:cBhvr>
                                    </p:animEffect>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grpId="0" nodeType="clickEffect">
                                  <p:stCondLst>
                                    <p:cond delay="0"/>
                                  </p:stCondLst>
                                  <p:childTnLst>
                                    <p:set>
                                      <p:cBhvr>
                                        <p:cTn id="33" dur="1" fill="hold">
                                          <p:stCondLst>
                                            <p:cond delay="0"/>
                                          </p:stCondLst>
                                        </p:cTn>
                                        <p:tgtEl>
                                          <p:spTgt spid="273"/>
                                        </p:tgtEl>
                                        <p:attrNameLst>
                                          <p:attrName>style.visibility</p:attrName>
                                        </p:attrNameLst>
                                      </p:cBhvr>
                                      <p:to>
                                        <p:strVal val="visible"/>
                                      </p:to>
                                    </p:set>
                                    <p:animEffect transition="in" filter="randombar(horizontal)">
                                      <p:cBhvr>
                                        <p:cTn id="34" dur="500"/>
                                        <p:tgtEl>
                                          <p:spTgt spid="273"/>
                                        </p:tgtEl>
                                      </p:cBhvr>
                                    </p:animEffect>
                                  </p:childTnLst>
                                </p:cTn>
                              </p:par>
                              <p:par>
                                <p:cTn id="35" presetID="14" presetClass="entr" presetSubtype="10" fill="hold" nodeType="withEffect">
                                  <p:stCondLst>
                                    <p:cond delay="0"/>
                                  </p:stCondLst>
                                  <p:childTnLst>
                                    <p:set>
                                      <p:cBhvr>
                                        <p:cTn id="36" dur="1" fill="hold">
                                          <p:stCondLst>
                                            <p:cond delay="0"/>
                                          </p:stCondLst>
                                        </p:cTn>
                                        <p:tgtEl>
                                          <p:spTgt spid="274"/>
                                        </p:tgtEl>
                                        <p:attrNameLst>
                                          <p:attrName>style.visibility</p:attrName>
                                        </p:attrNameLst>
                                      </p:cBhvr>
                                      <p:to>
                                        <p:strVal val="visible"/>
                                      </p:to>
                                    </p:set>
                                    <p:animEffect transition="in" filter="randombar(horizontal)">
                                      <p:cBhvr>
                                        <p:cTn id="37" dur="500"/>
                                        <p:tgtEl>
                                          <p:spTgt spid="274"/>
                                        </p:tgtEl>
                                      </p:cBhvr>
                                    </p:animEffect>
                                  </p:childTnLst>
                                </p:cTn>
                              </p:par>
                              <p:par>
                                <p:cTn id="38" presetID="14" presetClass="entr" presetSubtype="10" fill="hold" grpId="0" nodeType="withEffect">
                                  <p:stCondLst>
                                    <p:cond delay="0"/>
                                  </p:stCondLst>
                                  <p:childTnLst>
                                    <p:set>
                                      <p:cBhvr>
                                        <p:cTn id="39" dur="1" fill="hold">
                                          <p:stCondLst>
                                            <p:cond delay="0"/>
                                          </p:stCondLst>
                                        </p:cTn>
                                        <p:tgtEl>
                                          <p:spTgt spid="290"/>
                                        </p:tgtEl>
                                        <p:attrNameLst>
                                          <p:attrName>style.visibility</p:attrName>
                                        </p:attrNameLst>
                                      </p:cBhvr>
                                      <p:to>
                                        <p:strVal val="visible"/>
                                      </p:to>
                                    </p:set>
                                    <p:animEffect transition="in" filter="randombar(horizontal)">
                                      <p:cBhvr>
                                        <p:cTn id="40" dur="500"/>
                                        <p:tgtEl>
                                          <p:spTgt spid="290"/>
                                        </p:tgtEl>
                                      </p:cBhvr>
                                    </p:animEffect>
                                  </p:childTnLst>
                                </p:cTn>
                              </p:par>
                              <p:par>
                                <p:cTn id="41" presetID="14" presetClass="entr" presetSubtype="10" fill="hold" grpId="0" nodeType="withEffect">
                                  <p:stCondLst>
                                    <p:cond delay="0"/>
                                  </p:stCondLst>
                                  <p:childTnLst>
                                    <p:set>
                                      <p:cBhvr>
                                        <p:cTn id="42" dur="1" fill="hold">
                                          <p:stCondLst>
                                            <p:cond delay="0"/>
                                          </p:stCondLst>
                                        </p:cTn>
                                        <p:tgtEl>
                                          <p:spTgt spid="291"/>
                                        </p:tgtEl>
                                        <p:attrNameLst>
                                          <p:attrName>style.visibility</p:attrName>
                                        </p:attrNameLst>
                                      </p:cBhvr>
                                      <p:to>
                                        <p:strVal val="visible"/>
                                      </p:to>
                                    </p:set>
                                    <p:animEffect transition="in" filter="randombar(horizontal)">
                                      <p:cBhvr>
                                        <p:cTn id="43" dur="500"/>
                                        <p:tgtEl>
                                          <p:spTgt spid="291"/>
                                        </p:tgtEl>
                                      </p:cBhvr>
                                    </p:animEffect>
                                  </p:childTnLst>
                                </p:cTn>
                              </p:par>
                            </p:childTnLst>
                          </p:cTn>
                        </p:par>
                      </p:childTnLst>
                    </p:cTn>
                  </p:par>
                  <p:par>
                    <p:cTn id="44" fill="hold">
                      <p:stCondLst>
                        <p:cond delay="indefinite"/>
                      </p:stCondLst>
                      <p:childTnLst>
                        <p:par>
                          <p:cTn id="45" fill="hold">
                            <p:stCondLst>
                              <p:cond delay="0"/>
                            </p:stCondLst>
                            <p:childTnLst>
                              <p:par>
                                <p:cTn id="46" presetID="14" presetClass="entr" presetSubtype="10" fill="hold" nodeType="clickEffect">
                                  <p:stCondLst>
                                    <p:cond delay="0"/>
                                  </p:stCondLst>
                                  <p:childTnLst>
                                    <p:set>
                                      <p:cBhvr>
                                        <p:cTn id="47" dur="1" fill="hold">
                                          <p:stCondLst>
                                            <p:cond delay="0"/>
                                          </p:stCondLst>
                                        </p:cTn>
                                        <p:tgtEl>
                                          <p:spTgt spid="237"/>
                                        </p:tgtEl>
                                        <p:attrNameLst>
                                          <p:attrName>style.visibility</p:attrName>
                                        </p:attrNameLst>
                                      </p:cBhvr>
                                      <p:to>
                                        <p:strVal val="visible"/>
                                      </p:to>
                                    </p:set>
                                    <p:animEffect transition="in" filter="randombar(horizontal)">
                                      <p:cBhvr>
                                        <p:cTn id="48" dur="500"/>
                                        <p:tgtEl>
                                          <p:spTgt spid="237"/>
                                        </p:tgtEl>
                                      </p:cBhvr>
                                    </p:animEffect>
                                  </p:childTnLst>
                                </p:cTn>
                              </p:par>
                              <p:par>
                                <p:cTn id="49" presetID="14" presetClass="entr" presetSubtype="10" fill="hold" grpId="0" nodeType="withEffect">
                                  <p:stCondLst>
                                    <p:cond delay="0"/>
                                  </p:stCondLst>
                                  <p:childTnLst>
                                    <p:set>
                                      <p:cBhvr>
                                        <p:cTn id="50" dur="1" fill="hold">
                                          <p:stCondLst>
                                            <p:cond delay="0"/>
                                          </p:stCondLst>
                                        </p:cTn>
                                        <p:tgtEl>
                                          <p:spTgt spid="254"/>
                                        </p:tgtEl>
                                        <p:attrNameLst>
                                          <p:attrName>style.visibility</p:attrName>
                                        </p:attrNameLst>
                                      </p:cBhvr>
                                      <p:to>
                                        <p:strVal val="visible"/>
                                      </p:to>
                                    </p:set>
                                    <p:animEffect transition="in" filter="randombar(horizontal)">
                                      <p:cBhvr>
                                        <p:cTn id="51" dur="500"/>
                                        <p:tgtEl>
                                          <p:spTgt spid="254"/>
                                        </p:tgtEl>
                                      </p:cBhvr>
                                    </p:animEffect>
                                  </p:childTnLst>
                                </p:cTn>
                              </p:par>
                              <p:par>
                                <p:cTn id="52" presetID="14" presetClass="entr" presetSubtype="10" fill="hold" grpId="0" nodeType="withEffect">
                                  <p:stCondLst>
                                    <p:cond delay="0"/>
                                  </p:stCondLst>
                                  <p:childTnLst>
                                    <p:set>
                                      <p:cBhvr>
                                        <p:cTn id="53" dur="1" fill="hold">
                                          <p:stCondLst>
                                            <p:cond delay="0"/>
                                          </p:stCondLst>
                                        </p:cTn>
                                        <p:tgtEl>
                                          <p:spTgt spid="292"/>
                                        </p:tgtEl>
                                        <p:attrNameLst>
                                          <p:attrName>style.visibility</p:attrName>
                                        </p:attrNameLst>
                                      </p:cBhvr>
                                      <p:to>
                                        <p:strVal val="visible"/>
                                      </p:to>
                                    </p:set>
                                    <p:animEffect transition="in" filter="randombar(horizontal)">
                                      <p:cBhvr>
                                        <p:cTn id="54" dur="500"/>
                                        <p:tgtEl>
                                          <p:spTgt spid="292"/>
                                        </p:tgtEl>
                                      </p:cBhvr>
                                    </p:animEffect>
                                  </p:childTnLst>
                                </p:cTn>
                              </p:par>
                            </p:childTnLst>
                          </p:cTn>
                        </p:par>
                      </p:childTnLst>
                    </p:cTn>
                  </p:par>
                  <p:par>
                    <p:cTn id="55" fill="hold">
                      <p:stCondLst>
                        <p:cond delay="indefinite"/>
                      </p:stCondLst>
                      <p:childTnLst>
                        <p:par>
                          <p:cTn id="56" fill="hold">
                            <p:stCondLst>
                              <p:cond delay="0"/>
                            </p:stCondLst>
                            <p:childTnLst>
                              <p:par>
                                <p:cTn id="57" presetID="14" presetClass="entr" presetSubtype="10" fill="hold" nodeType="clickEffect">
                                  <p:stCondLst>
                                    <p:cond delay="0"/>
                                  </p:stCondLst>
                                  <p:childTnLst>
                                    <p:set>
                                      <p:cBhvr>
                                        <p:cTn id="58" dur="1" fill="hold">
                                          <p:stCondLst>
                                            <p:cond delay="0"/>
                                          </p:stCondLst>
                                        </p:cTn>
                                        <p:tgtEl>
                                          <p:spTgt spid="313"/>
                                        </p:tgtEl>
                                        <p:attrNameLst>
                                          <p:attrName>style.visibility</p:attrName>
                                        </p:attrNameLst>
                                      </p:cBhvr>
                                      <p:to>
                                        <p:strVal val="visible"/>
                                      </p:to>
                                    </p:set>
                                    <p:animEffect transition="in" filter="randombar(horizontal)">
                                      <p:cBhvr>
                                        <p:cTn id="59" dur="500"/>
                                        <p:tgtEl>
                                          <p:spTgt spid="313"/>
                                        </p:tgtEl>
                                      </p:cBhvr>
                                    </p:animEffect>
                                  </p:childTnLst>
                                </p:cTn>
                              </p:par>
                              <p:par>
                                <p:cTn id="60" presetID="14" presetClass="entr" presetSubtype="10" fill="hold" grpId="0" nodeType="withEffect">
                                  <p:stCondLst>
                                    <p:cond delay="0"/>
                                  </p:stCondLst>
                                  <p:childTnLst>
                                    <p:set>
                                      <p:cBhvr>
                                        <p:cTn id="61" dur="1" fill="hold">
                                          <p:stCondLst>
                                            <p:cond delay="0"/>
                                          </p:stCondLst>
                                        </p:cTn>
                                        <p:tgtEl>
                                          <p:spTgt spid="330"/>
                                        </p:tgtEl>
                                        <p:attrNameLst>
                                          <p:attrName>style.visibility</p:attrName>
                                        </p:attrNameLst>
                                      </p:cBhvr>
                                      <p:to>
                                        <p:strVal val="visible"/>
                                      </p:to>
                                    </p:set>
                                    <p:animEffect transition="in" filter="randombar(horizontal)">
                                      <p:cBhvr>
                                        <p:cTn id="62" dur="500"/>
                                        <p:tgtEl>
                                          <p:spTgt spid="330"/>
                                        </p:tgtEl>
                                      </p:cBhvr>
                                    </p:animEffect>
                                  </p:childTnLst>
                                </p:cTn>
                              </p:par>
                              <p:par>
                                <p:cTn id="63" presetID="14" presetClass="entr" presetSubtype="10" fill="hold" grpId="0" nodeType="withEffect">
                                  <p:stCondLst>
                                    <p:cond delay="0"/>
                                  </p:stCondLst>
                                  <p:childTnLst>
                                    <p:set>
                                      <p:cBhvr>
                                        <p:cTn id="64" dur="1" fill="hold">
                                          <p:stCondLst>
                                            <p:cond delay="0"/>
                                          </p:stCondLst>
                                        </p:cTn>
                                        <p:tgtEl>
                                          <p:spTgt spid="331"/>
                                        </p:tgtEl>
                                        <p:attrNameLst>
                                          <p:attrName>style.visibility</p:attrName>
                                        </p:attrNameLst>
                                      </p:cBhvr>
                                      <p:to>
                                        <p:strVal val="visible"/>
                                      </p:to>
                                    </p:set>
                                    <p:animEffect transition="in" filter="randombar(horizontal)">
                                      <p:cBhvr>
                                        <p:cTn id="65" dur="500"/>
                                        <p:tgtEl>
                                          <p:spTgt spid="331"/>
                                        </p:tgtEl>
                                      </p:cBhvr>
                                    </p:animEffect>
                                  </p:childTnLst>
                                </p:cTn>
                              </p:par>
                            </p:childTnLst>
                          </p:cTn>
                        </p:par>
                      </p:childTnLst>
                    </p:cTn>
                  </p:par>
                  <p:par>
                    <p:cTn id="66" fill="hold">
                      <p:stCondLst>
                        <p:cond delay="indefinite"/>
                      </p:stCondLst>
                      <p:childTnLst>
                        <p:par>
                          <p:cTn id="67" fill="hold">
                            <p:stCondLst>
                              <p:cond delay="0"/>
                            </p:stCondLst>
                            <p:childTnLst>
                              <p:par>
                                <p:cTn id="68" presetID="14" presetClass="entr" presetSubtype="10" fill="hold" grpId="0" nodeType="clickEffect">
                                  <p:stCondLst>
                                    <p:cond delay="0"/>
                                  </p:stCondLst>
                                  <p:childTnLst>
                                    <p:set>
                                      <p:cBhvr>
                                        <p:cTn id="69" dur="1" fill="hold">
                                          <p:stCondLst>
                                            <p:cond delay="0"/>
                                          </p:stCondLst>
                                        </p:cTn>
                                        <p:tgtEl>
                                          <p:spTgt spid="351"/>
                                        </p:tgtEl>
                                        <p:attrNameLst>
                                          <p:attrName>style.visibility</p:attrName>
                                        </p:attrNameLst>
                                      </p:cBhvr>
                                      <p:to>
                                        <p:strVal val="visible"/>
                                      </p:to>
                                    </p:set>
                                    <p:animEffect transition="in" filter="randombar(horizontal)">
                                      <p:cBhvr>
                                        <p:cTn id="70" dur="500"/>
                                        <p:tgtEl>
                                          <p:spTgt spid="351"/>
                                        </p:tgtEl>
                                      </p:cBhvr>
                                    </p:animEffect>
                                  </p:childTnLst>
                                </p:cTn>
                              </p:par>
                              <p:par>
                                <p:cTn id="71" presetID="14" presetClass="entr" presetSubtype="10" fill="hold" nodeType="withEffect">
                                  <p:stCondLst>
                                    <p:cond delay="0"/>
                                  </p:stCondLst>
                                  <p:childTnLst>
                                    <p:set>
                                      <p:cBhvr>
                                        <p:cTn id="72" dur="1" fill="hold">
                                          <p:stCondLst>
                                            <p:cond delay="0"/>
                                          </p:stCondLst>
                                        </p:cTn>
                                        <p:tgtEl>
                                          <p:spTgt spid="352"/>
                                        </p:tgtEl>
                                        <p:attrNameLst>
                                          <p:attrName>style.visibility</p:attrName>
                                        </p:attrNameLst>
                                      </p:cBhvr>
                                      <p:to>
                                        <p:strVal val="visible"/>
                                      </p:to>
                                    </p:set>
                                    <p:animEffect transition="in" filter="randombar(horizontal)">
                                      <p:cBhvr>
                                        <p:cTn id="73" dur="500"/>
                                        <p:tgtEl>
                                          <p:spTgt spid="352"/>
                                        </p:tgtEl>
                                      </p:cBhvr>
                                    </p:animEffect>
                                  </p:childTnLst>
                                </p:cTn>
                              </p:par>
                              <p:par>
                                <p:cTn id="74" presetID="14" presetClass="entr" presetSubtype="10" fill="hold" grpId="0" nodeType="withEffect">
                                  <p:stCondLst>
                                    <p:cond delay="0"/>
                                  </p:stCondLst>
                                  <p:childTnLst>
                                    <p:set>
                                      <p:cBhvr>
                                        <p:cTn id="75" dur="1" fill="hold">
                                          <p:stCondLst>
                                            <p:cond delay="0"/>
                                          </p:stCondLst>
                                        </p:cTn>
                                        <p:tgtEl>
                                          <p:spTgt spid="368"/>
                                        </p:tgtEl>
                                        <p:attrNameLst>
                                          <p:attrName>style.visibility</p:attrName>
                                        </p:attrNameLst>
                                      </p:cBhvr>
                                      <p:to>
                                        <p:strVal val="visible"/>
                                      </p:to>
                                    </p:set>
                                    <p:animEffect transition="in" filter="randombar(horizontal)">
                                      <p:cBhvr>
                                        <p:cTn id="76" dur="500"/>
                                        <p:tgtEl>
                                          <p:spTgt spid="368"/>
                                        </p:tgtEl>
                                      </p:cBhvr>
                                    </p:animEffect>
                                  </p:childTnLst>
                                </p:cTn>
                              </p:par>
                              <p:par>
                                <p:cTn id="77" presetID="14" presetClass="entr" presetSubtype="10" fill="hold" grpId="0" nodeType="withEffect">
                                  <p:stCondLst>
                                    <p:cond delay="0"/>
                                  </p:stCondLst>
                                  <p:childTnLst>
                                    <p:set>
                                      <p:cBhvr>
                                        <p:cTn id="78" dur="1" fill="hold">
                                          <p:stCondLst>
                                            <p:cond delay="0"/>
                                          </p:stCondLst>
                                        </p:cTn>
                                        <p:tgtEl>
                                          <p:spTgt spid="371"/>
                                        </p:tgtEl>
                                        <p:attrNameLst>
                                          <p:attrName>style.visibility</p:attrName>
                                        </p:attrNameLst>
                                      </p:cBhvr>
                                      <p:to>
                                        <p:strVal val="visible"/>
                                      </p:to>
                                    </p:set>
                                    <p:animEffect transition="in" filter="randombar(horizontal)">
                                      <p:cBhvr>
                                        <p:cTn id="79" dur="500"/>
                                        <p:tgtEl>
                                          <p:spTgt spid="371"/>
                                        </p:tgtEl>
                                      </p:cBhvr>
                                    </p:animEffect>
                                  </p:childTnLst>
                                </p:cTn>
                              </p:par>
                            </p:childTnLst>
                          </p:cTn>
                        </p:par>
                      </p:childTnLst>
                    </p:cTn>
                  </p:par>
                  <p:par>
                    <p:cTn id="80" fill="hold">
                      <p:stCondLst>
                        <p:cond delay="indefinite"/>
                      </p:stCondLst>
                      <p:childTnLst>
                        <p:par>
                          <p:cTn id="81" fill="hold">
                            <p:stCondLst>
                              <p:cond delay="0"/>
                            </p:stCondLst>
                            <p:childTnLst>
                              <p:par>
                                <p:cTn id="82" presetID="14" presetClass="entr" presetSubtype="10" fill="hold" nodeType="clickEffect">
                                  <p:stCondLst>
                                    <p:cond delay="0"/>
                                  </p:stCondLst>
                                  <p:childTnLst>
                                    <p:set>
                                      <p:cBhvr>
                                        <p:cTn id="83" dur="1" fill="hold">
                                          <p:stCondLst>
                                            <p:cond delay="0"/>
                                          </p:stCondLst>
                                        </p:cTn>
                                        <p:tgtEl>
                                          <p:spTgt spid="333"/>
                                        </p:tgtEl>
                                        <p:attrNameLst>
                                          <p:attrName>style.visibility</p:attrName>
                                        </p:attrNameLst>
                                      </p:cBhvr>
                                      <p:to>
                                        <p:strVal val="visible"/>
                                      </p:to>
                                    </p:set>
                                    <p:animEffect transition="in" filter="randombar(horizontal)">
                                      <p:cBhvr>
                                        <p:cTn id="84" dur="500"/>
                                        <p:tgtEl>
                                          <p:spTgt spid="333"/>
                                        </p:tgtEl>
                                      </p:cBhvr>
                                    </p:animEffect>
                                  </p:childTnLst>
                                </p:cTn>
                              </p:par>
                              <p:par>
                                <p:cTn id="85" presetID="14" presetClass="entr" presetSubtype="10" fill="hold" grpId="0" nodeType="withEffect">
                                  <p:stCondLst>
                                    <p:cond delay="0"/>
                                  </p:stCondLst>
                                  <p:childTnLst>
                                    <p:set>
                                      <p:cBhvr>
                                        <p:cTn id="86" dur="1" fill="hold">
                                          <p:stCondLst>
                                            <p:cond delay="0"/>
                                          </p:stCondLst>
                                        </p:cTn>
                                        <p:tgtEl>
                                          <p:spTgt spid="350"/>
                                        </p:tgtEl>
                                        <p:attrNameLst>
                                          <p:attrName>style.visibility</p:attrName>
                                        </p:attrNameLst>
                                      </p:cBhvr>
                                      <p:to>
                                        <p:strVal val="visible"/>
                                      </p:to>
                                    </p:set>
                                    <p:animEffect transition="in" filter="randombar(horizontal)">
                                      <p:cBhvr>
                                        <p:cTn id="87" dur="500"/>
                                        <p:tgtEl>
                                          <p:spTgt spid="350"/>
                                        </p:tgtEl>
                                      </p:cBhvr>
                                    </p:animEffect>
                                  </p:childTnLst>
                                </p:cTn>
                              </p:par>
                              <p:par>
                                <p:cTn id="88" presetID="14" presetClass="entr" presetSubtype="10" fill="hold" grpId="0" nodeType="withEffect">
                                  <p:stCondLst>
                                    <p:cond delay="0"/>
                                  </p:stCondLst>
                                  <p:childTnLst>
                                    <p:set>
                                      <p:cBhvr>
                                        <p:cTn id="89" dur="1" fill="hold">
                                          <p:stCondLst>
                                            <p:cond delay="0"/>
                                          </p:stCondLst>
                                        </p:cTn>
                                        <p:tgtEl>
                                          <p:spTgt spid="372"/>
                                        </p:tgtEl>
                                        <p:attrNameLst>
                                          <p:attrName>style.visibility</p:attrName>
                                        </p:attrNameLst>
                                      </p:cBhvr>
                                      <p:to>
                                        <p:strVal val="visible"/>
                                      </p:to>
                                    </p:set>
                                    <p:animEffect transition="in" filter="randombar(horizontal)">
                                      <p:cBhvr>
                                        <p:cTn id="90" dur="500"/>
                                        <p:tgtEl>
                                          <p:spTgt spid="372"/>
                                        </p:tgtEl>
                                      </p:cBhvr>
                                    </p:animEffect>
                                  </p:childTnLst>
                                </p:cTn>
                              </p:par>
                            </p:childTnLst>
                          </p:cTn>
                        </p:par>
                      </p:childTnLst>
                    </p:cTn>
                  </p:par>
                  <p:par>
                    <p:cTn id="91" fill="hold">
                      <p:stCondLst>
                        <p:cond delay="indefinite"/>
                      </p:stCondLst>
                      <p:childTnLst>
                        <p:par>
                          <p:cTn id="92" fill="hold">
                            <p:stCondLst>
                              <p:cond delay="0"/>
                            </p:stCondLst>
                            <p:childTnLst>
                              <p:par>
                                <p:cTn id="93" presetID="14" presetClass="entr" presetSubtype="10" fill="hold" grpId="0" nodeType="clickEffect">
                                  <p:stCondLst>
                                    <p:cond delay="0"/>
                                  </p:stCondLst>
                                  <p:childTnLst>
                                    <p:set>
                                      <p:cBhvr>
                                        <p:cTn id="94" dur="1" fill="hold">
                                          <p:stCondLst>
                                            <p:cond delay="0"/>
                                          </p:stCondLst>
                                        </p:cTn>
                                        <p:tgtEl>
                                          <p:spTgt spid="293"/>
                                        </p:tgtEl>
                                        <p:attrNameLst>
                                          <p:attrName>style.visibility</p:attrName>
                                        </p:attrNameLst>
                                      </p:cBhvr>
                                      <p:to>
                                        <p:strVal val="visible"/>
                                      </p:to>
                                    </p:set>
                                    <p:animEffect transition="in" filter="randombar(horizontal)">
                                      <p:cBhvr>
                                        <p:cTn id="95" dur="500"/>
                                        <p:tgtEl>
                                          <p:spTgt spid="293"/>
                                        </p:tgtEl>
                                      </p:cBhvr>
                                    </p:animEffect>
                                  </p:childTnLst>
                                </p:cTn>
                              </p:par>
                              <p:par>
                                <p:cTn id="96" presetID="14" presetClass="entr" presetSubtype="10" fill="hold" nodeType="withEffect">
                                  <p:stCondLst>
                                    <p:cond delay="0"/>
                                  </p:stCondLst>
                                  <p:childTnLst>
                                    <p:set>
                                      <p:cBhvr>
                                        <p:cTn id="97" dur="1" fill="hold">
                                          <p:stCondLst>
                                            <p:cond delay="0"/>
                                          </p:stCondLst>
                                        </p:cTn>
                                        <p:tgtEl>
                                          <p:spTgt spid="294"/>
                                        </p:tgtEl>
                                        <p:attrNameLst>
                                          <p:attrName>style.visibility</p:attrName>
                                        </p:attrNameLst>
                                      </p:cBhvr>
                                      <p:to>
                                        <p:strVal val="visible"/>
                                      </p:to>
                                    </p:set>
                                    <p:animEffect transition="in" filter="randombar(horizontal)">
                                      <p:cBhvr>
                                        <p:cTn id="98" dur="500"/>
                                        <p:tgtEl>
                                          <p:spTgt spid="294"/>
                                        </p:tgtEl>
                                      </p:cBhvr>
                                    </p:animEffect>
                                  </p:childTnLst>
                                </p:cTn>
                              </p:par>
                              <p:par>
                                <p:cTn id="99" presetID="14" presetClass="entr" presetSubtype="10" fill="hold" grpId="0" nodeType="withEffect">
                                  <p:stCondLst>
                                    <p:cond delay="0"/>
                                  </p:stCondLst>
                                  <p:childTnLst>
                                    <p:set>
                                      <p:cBhvr>
                                        <p:cTn id="100" dur="1" fill="hold">
                                          <p:stCondLst>
                                            <p:cond delay="0"/>
                                          </p:stCondLst>
                                        </p:cTn>
                                        <p:tgtEl>
                                          <p:spTgt spid="310"/>
                                        </p:tgtEl>
                                        <p:attrNameLst>
                                          <p:attrName>style.visibility</p:attrName>
                                        </p:attrNameLst>
                                      </p:cBhvr>
                                      <p:to>
                                        <p:strVal val="visible"/>
                                      </p:to>
                                    </p:set>
                                    <p:animEffect transition="in" filter="randombar(horizontal)">
                                      <p:cBhvr>
                                        <p:cTn id="101" dur="500"/>
                                        <p:tgtEl>
                                          <p:spTgt spid="310"/>
                                        </p:tgtEl>
                                      </p:cBhvr>
                                    </p:animEffect>
                                  </p:childTnLst>
                                </p:cTn>
                              </p:par>
                              <p:par>
                                <p:cTn id="102" presetID="14" presetClass="entr" presetSubtype="10" fill="hold" grpId="0" nodeType="withEffect">
                                  <p:stCondLst>
                                    <p:cond delay="0"/>
                                  </p:stCondLst>
                                  <p:childTnLst>
                                    <p:set>
                                      <p:cBhvr>
                                        <p:cTn id="103" dur="1" fill="hold">
                                          <p:stCondLst>
                                            <p:cond delay="0"/>
                                          </p:stCondLst>
                                        </p:cTn>
                                        <p:tgtEl>
                                          <p:spTgt spid="370"/>
                                        </p:tgtEl>
                                        <p:attrNameLst>
                                          <p:attrName>style.visibility</p:attrName>
                                        </p:attrNameLst>
                                      </p:cBhvr>
                                      <p:to>
                                        <p:strVal val="visible"/>
                                      </p:to>
                                    </p:set>
                                    <p:animEffect transition="in" filter="randombar(horizontal)">
                                      <p:cBhvr>
                                        <p:cTn id="104" dur="500"/>
                                        <p:tgtEl>
                                          <p:spTgt spid="370"/>
                                        </p:tgtEl>
                                      </p:cBhvr>
                                    </p:animEffect>
                                  </p:childTnLst>
                                </p:cTn>
                              </p:par>
                            </p:childTnLst>
                          </p:cTn>
                        </p:par>
                      </p:childTnLst>
                    </p:cTn>
                  </p:par>
                  <p:par>
                    <p:cTn id="105" fill="hold">
                      <p:stCondLst>
                        <p:cond delay="indefinite"/>
                      </p:stCondLst>
                      <p:childTnLst>
                        <p:par>
                          <p:cTn id="106" fill="hold">
                            <p:stCondLst>
                              <p:cond delay="0"/>
                            </p:stCondLst>
                            <p:childTnLst>
                              <p:par>
                                <p:cTn id="107" presetID="14" presetClass="entr" presetSubtype="10" fill="hold" nodeType="clickEffect">
                                  <p:stCondLst>
                                    <p:cond delay="0"/>
                                  </p:stCondLst>
                                  <p:childTnLst>
                                    <p:set>
                                      <p:cBhvr>
                                        <p:cTn id="108" dur="1" fill="hold">
                                          <p:stCondLst>
                                            <p:cond delay="0"/>
                                          </p:stCondLst>
                                        </p:cTn>
                                        <p:tgtEl>
                                          <p:spTgt spid="374"/>
                                        </p:tgtEl>
                                        <p:attrNameLst>
                                          <p:attrName>style.visibility</p:attrName>
                                        </p:attrNameLst>
                                      </p:cBhvr>
                                      <p:to>
                                        <p:strVal val="visible"/>
                                      </p:to>
                                    </p:set>
                                    <p:animEffect transition="in" filter="randombar(horizontal)">
                                      <p:cBhvr>
                                        <p:cTn id="109" dur="500"/>
                                        <p:tgtEl>
                                          <p:spTgt spid="374"/>
                                        </p:tgtEl>
                                      </p:cBhvr>
                                    </p:animEffect>
                                  </p:childTnLst>
                                </p:cTn>
                              </p:par>
                            </p:childTnLst>
                          </p:cTn>
                        </p:par>
                      </p:childTnLst>
                    </p:cTn>
                  </p:par>
                  <p:par>
                    <p:cTn id="110" fill="hold">
                      <p:stCondLst>
                        <p:cond delay="indefinite"/>
                      </p:stCondLst>
                      <p:childTnLst>
                        <p:par>
                          <p:cTn id="111" fill="hold">
                            <p:stCondLst>
                              <p:cond delay="0"/>
                            </p:stCondLst>
                            <p:childTnLst>
                              <p:par>
                                <p:cTn id="112" presetID="14" presetClass="entr" presetSubtype="10" fill="hold" grpId="0" nodeType="clickEffect">
                                  <p:stCondLst>
                                    <p:cond delay="0"/>
                                  </p:stCondLst>
                                  <p:childTnLst>
                                    <p:set>
                                      <p:cBhvr>
                                        <p:cTn id="113" dur="1" fill="hold">
                                          <p:stCondLst>
                                            <p:cond delay="0"/>
                                          </p:stCondLst>
                                        </p:cTn>
                                        <p:tgtEl>
                                          <p:spTgt spid="16"/>
                                        </p:tgtEl>
                                        <p:attrNameLst>
                                          <p:attrName>style.visibility</p:attrName>
                                        </p:attrNameLst>
                                      </p:cBhvr>
                                      <p:to>
                                        <p:strVal val="visible"/>
                                      </p:to>
                                    </p:set>
                                    <p:animEffect transition="in" filter="randombar(horizontal)">
                                      <p:cBhvr>
                                        <p:cTn id="114" dur="500"/>
                                        <p:tgtEl>
                                          <p:spTgt spid="16"/>
                                        </p:tgtEl>
                                      </p:cBhvr>
                                    </p:animEffect>
                                  </p:childTnLst>
                                </p:cTn>
                              </p:par>
                            </p:childTnLst>
                          </p:cTn>
                        </p:par>
                      </p:childTnLst>
                    </p:cTn>
                  </p:par>
                  <p:par>
                    <p:cTn id="115" fill="hold">
                      <p:stCondLst>
                        <p:cond delay="indefinite"/>
                      </p:stCondLst>
                      <p:childTnLst>
                        <p:par>
                          <p:cTn id="116" fill="hold">
                            <p:stCondLst>
                              <p:cond delay="0"/>
                            </p:stCondLst>
                            <p:childTnLst>
                              <p:par>
                                <p:cTn id="117" presetID="14" presetClass="entr" presetSubtype="10" fill="hold" grpId="0" nodeType="clickEffect">
                                  <p:stCondLst>
                                    <p:cond delay="0"/>
                                  </p:stCondLst>
                                  <p:childTnLst>
                                    <p:set>
                                      <p:cBhvr>
                                        <p:cTn id="118" dur="1" fill="hold">
                                          <p:stCondLst>
                                            <p:cond delay="0"/>
                                          </p:stCondLst>
                                        </p:cTn>
                                        <p:tgtEl>
                                          <p:spTgt spid="177"/>
                                        </p:tgtEl>
                                        <p:attrNameLst>
                                          <p:attrName>style.visibility</p:attrName>
                                        </p:attrNameLst>
                                      </p:cBhvr>
                                      <p:to>
                                        <p:strVal val="visible"/>
                                      </p:to>
                                    </p:set>
                                    <p:animEffect transition="in" filter="randombar(horizontal)">
                                      <p:cBhvr>
                                        <p:cTn id="119" dur="500"/>
                                        <p:tgtEl>
                                          <p:spTgt spid="1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 grpId="0" animBg="1"/>
      <p:bldP spid="1181" grpId="0"/>
      <p:bldP spid="235" grpId="0"/>
      <p:bldP spid="9" grpId="0" animBg="1"/>
      <p:bldP spid="236" grpId="0" animBg="1"/>
      <p:bldP spid="254" grpId="0"/>
      <p:bldP spid="273" grpId="0" animBg="1"/>
      <p:bldP spid="290" grpId="0"/>
      <p:bldP spid="291" grpId="0" animBg="1"/>
      <p:bldP spid="292" grpId="0" animBg="1"/>
      <p:bldP spid="293" grpId="0" animBg="1"/>
      <p:bldP spid="310" grpId="0"/>
      <p:bldP spid="330" grpId="0"/>
      <p:bldP spid="331" grpId="0" animBg="1"/>
      <p:bldP spid="350" grpId="0"/>
      <p:bldP spid="351" grpId="0" animBg="1"/>
      <p:bldP spid="368" grpId="0"/>
      <p:bldP spid="370" grpId="0" animBg="1"/>
      <p:bldP spid="371" grpId="0" animBg="1"/>
      <p:bldP spid="372" grpId="0" animBg="1"/>
      <p:bldP spid="16" grpId="0"/>
      <p:bldP spid="177"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417"/>
        <p:cNvGrpSpPr/>
        <p:nvPr/>
      </p:nvGrpSpPr>
      <p:grpSpPr>
        <a:xfrm>
          <a:off x="0" y="0"/>
          <a:ext cx="0" cy="0"/>
          <a:chOff x="0" y="0"/>
          <a:chExt cx="0" cy="0"/>
        </a:xfrm>
      </p:grpSpPr>
      <p:sp>
        <p:nvSpPr>
          <p:cNvPr id="1418" name="Google Shape;1418;p48"/>
          <p:cNvSpPr txBox="1">
            <a:spLocks noGrp="1"/>
          </p:cNvSpPr>
          <p:nvPr>
            <p:ph type="title"/>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rPr>
              <a:t>VIEWMODEL</a:t>
            </a:r>
            <a:endParaRPr dirty="0">
              <a:solidFill>
                <a:schemeClr val="dk1"/>
              </a:solidFill>
            </a:endParaRPr>
          </a:p>
        </p:txBody>
      </p:sp>
      <p:grpSp>
        <p:nvGrpSpPr>
          <p:cNvPr id="1419" name="Google Shape;1419;p48"/>
          <p:cNvGrpSpPr/>
          <p:nvPr/>
        </p:nvGrpSpPr>
        <p:grpSpPr>
          <a:xfrm>
            <a:off x="506037" y="1726125"/>
            <a:ext cx="802817" cy="1057787"/>
            <a:chOff x="3023075" y="4473475"/>
            <a:chExt cx="358325" cy="472150"/>
          </a:xfrm>
        </p:grpSpPr>
        <p:sp>
          <p:nvSpPr>
            <p:cNvPr id="1420" name="Google Shape;1420;p48"/>
            <p:cNvSpPr/>
            <p:nvPr/>
          </p:nvSpPr>
          <p:spPr>
            <a:xfrm>
              <a:off x="3023075" y="4473475"/>
              <a:ext cx="358325" cy="472150"/>
            </a:xfrm>
            <a:custGeom>
              <a:avLst/>
              <a:gdLst/>
              <a:ahLst/>
              <a:cxnLst/>
              <a:rect l="l" t="t" r="r" b="b"/>
              <a:pathLst>
                <a:path w="14333" h="18886" extrusionOk="0">
                  <a:moveTo>
                    <a:pt x="3274" y="492"/>
                  </a:moveTo>
                  <a:cubicBezTo>
                    <a:pt x="4116" y="492"/>
                    <a:pt x="4966" y="542"/>
                    <a:pt x="5816" y="560"/>
                  </a:cubicBezTo>
                  <a:lnTo>
                    <a:pt x="11583" y="713"/>
                  </a:lnTo>
                  <a:cubicBezTo>
                    <a:pt x="11650" y="711"/>
                    <a:pt x="11718" y="711"/>
                    <a:pt x="11784" y="711"/>
                  </a:cubicBezTo>
                  <a:cubicBezTo>
                    <a:pt x="12107" y="711"/>
                    <a:pt x="12425" y="729"/>
                    <a:pt x="12742" y="761"/>
                  </a:cubicBezTo>
                  <a:cubicBezTo>
                    <a:pt x="13442" y="876"/>
                    <a:pt x="13700" y="1393"/>
                    <a:pt x="13739" y="2073"/>
                  </a:cubicBezTo>
                  <a:cubicBezTo>
                    <a:pt x="13787" y="3079"/>
                    <a:pt x="13825" y="4095"/>
                    <a:pt x="13844" y="5101"/>
                  </a:cubicBezTo>
                  <a:cubicBezTo>
                    <a:pt x="13892" y="6950"/>
                    <a:pt x="13902" y="8789"/>
                    <a:pt x="13873" y="10638"/>
                  </a:cubicBezTo>
                  <a:cubicBezTo>
                    <a:pt x="13834" y="12535"/>
                    <a:pt x="13767" y="14442"/>
                    <a:pt x="13652" y="16339"/>
                  </a:cubicBezTo>
                  <a:cubicBezTo>
                    <a:pt x="13624" y="16722"/>
                    <a:pt x="13662" y="17258"/>
                    <a:pt x="13509" y="17622"/>
                  </a:cubicBezTo>
                  <a:cubicBezTo>
                    <a:pt x="13193" y="18360"/>
                    <a:pt x="12579" y="18360"/>
                    <a:pt x="11947" y="18398"/>
                  </a:cubicBezTo>
                  <a:cubicBezTo>
                    <a:pt x="11243" y="18441"/>
                    <a:pt x="10523" y="18447"/>
                    <a:pt x="9806" y="18447"/>
                  </a:cubicBezTo>
                  <a:cubicBezTo>
                    <a:pt x="9568" y="18447"/>
                    <a:pt x="9329" y="18446"/>
                    <a:pt x="9092" y="18446"/>
                  </a:cubicBezTo>
                  <a:cubicBezTo>
                    <a:pt x="7195" y="18446"/>
                    <a:pt x="5289" y="18389"/>
                    <a:pt x="3392" y="18255"/>
                  </a:cubicBezTo>
                  <a:cubicBezTo>
                    <a:pt x="2357" y="18188"/>
                    <a:pt x="633" y="18341"/>
                    <a:pt x="595" y="16904"/>
                  </a:cubicBezTo>
                  <a:cubicBezTo>
                    <a:pt x="575" y="15984"/>
                    <a:pt x="662" y="15045"/>
                    <a:pt x="690" y="14125"/>
                  </a:cubicBezTo>
                  <a:cubicBezTo>
                    <a:pt x="844" y="9814"/>
                    <a:pt x="1083" y="5503"/>
                    <a:pt x="1093" y="1192"/>
                  </a:cubicBezTo>
                  <a:cubicBezTo>
                    <a:pt x="1533" y="579"/>
                    <a:pt x="2348" y="493"/>
                    <a:pt x="3066" y="493"/>
                  </a:cubicBezTo>
                  <a:cubicBezTo>
                    <a:pt x="3135" y="492"/>
                    <a:pt x="3205" y="492"/>
                    <a:pt x="3274" y="492"/>
                  </a:cubicBezTo>
                  <a:close/>
                  <a:moveTo>
                    <a:pt x="3299" y="1"/>
                  </a:moveTo>
                  <a:cubicBezTo>
                    <a:pt x="2183" y="1"/>
                    <a:pt x="1079" y="208"/>
                    <a:pt x="652" y="1163"/>
                  </a:cubicBezTo>
                  <a:cubicBezTo>
                    <a:pt x="623" y="1230"/>
                    <a:pt x="633" y="1317"/>
                    <a:pt x="681" y="1374"/>
                  </a:cubicBezTo>
                  <a:cubicBezTo>
                    <a:pt x="633" y="2006"/>
                    <a:pt x="614" y="2648"/>
                    <a:pt x="642" y="3290"/>
                  </a:cubicBezTo>
                  <a:cubicBezTo>
                    <a:pt x="412" y="7438"/>
                    <a:pt x="345" y="11596"/>
                    <a:pt x="202" y="15745"/>
                  </a:cubicBezTo>
                  <a:cubicBezTo>
                    <a:pt x="183" y="16415"/>
                    <a:pt x="1" y="17383"/>
                    <a:pt x="441" y="17958"/>
                  </a:cubicBezTo>
                  <a:cubicBezTo>
                    <a:pt x="872" y="18532"/>
                    <a:pt x="1668" y="18552"/>
                    <a:pt x="2329" y="18609"/>
                  </a:cubicBezTo>
                  <a:cubicBezTo>
                    <a:pt x="4577" y="18791"/>
                    <a:pt x="6834" y="18878"/>
                    <a:pt x="9099" y="18878"/>
                  </a:cubicBezTo>
                  <a:cubicBezTo>
                    <a:pt x="9218" y="18878"/>
                    <a:pt x="9337" y="18878"/>
                    <a:pt x="9456" y="18877"/>
                  </a:cubicBezTo>
                  <a:cubicBezTo>
                    <a:pt x="9867" y="18877"/>
                    <a:pt x="10287" y="18886"/>
                    <a:pt x="10707" y="18886"/>
                  </a:cubicBezTo>
                  <a:cubicBezTo>
                    <a:pt x="11295" y="18886"/>
                    <a:pt x="11885" y="18869"/>
                    <a:pt x="12455" y="18791"/>
                  </a:cubicBezTo>
                  <a:cubicBezTo>
                    <a:pt x="13030" y="18714"/>
                    <a:pt x="13547" y="18513"/>
                    <a:pt x="13825" y="17977"/>
                  </a:cubicBezTo>
                  <a:cubicBezTo>
                    <a:pt x="14237" y="17162"/>
                    <a:pt x="14103" y="15974"/>
                    <a:pt x="14151" y="15093"/>
                  </a:cubicBezTo>
                  <a:cubicBezTo>
                    <a:pt x="14208" y="13905"/>
                    <a:pt x="14256" y="12717"/>
                    <a:pt x="14285" y="11529"/>
                  </a:cubicBezTo>
                  <a:cubicBezTo>
                    <a:pt x="14333" y="9144"/>
                    <a:pt x="14323" y="6768"/>
                    <a:pt x="14256" y="4392"/>
                  </a:cubicBezTo>
                  <a:cubicBezTo>
                    <a:pt x="14227" y="3424"/>
                    <a:pt x="14323" y="2323"/>
                    <a:pt x="14103" y="1384"/>
                  </a:cubicBezTo>
                  <a:cubicBezTo>
                    <a:pt x="13969" y="818"/>
                    <a:pt x="13595" y="512"/>
                    <a:pt x="13049" y="378"/>
                  </a:cubicBezTo>
                  <a:cubicBezTo>
                    <a:pt x="12467" y="241"/>
                    <a:pt x="11833" y="211"/>
                    <a:pt x="11197" y="211"/>
                  </a:cubicBezTo>
                  <a:cubicBezTo>
                    <a:pt x="10713" y="211"/>
                    <a:pt x="10227" y="228"/>
                    <a:pt x="9763" y="228"/>
                  </a:cubicBezTo>
                  <a:cubicBezTo>
                    <a:pt x="9643" y="228"/>
                    <a:pt x="9525" y="227"/>
                    <a:pt x="9408" y="224"/>
                  </a:cubicBezTo>
                  <a:lnTo>
                    <a:pt x="5442" y="119"/>
                  </a:lnTo>
                  <a:cubicBezTo>
                    <a:pt x="4876" y="103"/>
                    <a:pt x="4084" y="1"/>
                    <a:pt x="3299"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8"/>
            <p:cNvSpPr/>
            <p:nvPr/>
          </p:nvSpPr>
          <p:spPr>
            <a:xfrm>
              <a:off x="3037450" y="4485775"/>
              <a:ext cx="333175" cy="448875"/>
            </a:xfrm>
            <a:custGeom>
              <a:avLst/>
              <a:gdLst/>
              <a:ahLst/>
              <a:cxnLst/>
              <a:rect l="l" t="t" r="r" b="b"/>
              <a:pathLst>
                <a:path w="13327" h="17955" extrusionOk="0">
                  <a:moveTo>
                    <a:pt x="6890" y="672"/>
                  </a:moveTo>
                  <a:cubicBezTo>
                    <a:pt x="7074" y="672"/>
                    <a:pt x="7259" y="675"/>
                    <a:pt x="7444" y="681"/>
                  </a:cubicBezTo>
                  <a:cubicBezTo>
                    <a:pt x="7674" y="681"/>
                    <a:pt x="7674" y="1035"/>
                    <a:pt x="7444" y="1035"/>
                  </a:cubicBezTo>
                  <a:cubicBezTo>
                    <a:pt x="7293" y="1040"/>
                    <a:pt x="7142" y="1043"/>
                    <a:pt x="6990" y="1043"/>
                  </a:cubicBezTo>
                  <a:cubicBezTo>
                    <a:pt x="6535" y="1043"/>
                    <a:pt x="6077" y="1021"/>
                    <a:pt x="5624" y="978"/>
                  </a:cubicBezTo>
                  <a:cubicBezTo>
                    <a:pt x="5461" y="978"/>
                    <a:pt x="5461" y="729"/>
                    <a:pt x="5624" y="729"/>
                  </a:cubicBezTo>
                  <a:cubicBezTo>
                    <a:pt x="6045" y="689"/>
                    <a:pt x="6466" y="672"/>
                    <a:pt x="6890" y="672"/>
                  </a:cubicBezTo>
                  <a:close/>
                  <a:moveTo>
                    <a:pt x="3121" y="1551"/>
                  </a:moveTo>
                  <a:cubicBezTo>
                    <a:pt x="3822" y="1551"/>
                    <a:pt x="4551" y="1620"/>
                    <a:pt x="5193" y="1620"/>
                  </a:cubicBezTo>
                  <a:cubicBezTo>
                    <a:pt x="7425" y="1601"/>
                    <a:pt x="9648" y="1591"/>
                    <a:pt x="11880" y="1591"/>
                  </a:cubicBezTo>
                  <a:cubicBezTo>
                    <a:pt x="11887" y="1589"/>
                    <a:pt x="11893" y="1589"/>
                    <a:pt x="11900" y="1589"/>
                  </a:cubicBezTo>
                  <a:cubicBezTo>
                    <a:pt x="11931" y="1589"/>
                    <a:pt x="11962" y="1606"/>
                    <a:pt x="11985" y="1629"/>
                  </a:cubicBezTo>
                  <a:cubicBezTo>
                    <a:pt x="12023" y="1601"/>
                    <a:pt x="12065" y="1587"/>
                    <a:pt x="12107" y="1587"/>
                  </a:cubicBezTo>
                  <a:cubicBezTo>
                    <a:pt x="12203" y="1587"/>
                    <a:pt x="12292" y="1659"/>
                    <a:pt x="12292" y="1773"/>
                  </a:cubicBezTo>
                  <a:cubicBezTo>
                    <a:pt x="12349" y="4120"/>
                    <a:pt x="12359" y="6477"/>
                    <a:pt x="12321" y="8834"/>
                  </a:cubicBezTo>
                  <a:cubicBezTo>
                    <a:pt x="12301" y="10012"/>
                    <a:pt x="12273" y="11191"/>
                    <a:pt x="12225" y="12369"/>
                  </a:cubicBezTo>
                  <a:cubicBezTo>
                    <a:pt x="12186" y="13375"/>
                    <a:pt x="12273" y="14544"/>
                    <a:pt x="11966" y="15521"/>
                  </a:cubicBezTo>
                  <a:cubicBezTo>
                    <a:pt x="11966" y="15530"/>
                    <a:pt x="11957" y="15550"/>
                    <a:pt x="11957" y="15559"/>
                  </a:cubicBezTo>
                  <a:cubicBezTo>
                    <a:pt x="11957" y="15569"/>
                    <a:pt x="11947" y="15569"/>
                    <a:pt x="11947" y="15578"/>
                  </a:cubicBezTo>
                  <a:cubicBezTo>
                    <a:pt x="11985" y="15693"/>
                    <a:pt x="11909" y="15808"/>
                    <a:pt x="11784" y="15808"/>
                  </a:cubicBezTo>
                  <a:cubicBezTo>
                    <a:pt x="10200" y="15830"/>
                    <a:pt x="8608" y="15842"/>
                    <a:pt x="7015" y="15842"/>
                  </a:cubicBezTo>
                  <a:cubicBezTo>
                    <a:pt x="5130" y="15842"/>
                    <a:pt x="3245" y="15825"/>
                    <a:pt x="1370" y="15789"/>
                  </a:cubicBezTo>
                  <a:cubicBezTo>
                    <a:pt x="1322" y="15789"/>
                    <a:pt x="1275" y="15760"/>
                    <a:pt x="1265" y="15712"/>
                  </a:cubicBezTo>
                  <a:cubicBezTo>
                    <a:pt x="1259" y="15713"/>
                    <a:pt x="1253" y="15714"/>
                    <a:pt x="1248" y="15714"/>
                  </a:cubicBezTo>
                  <a:cubicBezTo>
                    <a:pt x="1198" y="15714"/>
                    <a:pt x="1160" y="15678"/>
                    <a:pt x="1160" y="15626"/>
                  </a:cubicBezTo>
                  <a:lnTo>
                    <a:pt x="1160" y="15588"/>
                  </a:lnTo>
                  <a:cubicBezTo>
                    <a:pt x="1035" y="13308"/>
                    <a:pt x="1140" y="11008"/>
                    <a:pt x="1198" y="8738"/>
                  </a:cubicBezTo>
                  <a:cubicBezTo>
                    <a:pt x="1227" y="7617"/>
                    <a:pt x="1265" y="6496"/>
                    <a:pt x="1313" y="5385"/>
                  </a:cubicBezTo>
                  <a:cubicBezTo>
                    <a:pt x="1342" y="4360"/>
                    <a:pt x="1255" y="3210"/>
                    <a:pt x="1437" y="2204"/>
                  </a:cubicBezTo>
                  <a:cubicBezTo>
                    <a:pt x="1495" y="1850"/>
                    <a:pt x="1572" y="1716"/>
                    <a:pt x="1945" y="1649"/>
                  </a:cubicBezTo>
                  <a:cubicBezTo>
                    <a:pt x="2312" y="1574"/>
                    <a:pt x="2712" y="1551"/>
                    <a:pt x="3121" y="1551"/>
                  </a:cubicBezTo>
                  <a:close/>
                  <a:moveTo>
                    <a:pt x="6255" y="16384"/>
                  </a:moveTo>
                  <a:cubicBezTo>
                    <a:pt x="6483" y="16384"/>
                    <a:pt x="6722" y="16487"/>
                    <a:pt x="6860" y="16642"/>
                  </a:cubicBezTo>
                  <a:cubicBezTo>
                    <a:pt x="7157" y="16977"/>
                    <a:pt x="6994" y="17456"/>
                    <a:pt x="6620" y="17648"/>
                  </a:cubicBezTo>
                  <a:cubicBezTo>
                    <a:pt x="6519" y="17701"/>
                    <a:pt x="6408" y="17727"/>
                    <a:pt x="6300" y="17727"/>
                  </a:cubicBezTo>
                  <a:cubicBezTo>
                    <a:pt x="6021" y="17727"/>
                    <a:pt x="5756" y="17554"/>
                    <a:pt x="5701" y="17236"/>
                  </a:cubicBezTo>
                  <a:cubicBezTo>
                    <a:pt x="5681" y="17063"/>
                    <a:pt x="5720" y="16891"/>
                    <a:pt x="5806" y="16747"/>
                  </a:cubicBezTo>
                  <a:cubicBezTo>
                    <a:pt x="5777" y="16690"/>
                    <a:pt x="5777" y="16623"/>
                    <a:pt x="5816" y="16575"/>
                  </a:cubicBezTo>
                  <a:cubicBezTo>
                    <a:pt x="5925" y="16440"/>
                    <a:pt x="6087" y="16384"/>
                    <a:pt x="6255" y="16384"/>
                  </a:cubicBezTo>
                  <a:close/>
                  <a:moveTo>
                    <a:pt x="2491" y="1"/>
                  </a:moveTo>
                  <a:cubicBezTo>
                    <a:pt x="1773" y="1"/>
                    <a:pt x="958" y="87"/>
                    <a:pt x="518" y="700"/>
                  </a:cubicBezTo>
                  <a:cubicBezTo>
                    <a:pt x="508" y="5011"/>
                    <a:pt x="269" y="9322"/>
                    <a:pt x="115" y="13633"/>
                  </a:cubicBezTo>
                  <a:cubicBezTo>
                    <a:pt x="87" y="14553"/>
                    <a:pt x="0" y="15492"/>
                    <a:pt x="20" y="16412"/>
                  </a:cubicBezTo>
                  <a:cubicBezTo>
                    <a:pt x="58" y="17839"/>
                    <a:pt x="1782" y="17696"/>
                    <a:pt x="2817" y="17763"/>
                  </a:cubicBezTo>
                  <a:cubicBezTo>
                    <a:pt x="4714" y="17887"/>
                    <a:pt x="6620" y="17954"/>
                    <a:pt x="8517" y="17954"/>
                  </a:cubicBezTo>
                  <a:cubicBezTo>
                    <a:pt x="8754" y="17954"/>
                    <a:pt x="8993" y="17955"/>
                    <a:pt x="9231" y="17955"/>
                  </a:cubicBezTo>
                  <a:cubicBezTo>
                    <a:pt x="9948" y="17955"/>
                    <a:pt x="10668" y="17949"/>
                    <a:pt x="11372" y="17906"/>
                  </a:cubicBezTo>
                  <a:cubicBezTo>
                    <a:pt x="12004" y="17868"/>
                    <a:pt x="12618" y="17868"/>
                    <a:pt x="12934" y="17130"/>
                  </a:cubicBezTo>
                  <a:cubicBezTo>
                    <a:pt x="13087" y="16766"/>
                    <a:pt x="13058" y="16230"/>
                    <a:pt x="13077" y="15847"/>
                  </a:cubicBezTo>
                  <a:cubicBezTo>
                    <a:pt x="13192" y="13950"/>
                    <a:pt x="13259" y="12043"/>
                    <a:pt x="13298" y="10146"/>
                  </a:cubicBezTo>
                  <a:cubicBezTo>
                    <a:pt x="13327" y="8297"/>
                    <a:pt x="13317" y="6458"/>
                    <a:pt x="13269" y="4609"/>
                  </a:cubicBezTo>
                  <a:cubicBezTo>
                    <a:pt x="13250" y="3603"/>
                    <a:pt x="13212" y="2587"/>
                    <a:pt x="13164" y="1581"/>
                  </a:cubicBezTo>
                  <a:cubicBezTo>
                    <a:pt x="13125" y="901"/>
                    <a:pt x="12867" y="384"/>
                    <a:pt x="12167" y="269"/>
                  </a:cubicBezTo>
                  <a:cubicBezTo>
                    <a:pt x="11850" y="237"/>
                    <a:pt x="11532" y="219"/>
                    <a:pt x="11209" y="219"/>
                  </a:cubicBezTo>
                  <a:cubicBezTo>
                    <a:pt x="11143" y="219"/>
                    <a:pt x="11075" y="219"/>
                    <a:pt x="11008" y="221"/>
                  </a:cubicBezTo>
                  <a:lnTo>
                    <a:pt x="5241" y="68"/>
                  </a:lnTo>
                  <a:cubicBezTo>
                    <a:pt x="4321" y="49"/>
                    <a:pt x="3401" y="1"/>
                    <a:pt x="2491"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8"/>
            <p:cNvSpPr/>
            <p:nvPr/>
          </p:nvSpPr>
          <p:spPr>
            <a:xfrm>
              <a:off x="3063325" y="4524600"/>
              <a:ext cx="283100" cy="350875"/>
            </a:xfrm>
            <a:custGeom>
              <a:avLst/>
              <a:gdLst/>
              <a:ahLst/>
              <a:cxnLst/>
              <a:rect l="l" t="t" r="r" b="b"/>
              <a:pathLst>
                <a:path w="11324" h="14035" extrusionOk="0">
                  <a:moveTo>
                    <a:pt x="2051" y="0"/>
                  </a:moveTo>
                  <a:cubicBezTo>
                    <a:pt x="1652" y="0"/>
                    <a:pt x="1262" y="23"/>
                    <a:pt x="901" y="96"/>
                  </a:cubicBezTo>
                  <a:cubicBezTo>
                    <a:pt x="537" y="163"/>
                    <a:pt x="460" y="297"/>
                    <a:pt x="393" y="651"/>
                  </a:cubicBezTo>
                  <a:cubicBezTo>
                    <a:pt x="211" y="1657"/>
                    <a:pt x="307" y="2807"/>
                    <a:pt x="268" y="3832"/>
                  </a:cubicBezTo>
                  <a:cubicBezTo>
                    <a:pt x="230" y="4953"/>
                    <a:pt x="192" y="6064"/>
                    <a:pt x="163" y="7185"/>
                  </a:cubicBezTo>
                  <a:cubicBezTo>
                    <a:pt x="96" y="9465"/>
                    <a:pt x="0" y="11764"/>
                    <a:pt x="125" y="14035"/>
                  </a:cubicBezTo>
                  <a:lnTo>
                    <a:pt x="316" y="14025"/>
                  </a:lnTo>
                  <a:cubicBezTo>
                    <a:pt x="584" y="10117"/>
                    <a:pt x="508" y="6160"/>
                    <a:pt x="661" y="2242"/>
                  </a:cubicBezTo>
                  <a:cubicBezTo>
                    <a:pt x="680" y="1820"/>
                    <a:pt x="604" y="1226"/>
                    <a:pt x="719" y="824"/>
                  </a:cubicBezTo>
                  <a:cubicBezTo>
                    <a:pt x="836" y="457"/>
                    <a:pt x="1097" y="399"/>
                    <a:pt x="1412" y="399"/>
                  </a:cubicBezTo>
                  <a:cubicBezTo>
                    <a:pt x="1559" y="399"/>
                    <a:pt x="1717" y="412"/>
                    <a:pt x="1878" y="412"/>
                  </a:cubicBezTo>
                  <a:lnTo>
                    <a:pt x="4867" y="402"/>
                  </a:lnTo>
                  <a:cubicBezTo>
                    <a:pt x="6859" y="402"/>
                    <a:pt x="8852" y="393"/>
                    <a:pt x="10845" y="373"/>
                  </a:cubicBezTo>
                  <a:cubicBezTo>
                    <a:pt x="10864" y="373"/>
                    <a:pt x="10874" y="364"/>
                    <a:pt x="10893" y="364"/>
                  </a:cubicBezTo>
                  <a:cubicBezTo>
                    <a:pt x="10950" y="2673"/>
                    <a:pt x="10950" y="4972"/>
                    <a:pt x="10922" y="7281"/>
                  </a:cubicBezTo>
                  <a:cubicBezTo>
                    <a:pt x="10902" y="8402"/>
                    <a:pt x="10874" y="9523"/>
                    <a:pt x="10835" y="10634"/>
                  </a:cubicBezTo>
                  <a:cubicBezTo>
                    <a:pt x="10797" y="11688"/>
                    <a:pt x="10596" y="12876"/>
                    <a:pt x="10797" y="13920"/>
                  </a:cubicBezTo>
                  <a:lnTo>
                    <a:pt x="10941" y="13968"/>
                  </a:lnTo>
                  <a:cubicBezTo>
                    <a:pt x="11247" y="12991"/>
                    <a:pt x="11161" y="11822"/>
                    <a:pt x="11199" y="10816"/>
                  </a:cubicBezTo>
                  <a:cubicBezTo>
                    <a:pt x="11238" y="9638"/>
                    <a:pt x="11276" y="8459"/>
                    <a:pt x="11286" y="7281"/>
                  </a:cubicBezTo>
                  <a:cubicBezTo>
                    <a:pt x="11324" y="4924"/>
                    <a:pt x="11314" y="2567"/>
                    <a:pt x="11266" y="210"/>
                  </a:cubicBezTo>
                  <a:cubicBezTo>
                    <a:pt x="11260" y="104"/>
                    <a:pt x="11165" y="30"/>
                    <a:pt x="11070" y="30"/>
                  </a:cubicBezTo>
                  <a:cubicBezTo>
                    <a:pt x="11028" y="30"/>
                    <a:pt x="10985" y="44"/>
                    <a:pt x="10950" y="76"/>
                  </a:cubicBezTo>
                  <a:cubicBezTo>
                    <a:pt x="10922" y="48"/>
                    <a:pt x="10874" y="38"/>
                    <a:pt x="10835" y="38"/>
                  </a:cubicBezTo>
                  <a:cubicBezTo>
                    <a:pt x="8613" y="48"/>
                    <a:pt x="6380" y="57"/>
                    <a:pt x="4158" y="67"/>
                  </a:cubicBezTo>
                  <a:cubicBezTo>
                    <a:pt x="4131" y="67"/>
                    <a:pt x="4104" y="67"/>
                    <a:pt x="4077" y="67"/>
                  </a:cubicBezTo>
                  <a:cubicBezTo>
                    <a:pt x="3441" y="67"/>
                    <a:pt x="2733" y="0"/>
                    <a:pt x="2051"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8"/>
            <p:cNvSpPr/>
            <p:nvPr/>
          </p:nvSpPr>
          <p:spPr>
            <a:xfrm>
              <a:off x="3066675" y="4868800"/>
              <a:ext cx="270650" cy="13225"/>
            </a:xfrm>
            <a:custGeom>
              <a:avLst/>
              <a:gdLst/>
              <a:ahLst/>
              <a:cxnLst/>
              <a:rect l="l" t="t" r="r" b="b"/>
              <a:pathLst>
                <a:path w="10826" h="529" extrusionOk="0">
                  <a:moveTo>
                    <a:pt x="6067" y="0"/>
                  </a:moveTo>
                  <a:cubicBezTo>
                    <a:pt x="4112" y="0"/>
                    <a:pt x="2157" y="85"/>
                    <a:pt x="211" y="257"/>
                  </a:cubicBezTo>
                  <a:lnTo>
                    <a:pt x="192" y="257"/>
                  </a:lnTo>
                  <a:lnTo>
                    <a:pt x="0" y="267"/>
                  </a:lnTo>
                  <a:lnTo>
                    <a:pt x="0" y="305"/>
                  </a:lnTo>
                  <a:cubicBezTo>
                    <a:pt x="0" y="358"/>
                    <a:pt x="40" y="402"/>
                    <a:pt x="91" y="402"/>
                  </a:cubicBezTo>
                  <a:cubicBezTo>
                    <a:pt x="96" y="402"/>
                    <a:pt x="101" y="402"/>
                    <a:pt x="106" y="401"/>
                  </a:cubicBezTo>
                  <a:cubicBezTo>
                    <a:pt x="115" y="439"/>
                    <a:pt x="163" y="468"/>
                    <a:pt x="211" y="468"/>
                  </a:cubicBezTo>
                  <a:cubicBezTo>
                    <a:pt x="2059" y="509"/>
                    <a:pt x="3924" y="528"/>
                    <a:pt x="5789" y="528"/>
                  </a:cubicBezTo>
                  <a:cubicBezTo>
                    <a:pt x="7404" y="528"/>
                    <a:pt x="9020" y="514"/>
                    <a:pt x="10625" y="487"/>
                  </a:cubicBezTo>
                  <a:cubicBezTo>
                    <a:pt x="10749" y="487"/>
                    <a:pt x="10826" y="372"/>
                    <a:pt x="10778" y="257"/>
                  </a:cubicBezTo>
                  <a:cubicBezTo>
                    <a:pt x="10788" y="257"/>
                    <a:pt x="10797" y="257"/>
                    <a:pt x="10797" y="238"/>
                  </a:cubicBezTo>
                  <a:cubicBezTo>
                    <a:pt x="10797" y="229"/>
                    <a:pt x="10807" y="209"/>
                    <a:pt x="10807" y="200"/>
                  </a:cubicBezTo>
                  <a:lnTo>
                    <a:pt x="10663" y="161"/>
                  </a:lnTo>
                  <a:cubicBezTo>
                    <a:pt x="10653" y="152"/>
                    <a:pt x="10634" y="152"/>
                    <a:pt x="10625" y="152"/>
                  </a:cubicBezTo>
                  <a:cubicBezTo>
                    <a:pt x="9108" y="51"/>
                    <a:pt x="7587" y="0"/>
                    <a:pt x="6067"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3173975" y="4502600"/>
              <a:ext cx="55575" cy="9500"/>
            </a:xfrm>
            <a:custGeom>
              <a:avLst/>
              <a:gdLst/>
              <a:ahLst/>
              <a:cxnLst/>
              <a:rect l="l" t="t" r="r" b="b"/>
              <a:pathLst>
                <a:path w="2223" h="380" extrusionOk="0">
                  <a:moveTo>
                    <a:pt x="1531" y="1"/>
                  </a:moveTo>
                  <a:cubicBezTo>
                    <a:pt x="1078" y="1"/>
                    <a:pt x="625" y="22"/>
                    <a:pt x="173" y="65"/>
                  </a:cubicBezTo>
                  <a:cubicBezTo>
                    <a:pt x="0" y="65"/>
                    <a:pt x="0" y="314"/>
                    <a:pt x="173" y="314"/>
                  </a:cubicBezTo>
                  <a:cubicBezTo>
                    <a:pt x="625" y="358"/>
                    <a:pt x="1078" y="379"/>
                    <a:pt x="1531" y="379"/>
                  </a:cubicBezTo>
                  <a:cubicBezTo>
                    <a:pt x="1681" y="379"/>
                    <a:pt x="1832" y="377"/>
                    <a:pt x="1983" y="372"/>
                  </a:cubicBezTo>
                  <a:cubicBezTo>
                    <a:pt x="2223" y="372"/>
                    <a:pt x="2223" y="8"/>
                    <a:pt x="1983" y="8"/>
                  </a:cubicBezTo>
                  <a:cubicBezTo>
                    <a:pt x="1832" y="3"/>
                    <a:pt x="1681" y="1"/>
                    <a:pt x="1531"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8"/>
            <p:cNvSpPr/>
            <p:nvPr/>
          </p:nvSpPr>
          <p:spPr>
            <a:xfrm>
              <a:off x="3179725" y="4895350"/>
              <a:ext cx="36900" cy="33600"/>
            </a:xfrm>
            <a:custGeom>
              <a:avLst/>
              <a:gdLst/>
              <a:ahLst/>
              <a:cxnLst/>
              <a:rect l="l" t="t" r="r" b="b"/>
              <a:pathLst>
                <a:path w="1476" h="1344" extrusionOk="0">
                  <a:moveTo>
                    <a:pt x="609" y="318"/>
                  </a:moveTo>
                  <a:cubicBezTo>
                    <a:pt x="712" y="318"/>
                    <a:pt x="815" y="359"/>
                    <a:pt x="901" y="431"/>
                  </a:cubicBezTo>
                  <a:cubicBezTo>
                    <a:pt x="1092" y="594"/>
                    <a:pt x="1016" y="853"/>
                    <a:pt x="814" y="977"/>
                  </a:cubicBezTo>
                  <a:lnTo>
                    <a:pt x="805" y="968"/>
                  </a:lnTo>
                  <a:cubicBezTo>
                    <a:pt x="738" y="1006"/>
                    <a:pt x="666" y="1025"/>
                    <a:pt x="597" y="1025"/>
                  </a:cubicBezTo>
                  <a:cubicBezTo>
                    <a:pt x="457" y="1025"/>
                    <a:pt x="332" y="946"/>
                    <a:pt x="307" y="786"/>
                  </a:cubicBezTo>
                  <a:cubicBezTo>
                    <a:pt x="278" y="613"/>
                    <a:pt x="345" y="450"/>
                    <a:pt x="469" y="345"/>
                  </a:cubicBezTo>
                  <a:cubicBezTo>
                    <a:pt x="515" y="327"/>
                    <a:pt x="562" y="318"/>
                    <a:pt x="609" y="318"/>
                  </a:cubicBezTo>
                  <a:close/>
                  <a:moveTo>
                    <a:pt x="570" y="1"/>
                  </a:moveTo>
                  <a:cubicBezTo>
                    <a:pt x="404" y="1"/>
                    <a:pt x="244" y="57"/>
                    <a:pt x="134" y="192"/>
                  </a:cubicBezTo>
                  <a:cubicBezTo>
                    <a:pt x="96" y="240"/>
                    <a:pt x="86" y="307"/>
                    <a:pt x="125" y="364"/>
                  </a:cubicBezTo>
                  <a:cubicBezTo>
                    <a:pt x="29" y="508"/>
                    <a:pt x="0" y="680"/>
                    <a:pt x="19" y="853"/>
                  </a:cubicBezTo>
                  <a:cubicBezTo>
                    <a:pt x="68" y="1171"/>
                    <a:pt x="325" y="1344"/>
                    <a:pt x="605" y="1344"/>
                  </a:cubicBezTo>
                  <a:cubicBezTo>
                    <a:pt x="714" y="1344"/>
                    <a:pt x="825" y="1318"/>
                    <a:pt x="929" y="1265"/>
                  </a:cubicBezTo>
                  <a:cubicBezTo>
                    <a:pt x="1313" y="1073"/>
                    <a:pt x="1475" y="594"/>
                    <a:pt x="1169" y="259"/>
                  </a:cubicBezTo>
                  <a:cubicBezTo>
                    <a:pt x="1031" y="104"/>
                    <a:pt x="795" y="1"/>
                    <a:pt x="570"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48"/>
          <p:cNvGrpSpPr/>
          <p:nvPr/>
        </p:nvGrpSpPr>
        <p:grpSpPr>
          <a:xfrm>
            <a:off x="1603476" y="1684338"/>
            <a:ext cx="80625" cy="2529925"/>
            <a:chOff x="3979800" y="1822113"/>
            <a:chExt cx="80625" cy="2529925"/>
          </a:xfrm>
        </p:grpSpPr>
        <p:sp>
          <p:nvSpPr>
            <p:cNvPr id="1431" name="Google Shape;1431;p48"/>
            <p:cNvSpPr/>
            <p:nvPr/>
          </p:nvSpPr>
          <p:spPr>
            <a:xfrm>
              <a:off x="4009850" y="1840738"/>
              <a:ext cx="28275" cy="2486025"/>
            </a:xfrm>
            <a:custGeom>
              <a:avLst/>
              <a:gdLst/>
              <a:ahLst/>
              <a:cxnLst/>
              <a:rect l="l" t="t" r="r" b="b"/>
              <a:pathLst>
                <a:path w="1131" h="99441" extrusionOk="0">
                  <a:moveTo>
                    <a:pt x="565" y="0"/>
                  </a:moveTo>
                  <a:cubicBezTo>
                    <a:pt x="283" y="0"/>
                    <a:pt x="1" y="684"/>
                    <a:pt x="1" y="2050"/>
                  </a:cubicBezTo>
                  <a:lnTo>
                    <a:pt x="1" y="97391"/>
                  </a:lnTo>
                  <a:cubicBezTo>
                    <a:pt x="1" y="98757"/>
                    <a:pt x="283" y="99440"/>
                    <a:pt x="565" y="99440"/>
                  </a:cubicBezTo>
                  <a:cubicBezTo>
                    <a:pt x="848" y="99440"/>
                    <a:pt x="1130" y="98757"/>
                    <a:pt x="1130" y="97391"/>
                  </a:cubicBezTo>
                  <a:lnTo>
                    <a:pt x="1130" y="2050"/>
                  </a:lnTo>
                  <a:cubicBezTo>
                    <a:pt x="1130" y="684"/>
                    <a:pt x="848"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8"/>
            <p:cNvSpPr/>
            <p:nvPr/>
          </p:nvSpPr>
          <p:spPr>
            <a:xfrm>
              <a:off x="3979800" y="1822113"/>
              <a:ext cx="80175" cy="88800"/>
            </a:xfrm>
            <a:custGeom>
              <a:avLst/>
              <a:gdLst/>
              <a:ahLst/>
              <a:cxnLst/>
              <a:rect l="l" t="t" r="r" b="b"/>
              <a:pathLst>
                <a:path w="3207" h="3552" extrusionOk="0">
                  <a:moveTo>
                    <a:pt x="1330" y="1374"/>
                  </a:moveTo>
                  <a:cubicBezTo>
                    <a:pt x="1347" y="1391"/>
                    <a:pt x="1365" y="1392"/>
                    <a:pt x="1366" y="1407"/>
                  </a:cubicBezTo>
                  <a:lnTo>
                    <a:pt x="1366" y="1407"/>
                  </a:lnTo>
                  <a:cubicBezTo>
                    <a:pt x="1354" y="1407"/>
                    <a:pt x="1342" y="1407"/>
                    <a:pt x="1330" y="1407"/>
                  </a:cubicBezTo>
                  <a:lnTo>
                    <a:pt x="1330" y="1407"/>
                  </a:lnTo>
                  <a:cubicBezTo>
                    <a:pt x="1330" y="1397"/>
                    <a:pt x="1330" y="1374"/>
                    <a:pt x="1330" y="1374"/>
                  </a:cubicBezTo>
                  <a:close/>
                  <a:moveTo>
                    <a:pt x="1712" y="2129"/>
                  </a:moveTo>
                  <a:cubicBezTo>
                    <a:pt x="1712" y="2132"/>
                    <a:pt x="1712" y="2134"/>
                    <a:pt x="1712" y="2134"/>
                  </a:cubicBezTo>
                  <a:cubicBezTo>
                    <a:pt x="1712" y="2134"/>
                    <a:pt x="1712" y="2132"/>
                    <a:pt x="1712" y="2129"/>
                  </a:cubicBezTo>
                  <a:close/>
                  <a:moveTo>
                    <a:pt x="1428" y="0"/>
                  </a:moveTo>
                  <a:cubicBezTo>
                    <a:pt x="1316" y="0"/>
                    <a:pt x="1200" y="17"/>
                    <a:pt x="1093" y="44"/>
                  </a:cubicBezTo>
                  <a:cubicBezTo>
                    <a:pt x="784" y="117"/>
                    <a:pt x="510" y="281"/>
                    <a:pt x="292" y="536"/>
                  </a:cubicBezTo>
                  <a:cubicBezTo>
                    <a:pt x="182" y="663"/>
                    <a:pt x="91" y="809"/>
                    <a:pt x="37" y="991"/>
                  </a:cubicBezTo>
                  <a:cubicBezTo>
                    <a:pt x="4" y="1120"/>
                    <a:pt x="100" y="1262"/>
                    <a:pt x="260" y="1332"/>
                  </a:cubicBezTo>
                  <a:lnTo>
                    <a:pt x="260" y="1332"/>
                  </a:lnTo>
                  <a:cubicBezTo>
                    <a:pt x="237" y="1328"/>
                    <a:pt x="217" y="1323"/>
                    <a:pt x="201" y="1319"/>
                  </a:cubicBezTo>
                  <a:cubicBezTo>
                    <a:pt x="109" y="1301"/>
                    <a:pt x="73" y="1283"/>
                    <a:pt x="73" y="1265"/>
                  </a:cubicBezTo>
                  <a:cubicBezTo>
                    <a:pt x="55" y="1356"/>
                    <a:pt x="37" y="1429"/>
                    <a:pt x="18" y="1520"/>
                  </a:cubicBezTo>
                  <a:cubicBezTo>
                    <a:pt x="0" y="1647"/>
                    <a:pt x="0" y="1775"/>
                    <a:pt x="18" y="1902"/>
                  </a:cubicBezTo>
                  <a:cubicBezTo>
                    <a:pt x="55" y="2194"/>
                    <a:pt x="146" y="2467"/>
                    <a:pt x="328" y="2704"/>
                  </a:cubicBezTo>
                  <a:cubicBezTo>
                    <a:pt x="401" y="2831"/>
                    <a:pt x="492" y="2941"/>
                    <a:pt x="601" y="3050"/>
                  </a:cubicBezTo>
                  <a:cubicBezTo>
                    <a:pt x="656" y="3086"/>
                    <a:pt x="711" y="3141"/>
                    <a:pt x="765" y="3178"/>
                  </a:cubicBezTo>
                  <a:cubicBezTo>
                    <a:pt x="820" y="3250"/>
                    <a:pt x="911" y="3305"/>
                    <a:pt x="984" y="3342"/>
                  </a:cubicBezTo>
                  <a:cubicBezTo>
                    <a:pt x="1111" y="3433"/>
                    <a:pt x="1275" y="3487"/>
                    <a:pt x="1421" y="3524"/>
                  </a:cubicBezTo>
                  <a:cubicBezTo>
                    <a:pt x="1521" y="3542"/>
                    <a:pt x="1617" y="3551"/>
                    <a:pt x="1713" y="3551"/>
                  </a:cubicBezTo>
                  <a:cubicBezTo>
                    <a:pt x="1808" y="3551"/>
                    <a:pt x="1904" y="3542"/>
                    <a:pt x="2004" y="3524"/>
                  </a:cubicBezTo>
                  <a:cubicBezTo>
                    <a:pt x="2314" y="3451"/>
                    <a:pt x="2605" y="3287"/>
                    <a:pt x="2806" y="3050"/>
                  </a:cubicBezTo>
                  <a:cubicBezTo>
                    <a:pt x="2988" y="2831"/>
                    <a:pt x="3116" y="2576"/>
                    <a:pt x="3170" y="2303"/>
                  </a:cubicBezTo>
                  <a:cubicBezTo>
                    <a:pt x="3207" y="2084"/>
                    <a:pt x="3207" y="1884"/>
                    <a:pt x="3170" y="1665"/>
                  </a:cubicBezTo>
                  <a:cubicBezTo>
                    <a:pt x="3152" y="1520"/>
                    <a:pt x="3097" y="1356"/>
                    <a:pt x="3043" y="1228"/>
                  </a:cubicBezTo>
                  <a:cubicBezTo>
                    <a:pt x="2988" y="1119"/>
                    <a:pt x="2933" y="991"/>
                    <a:pt x="2879" y="900"/>
                  </a:cubicBezTo>
                  <a:cubicBezTo>
                    <a:pt x="2788" y="754"/>
                    <a:pt x="2697" y="627"/>
                    <a:pt x="2587" y="499"/>
                  </a:cubicBezTo>
                  <a:cubicBezTo>
                    <a:pt x="2423" y="335"/>
                    <a:pt x="2223" y="208"/>
                    <a:pt x="2022" y="117"/>
                  </a:cubicBezTo>
                  <a:lnTo>
                    <a:pt x="1913" y="80"/>
                  </a:lnTo>
                  <a:cubicBezTo>
                    <a:pt x="1877" y="62"/>
                    <a:pt x="1840" y="44"/>
                    <a:pt x="1804" y="44"/>
                  </a:cubicBezTo>
                  <a:cubicBezTo>
                    <a:pt x="1713" y="26"/>
                    <a:pt x="1640" y="7"/>
                    <a:pt x="1549" y="7"/>
                  </a:cubicBezTo>
                  <a:cubicBezTo>
                    <a:pt x="1510" y="3"/>
                    <a:pt x="1469" y="0"/>
                    <a:pt x="1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8"/>
            <p:cNvSpPr/>
            <p:nvPr/>
          </p:nvSpPr>
          <p:spPr>
            <a:xfrm>
              <a:off x="3984350" y="4274088"/>
              <a:ext cx="76075" cy="77950"/>
            </a:xfrm>
            <a:custGeom>
              <a:avLst/>
              <a:gdLst/>
              <a:ahLst/>
              <a:cxnLst/>
              <a:rect l="l" t="t" r="r" b="b"/>
              <a:pathLst>
                <a:path w="3043" h="3118" extrusionOk="0">
                  <a:moveTo>
                    <a:pt x="1693" y="1412"/>
                  </a:moveTo>
                  <a:cubicBezTo>
                    <a:pt x="1693" y="1412"/>
                    <a:pt x="1692" y="1414"/>
                    <a:pt x="1688" y="1416"/>
                  </a:cubicBezTo>
                  <a:lnTo>
                    <a:pt x="1688" y="1416"/>
                  </a:lnTo>
                  <a:cubicBezTo>
                    <a:pt x="1690" y="1414"/>
                    <a:pt x="1692" y="1412"/>
                    <a:pt x="1693" y="1412"/>
                  </a:cubicBezTo>
                  <a:close/>
                  <a:moveTo>
                    <a:pt x="1171" y="1546"/>
                  </a:moveTo>
                  <a:lnTo>
                    <a:pt x="1171" y="1546"/>
                  </a:lnTo>
                  <a:cubicBezTo>
                    <a:pt x="1171" y="1546"/>
                    <a:pt x="1175" y="1550"/>
                    <a:pt x="1198" y="1566"/>
                  </a:cubicBezTo>
                  <a:lnTo>
                    <a:pt x="1198" y="1566"/>
                  </a:lnTo>
                  <a:cubicBezTo>
                    <a:pt x="1186" y="1563"/>
                    <a:pt x="1174" y="1559"/>
                    <a:pt x="1166" y="1551"/>
                  </a:cubicBezTo>
                  <a:cubicBezTo>
                    <a:pt x="1175" y="1551"/>
                    <a:pt x="1171" y="1546"/>
                    <a:pt x="1171" y="1546"/>
                  </a:cubicBezTo>
                  <a:close/>
                  <a:moveTo>
                    <a:pt x="1000" y="0"/>
                  </a:moveTo>
                  <a:cubicBezTo>
                    <a:pt x="995" y="0"/>
                    <a:pt x="989" y="1"/>
                    <a:pt x="984" y="2"/>
                  </a:cubicBezTo>
                  <a:cubicBezTo>
                    <a:pt x="911" y="38"/>
                    <a:pt x="838" y="75"/>
                    <a:pt x="766" y="130"/>
                  </a:cubicBezTo>
                  <a:cubicBezTo>
                    <a:pt x="456" y="312"/>
                    <a:pt x="237" y="585"/>
                    <a:pt x="110" y="913"/>
                  </a:cubicBezTo>
                  <a:cubicBezTo>
                    <a:pt x="55" y="1077"/>
                    <a:pt x="19" y="1241"/>
                    <a:pt x="19" y="1423"/>
                  </a:cubicBezTo>
                  <a:cubicBezTo>
                    <a:pt x="0" y="1587"/>
                    <a:pt x="19" y="1769"/>
                    <a:pt x="73" y="1951"/>
                  </a:cubicBezTo>
                  <a:cubicBezTo>
                    <a:pt x="164" y="2243"/>
                    <a:pt x="346" y="2516"/>
                    <a:pt x="602" y="2717"/>
                  </a:cubicBezTo>
                  <a:cubicBezTo>
                    <a:pt x="820" y="2917"/>
                    <a:pt x="1093" y="3045"/>
                    <a:pt x="1385" y="3099"/>
                  </a:cubicBezTo>
                  <a:cubicBezTo>
                    <a:pt x="1476" y="3117"/>
                    <a:pt x="1585" y="3117"/>
                    <a:pt x="1676" y="3117"/>
                  </a:cubicBezTo>
                  <a:cubicBezTo>
                    <a:pt x="1859" y="3117"/>
                    <a:pt x="2041" y="3081"/>
                    <a:pt x="2205" y="3008"/>
                  </a:cubicBezTo>
                  <a:cubicBezTo>
                    <a:pt x="2314" y="2972"/>
                    <a:pt x="2423" y="2899"/>
                    <a:pt x="2515" y="2826"/>
                  </a:cubicBezTo>
                  <a:cubicBezTo>
                    <a:pt x="2587" y="2753"/>
                    <a:pt x="2642" y="2680"/>
                    <a:pt x="2697" y="2607"/>
                  </a:cubicBezTo>
                  <a:cubicBezTo>
                    <a:pt x="2770" y="2534"/>
                    <a:pt x="2824" y="2443"/>
                    <a:pt x="2861" y="2352"/>
                  </a:cubicBezTo>
                  <a:cubicBezTo>
                    <a:pt x="2988" y="2097"/>
                    <a:pt x="3043" y="1824"/>
                    <a:pt x="3043" y="1551"/>
                  </a:cubicBezTo>
                  <a:cubicBezTo>
                    <a:pt x="3043" y="1387"/>
                    <a:pt x="3006" y="1204"/>
                    <a:pt x="2952" y="1040"/>
                  </a:cubicBezTo>
                  <a:cubicBezTo>
                    <a:pt x="2806" y="640"/>
                    <a:pt x="2496" y="330"/>
                    <a:pt x="2114" y="166"/>
                  </a:cubicBezTo>
                  <a:cubicBezTo>
                    <a:pt x="1932" y="90"/>
                    <a:pt x="1737" y="52"/>
                    <a:pt x="1540" y="52"/>
                  </a:cubicBezTo>
                  <a:cubicBezTo>
                    <a:pt x="1500" y="52"/>
                    <a:pt x="1461" y="54"/>
                    <a:pt x="1421" y="57"/>
                  </a:cubicBezTo>
                  <a:cubicBezTo>
                    <a:pt x="1330" y="72"/>
                    <a:pt x="1240" y="87"/>
                    <a:pt x="1149" y="113"/>
                  </a:cubicBezTo>
                  <a:lnTo>
                    <a:pt x="1149" y="113"/>
                  </a:lnTo>
                  <a:cubicBezTo>
                    <a:pt x="1098" y="40"/>
                    <a:pt x="1044" y="0"/>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 name="Google Shape;1435;p48"/>
          <p:cNvSpPr txBox="1"/>
          <p:nvPr/>
        </p:nvSpPr>
        <p:spPr>
          <a:xfrm>
            <a:off x="1889498" y="1308193"/>
            <a:ext cx="6650780" cy="3177039"/>
          </a:xfrm>
          <a:prstGeom prst="rect">
            <a:avLst/>
          </a:prstGeom>
          <a:noFill/>
          <a:ln>
            <a:noFill/>
          </a:ln>
        </p:spPr>
        <p:txBody>
          <a:bodyPr spcFirstLastPara="1" wrap="square" lIns="91425" tIns="91425" rIns="91425" bIns="91425" anchor="t" anchorCtr="0">
            <a:noAutofit/>
          </a:bodyPr>
          <a:lstStyle/>
          <a:p>
            <a:pPr marL="285750" indent="-285750" fontAlgn="t">
              <a:buFont typeface="Arial" panose="020B0604020202020204" pitchFamily="34" charset="0"/>
              <a:buChar char="•"/>
            </a:pPr>
            <a:r>
              <a:rPr lang="en-US" sz="1800" dirty="0" err="1">
                <a:solidFill>
                  <a:srgbClr val="0070C0"/>
                </a:solidFill>
                <a:latin typeface="Muli"/>
              </a:rPr>
              <a:t>ViewModel</a:t>
            </a:r>
            <a:r>
              <a:rPr lang="en-US" sz="1800" dirty="0">
                <a:solidFill>
                  <a:srgbClr val="0070C0"/>
                </a:solidFill>
                <a:latin typeface="Muli"/>
              </a:rPr>
              <a:t> contain fields that are represented in the view</a:t>
            </a:r>
          </a:p>
          <a:p>
            <a:pPr marL="285750" indent="-285750" fontAlgn="t">
              <a:buFont typeface="Arial" panose="020B0604020202020204" pitchFamily="34" charset="0"/>
              <a:buChar char="•"/>
            </a:pPr>
            <a:endParaRPr lang="en-US" sz="1800" dirty="0">
              <a:solidFill>
                <a:srgbClr val="0070C0"/>
              </a:solidFill>
              <a:latin typeface="Muli"/>
            </a:endParaRPr>
          </a:p>
          <a:p>
            <a:pPr marL="285750" indent="-285750" fontAlgn="t">
              <a:buFont typeface="Arial" panose="020B0604020202020204" pitchFamily="34" charset="0"/>
              <a:buChar char="•"/>
            </a:pPr>
            <a:r>
              <a:rPr lang="en-US" sz="1800" dirty="0" err="1">
                <a:solidFill>
                  <a:srgbClr val="0070C0"/>
                </a:solidFill>
                <a:latin typeface="Muli"/>
              </a:rPr>
              <a:t>ViewModel</a:t>
            </a:r>
            <a:r>
              <a:rPr lang="en-US" sz="1800" dirty="0">
                <a:solidFill>
                  <a:srgbClr val="0070C0"/>
                </a:solidFill>
                <a:latin typeface="Muli"/>
              </a:rPr>
              <a:t> can have specific validation rules using data annotations.</a:t>
            </a:r>
          </a:p>
          <a:p>
            <a:pPr marL="285750" indent="-285750" fontAlgn="t">
              <a:buFont typeface="Arial" panose="020B0604020202020204" pitchFamily="34" charset="0"/>
              <a:buChar char="•"/>
            </a:pPr>
            <a:endParaRPr lang="en-US" sz="1800" dirty="0">
              <a:solidFill>
                <a:srgbClr val="0070C0"/>
              </a:solidFill>
              <a:latin typeface="Muli"/>
            </a:endParaRPr>
          </a:p>
          <a:p>
            <a:pPr marL="285750" indent="-285750" fontAlgn="t">
              <a:buFont typeface="Arial" panose="020B0604020202020204" pitchFamily="34" charset="0"/>
              <a:buChar char="•"/>
            </a:pPr>
            <a:r>
              <a:rPr lang="en-US" sz="1800" dirty="0" err="1">
                <a:solidFill>
                  <a:srgbClr val="0070C0"/>
                </a:solidFill>
                <a:latin typeface="Muli"/>
              </a:rPr>
              <a:t>ViewModel</a:t>
            </a:r>
            <a:r>
              <a:rPr lang="en-US" sz="1800" dirty="0">
                <a:solidFill>
                  <a:srgbClr val="0070C0"/>
                </a:solidFill>
                <a:latin typeface="Muli"/>
              </a:rPr>
              <a:t> can have multiple entities or objects from different data models or data source.</a:t>
            </a:r>
          </a:p>
          <a:p>
            <a:pPr marL="285750" lvl="0" indent="-285750" rtl="0">
              <a:spcBef>
                <a:spcPts val="0"/>
              </a:spcBef>
              <a:spcAft>
                <a:spcPts val="0"/>
              </a:spcAft>
              <a:buFont typeface="Arial" panose="020B0604020202020204" pitchFamily="34" charset="0"/>
              <a:buChar char="•"/>
            </a:pPr>
            <a:endParaRPr lang="en-US" sz="1800" dirty="0">
              <a:solidFill>
                <a:srgbClr val="0070C0"/>
              </a:solidFill>
              <a:latin typeface="Muli"/>
              <a:ea typeface="Muli"/>
              <a:cs typeface="Muli"/>
              <a:sym typeface="Muli"/>
            </a:endParaRPr>
          </a:p>
          <a:p>
            <a:pPr marL="285750" lvl="0" indent="-285750" rtl="0">
              <a:spcBef>
                <a:spcPts val="0"/>
              </a:spcBef>
              <a:spcAft>
                <a:spcPts val="0"/>
              </a:spcAft>
              <a:buFont typeface="Arial" panose="020B0604020202020204" pitchFamily="34" charset="0"/>
              <a:buChar char="•"/>
            </a:pPr>
            <a:r>
              <a:rPr lang="en-US" sz="1800" dirty="0" err="1">
                <a:solidFill>
                  <a:srgbClr val="0070C0"/>
                </a:solidFill>
                <a:latin typeface="Muli"/>
                <a:ea typeface="Muli"/>
                <a:cs typeface="Muli"/>
                <a:sym typeface="Muli"/>
              </a:rPr>
              <a:t>ViewModel</a:t>
            </a:r>
            <a:r>
              <a:rPr lang="en-US" sz="1800" dirty="0">
                <a:solidFill>
                  <a:srgbClr val="0070C0"/>
                </a:solidFill>
                <a:latin typeface="Muli"/>
                <a:ea typeface="Muli"/>
                <a:cs typeface="Muli"/>
                <a:sym typeface="Muli"/>
              </a:rPr>
              <a:t> helps to implement strongly typed views.</a:t>
            </a:r>
            <a:endParaRPr sz="1800" dirty="0">
              <a:solidFill>
                <a:srgbClr val="0070C0"/>
              </a:solidFill>
              <a:latin typeface="Muli"/>
              <a:ea typeface="Muli"/>
              <a:cs typeface="Muli"/>
              <a:sym typeface="Muli"/>
            </a:endParaRPr>
          </a:p>
        </p:txBody>
      </p:sp>
    </p:spTree>
    <p:extLst>
      <p:ext uri="{BB962C8B-B14F-4D97-AF65-F5344CB8AC3E}">
        <p14:creationId xmlns:p14="http://schemas.microsoft.com/office/powerpoint/2010/main" val="58411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435">
                                            <p:txEl>
                                              <p:pRg st="0" end="0"/>
                                            </p:txEl>
                                          </p:spTgt>
                                        </p:tgtEl>
                                        <p:attrNameLst>
                                          <p:attrName>style.visibility</p:attrName>
                                        </p:attrNameLst>
                                      </p:cBhvr>
                                      <p:to>
                                        <p:strVal val="visible"/>
                                      </p:to>
                                    </p:set>
                                    <p:animEffect transition="in" filter="randombar(horizontal)">
                                      <p:cBhvr>
                                        <p:cTn id="7" dur="500"/>
                                        <p:tgtEl>
                                          <p:spTgt spid="143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435">
                                            <p:txEl>
                                              <p:pRg st="2" end="2"/>
                                            </p:txEl>
                                          </p:spTgt>
                                        </p:tgtEl>
                                        <p:attrNameLst>
                                          <p:attrName>style.visibility</p:attrName>
                                        </p:attrNameLst>
                                      </p:cBhvr>
                                      <p:to>
                                        <p:strVal val="visible"/>
                                      </p:to>
                                    </p:set>
                                    <p:animEffect transition="in" filter="randombar(horizontal)">
                                      <p:cBhvr>
                                        <p:cTn id="12" dur="500"/>
                                        <p:tgtEl>
                                          <p:spTgt spid="143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435">
                                            <p:txEl>
                                              <p:pRg st="4" end="4"/>
                                            </p:txEl>
                                          </p:spTgt>
                                        </p:tgtEl>
                                        <p:attrNameLst>
                                          <p:attrName>style.visibility</p:attrName>
                                        </p:attrNameLst>
                                      </p:cBhvr>
                                      <p:to>
                                        <p:strVal val="visible"/>
                                      </p:to>
                                    </p:set>
                                    <p:animEffect transition="in" filter="randombar(horizontal)">
                                      <p:cBhvr>
                                        <p:cTn id="17" dur="500"/>
                                        <p:tgtEl>
                                          <p:spTgt spid="1435">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1435">
                                            <p:txEl>
                                              <p:pRg st="6" end="6"/>
                                            </p:txEl>
                                          </p:spTgt>
                                        </p:tgtEl>
                                        <p:attrNameLst>
                                          <p:attrName>style.visibility</p:attrName>
                                        </p:attrNameLst>
                                      </p:cBhvr>
                                      <p:to>
                                        <p:strVal val="visible"/>
                                      </p:to>
                                    </p:set>
                                    <p:animEffect transition="in" filter="randombar(horizontal)">
                                      <p:cBhvr>
                                        <p:cTn id="22" dur="500"/>
                                        <p:tgtEl>
                                          <p:spTgt spid="143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39"/>
        <p:cNvGrpSpPr/>
        <p:nvPr/>
      </p:nvGrpSpPr>
      <p:grpSpPr>
        <a:xfrm>
          <a:off x="0" y="0"/>
          <a:ext cx="0" cy="0"/>
          <a:chOff x="0" y="0"/>
          <a:chExt cx="0" cy="0"/>
        </a:xfrm>
      </p:grpSpPr>
      <p:sp>
        <p:nvSpPr>
          <p:cNvPr id="940" name="Google Shape;940;p36"/>
          <p:cNvSpPr txBox="1">
            <a:spLocks noGrp="1"/>
          </p:cNvSpPr>
          <p:nvPr>
            <p:ph type="title"/>
          </p:nvPr>
        </p:nvSpPr>
        <p:spPr>
          <a:xfrm>
            <a:off x="1659600" y="414703"/>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600" b="1" dirty="0">
                <a:solidFill>
                  <a:schemeClr val="dk1"/>
                </a:solidFill>
              </a:rPr>
              <a:t>VIEWBAG</a:t>
            </a:r>
            <a:endParaRPr sz="3600" b="1" dirty="0">
              <a:solidFill>
                <a:schemeClr val="dk1"/>
              </a:solidFill>
            </a:endParaRPr>
          </a:p>
        </p:txBody>
      </p:sp>
      <p:sp>
        <p:nvSpPr>
          <p:cNvPr id="941" name="Google Shape;941;p36"/>
          <p:cNvSpPr txBox="1">
            <a:spLocks noGrp="1"/>
          </p:cNvSpPr>
          <p:nvPr>
            <p:ph type="subTitle" idx="1"/>
          </p:nvPr>
        </p:nvSpPr>
        <p:spPr>
          <a:xfrm>
            <a:off x="86061" y="987404"/>
            <a:ext cx="2915323" cy="3982630"/>
          </a:xfrm>
          <a:prstGeom prst="rect">
            <a:avLst/>
          </a:prstGeom>
        </p:spPr>
        <p:txBody>
          <a:bodyPr spcFirstLastPara="1" wrap="square" lIns="91425" tIns="91425" rIns="91425" bIns="91425" anchor="t" anchorCtr="0">
            <a:noAutofit/>
          </a:bodyPr>
          <a:lstStyle/>
          <a:p>
            <a:pPr marL="0" lvl="0" indent="-186099">
              <a:buClr>
                <a:schemeClr val="accent1"/>
              </a:buClr>
            </a:pPr>
            <a:r>
              <a:rPr lang="en-US" sz="1200" dirty="0"/>
              <a:t>ViewBag transfers data from the Controller to View, not vice-versa. Ideal for situations in which the temporary data is not in a model.</a:t>
            </a:r>
          </a:p>
          <a:p>
            <a:pPr marL="0" lvl="0" indent="-186099">
              <a:buClr>
                <a:schemeClr val="accent1"/>
              </a:buClr>
            </a:pPr>
            <a:endParaRPr lang="en-US" sz="400" dirty="0"/>
          </a:p>
          <a:p>
            <a:pPr marL="0" lvl="0" indent="-186099">
              <a:buClr>
                <a:schemeClr val="accent1"/>
              </a:buClr>
            </a:pPr>
            <a:r>
              <a:rPr lang="en-US" sz="1200" dirty="0"/>
              <a:t>ViewBag is a dynamic property that takes advantage of the new dynamic features in C# 4.0</a:t>
            </a:r>
          </a:p>
          <a:p>
            <a:pPr marL="0" lvl="0" indent="-186099">
              <a:buClr>
                <a:schemeClr val="accent1"/>
              </a:buClr>
            </a:pPr>
            <a:endParaRPr lang="en-US" sz="400" dirty="0"/>
          </a:p>
          <a:p>
            <a:pPr marL="0" lvl="0" indent="-186099">
              <a:buClr>
                <a:schemeClr val="accent1"/>
              </a:buClr>
            </a:pPr>
            <a:r>
              <a:rPr lang="en-US" sz="1200" dirty="0"/>
              <a:t>Any number of properties and values can be assigned to ViewBag</a:t>
            </a:r>
          </a:p>
          <a:p>
            <a:pPr marL="0" lvl="0" indent="-186099">
              <a:buClr>
                <a:schemeClr val="accent1"/>
              </a:buClr>
            </a:pPr>
            <a:endParaRPr sz="400" dirty="0"/>
          </a:p>
          <a:p>
            <a:pPr marL="0" lvl="0" indent="-186099">
              <a:buClr>
                <a:schemeClr val="accent1"/>
              </a:buClr>
            </a:pPr>
            <a:r>
              <a:rPr lang="en-US" sz="1200" dirty="0"/>
              <a:t>The ViewBag's life only lasts during the current http request. ViewBag values will be null if redirection occurs.</a:t>
            </a:r>
          </a:p>
          <a:p>
            <a:pPr marL="0" lvl="0" indent="-186099">
              <a:buClr>
                <a:schemeClr val="accent1"/>
              </a:buClr>
            </a:pPr>
            <a:endParaRPr lang="en" sz="400" dirty="0"/>
          </a:p>
          <a:p>
            <a:pPr marL="0" lvl="0" indent="-186099">
              <a:buClr>
                <a:schemeClr val="accent1"/>
              </a:buClr>
            </a:pPr>
            <a:r>
              <a:rPr lang="en-US" sz="1200" dirty="0"/>
              <a:t>ViewBag is actually a wrapper around ViewData.</a:t>
            </a:r>
            <a:endParaRPr sz="1200" dirty="0"/>
          </a:p>
        </p:txBody>
      </p:sp>
      <p:sp>
        <p:nvSpPr>
          <p:cNvPr id="32" name="Google Shape;941;p36">
            <a:extLst>
              <a:ext uri="{FF2B5EF4-FFF2-40B4-BE49-F238E27FC236}">
                <a16:creationId xmlns:a16="http://schemas.microsoft.com/office/drawing/2014/main" id="{A9179ACF-C8BC-4412-8F79-A9B7A8D7991F}"/>
              </a:ext>
            </a:extLst>
          </p:cNvPr>
          <p:cNvSpPr txBox="1">
            <a:spLocks/>
          </p:cNvSpPr>
          <p:nvPr/>
        </p:nvSpPr>
        <p:spPr>
          <a:xfrm>
            <a:off x="3227295" y="987403"/>
            <a:ext cx="2915323" cy="39826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400"/>
              <a:buFont typeface="Muli"/>
              <a:buChar char="●"/>
              <a:defRPr sz="1400" b="0" i="0" u="none" strike="noStrike" cap="none">
                <a:solidFill>
                  <a:schemeClr val="dk1"/>
                </a:solidFill>
                <a:latin typeface="Muli"/>
                <a:ea typeface="Muli"/>
                <a:cs typeface="Muli"/>
                <a:sym typeface="Muli"/>
              </a:defRPr>
            </a:lvl1pPr>
            <a:lvl2pPr marL="914400" marR="0" lvl="1"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2pPr>
            <a:lvl3pPr marL="1371600" marR="0" lvl="2"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3pPr>
            <a:lvl4pPr marL="1828800" marR="0" lvl="3"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4pPr>
            <a:lvl5pPr marL="2286000" marR="0" lvl="4"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5pPr>
            <a:lvl6pPr marL="2743200" marR="0" lvl="5"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6pPr>
            <a:lvl7pPr marL="3200400" marR="0" lvl="6"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7pPr>
            <a:lvl8pPr marL="3657600" marR="0" lvl="7"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8pPr>
            <a:lvl9pPr marL="4114800" marR="0" lvl="8"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9pPr>
          </a:lstStyle>
          <a:p>
            <a:pPr marL="0" lvl="0" indent="-186099">
              <a:buClr>
                <a:schemeClr val="accent1"/>
              </a:buClr>
            </a:pPr>
            <a:r>
              <a:rPr lang="en-US" sz="1200" dirty="0"/>
              <a:t>ViewData transfers data from the Controller to View, not vice-versa. Ideal for situations in which the temporary data is not in a model.</a:t>
            </a:r>
          </a:p>
          <a:p>
            <a:pPr marL="0" indent="-186099">
              <a:buClr>
                <a:schemeClr val="accent1"/>
              </a:buClr>
            </a:pPr>
            <a:endParaRPr lang="en-US" sz="400" dirty="0"/>
          </a:p>
          <a:p>
            <a:pPr marL="0" indent="-186099">
              <a:buClr>
                <a:schemeClr val="accent1"/>
              </a:buClr>
            </a:pPr>
            <a:r>
              <a:rPr lang="en-US" sz="1200" dirty="0"/>
              <a:t>ViewData is derived from </a:t>
            </a:r>
            <a:r>
              <a:rPr lang="en-US" sz="1200" dirty="0" err="1"/>
              <a:t>ViewDataDictionary</a:t>
            </a:r>
            <a:r>
              <a:rPr lang="en-US" sz="1200" dirty="0"/>
              <a:t> which is a dictionary type.</a:t>
            </a:r>
          </a:p>
          <a:p>
            <a:pPr marL="0" indent="-186099">
              <a:buClr>
                <a:schemeClr val="accent1"/>
              </a:buClr>
            </a:pPr>
            <a:endParaRPr lang="en-US" sz="400" dirty="0"/>
          </a:p>
          <a:p>
            <a:pPr marL="0" indent="-186099">
              <a:buClr>
                <a:schemeClr val="accent1"/>
              </a:buClr>
            </a:pPr>
            <a:r>
              <a:rPr lang="en-US" sz="1200" dirty="0"/>
              <a:t>ViewData value must be type cast before use.</a:t>
            </a:r>
          </a:p>
          <a:p>
            <a:pPr marL="0" indent="-186099">
              <a:buClr>
                <a:schemeClr val="accent1"/>
              </a:buClr>
            </a:pPr>
            <a:endParaRPr lang="en-US" sz="400" dirty="0"/>
          </a:p>
          <a:p>
            <a:pPr marL="0" indent="-186099">
              <a:buClr>
                <a:schemeClr val="accent1"/>
              </a:buClr>
            </a:pPr>
            <a:endParaRPr lang="en-US" sz="400" dirty="0"/>
          </a:p>
          <a:p>
            <a:pPr marL="0" lvl="0" indent="-186099">
              <a:buClr>
                <a:schemeClr val="accent1"/>
              </a:buClr>
            </a:pPr>
            <a:r>
              <a:rPr lang="en-US" sz="1200" dirty="0"/>
              <a:t>The </a:t>
            </a:r>
            <a:r>
              <a:rPr lang="en-US" sz="1200" dirty="0" err="1"/>
              <a:t>ViewData's</a:t>
            </a:r>
            <a:r>
              <a:rPr lang="en-US" sz="1200" dirty="0"/>
              <a:t> life only lasts during the current http request. ViewBag values will be null if redirection occurs.</a:t>
            </a:r>
          </a:p>
          <a:p>
            <a:pPr marL="0" indent="-186099">
              <a:buClr>
                <a:schemeClr val="accent1"/>
              </a:buClr>
            </a:pPr>
            <a:endParaRPr lang="en-US" sz="400" dirty="0"/>
          </a:p>
          <a:p>
            <a:pPr marL="0" indent="-186099">
              <a:buClr>
                <a:schemeClr val="accent1"/>
              </a:buClr>
            </a:pPr>
            <a:endParaRPr lang="en-US" sz="400" dirty="0"/>
          </a:p>
        </p:txBody>
      </p:sp>
      <p:sp>
        <p:nvSpPr>
          <p:cNvPr id="4" name="TextBox 3">
            <a:extLst>
              <a:ext uri="{FF2B5EF4-FFF2-40B4-BE49-F238E27FC236}">
                <a16:creationId xmlns:a16="http://schemas.microsoft.com/office/drawing/2014/main" id="{5C575AF5-41A5-4F17-A249-0B9032D8A80B}"/>
              </a:ext>
            </a:extLst>
          </p:cNvPr>
          <p:cNvSpPr txBox="1"/>
          <p:nvPr/>
        </p:nvSpPr>
        <p:spPr>
          <a:xfrm>
            <a:off x="324534" y="4728797"/>
            <a:ext cx="8582799" cy="276999"/>
          </a:xfrm>
          <a:prstGeom prst="rect">
            <a:avLst/>
          </a:prstGeom>
          <a:solidFill>
            <a:schemeClr val="bg1"/>
          </a:solidFill>
        </p:spPr>
        <p:txBody>
          <a:bodyPr wrap="none" rtlCol="0">
            <a:spAutoFit/>
          </a:bodyPr>
          <a:lstStyle/>
          <a:p>
            <a:r>
              <a:rPr lang="en-US" sz="1200" dirty="0">
                <a:solidFill>
                  <a:srgbClr val="FF3399"/>
                </a:solidFill>
              </a:rPr>
              <a:t>ViewBag internally inserts data into ViewData dictionary. So the key of ViewData and property of ViewBag must </a:t>
            </a:r>
            <a:r>
              <a:rPr lang="en-US" sz="1200" b="1" dirty="0">
                <a:solidFill>
                  <a:srgbClr val="FF3399"/>
                </a:solidFill>
              </a:rPr>
              <a:t>NOT</a:t>
            </a:r>
            <a:r>
              <a:rPr lang="en-US" sz="1200" dirty="0">
                <a:solidFill>
                  <a:srgbClr val="FF3399"/>
                </a:solidFill>
              </a:rPr>
              <a:t> match</a:t>
            </a:r>
          </a:p>
        </p:txBody>
      </p:sp>
      <p:sp>
        <p:nvSpPr>
          <p:cNvPr id="33" name="Google Shape;941;p36">
            <a:extLst>
              <a:ext uri="{FF2B5EF4-FFF2-40B4-BE49-F238E27FC236}">
                <a16:creationId xmlns:a16="http://schemas.microsoft.com/office/drawing/2014/main" id="{9FEA9AE9-28F0-49FF-8D8B-57D4EDDA082C}"/>
              </a:ext>
            </a:extLst>
          </p:cNvPr>
          <p:cNvSpPr txBox="1">
            <a:spLocks/>
          </p:cNvSpPr>
          <p:nvPr/>
        </p:nvSpPr>
        <p:spPr>
          <a:xfrm>
            <a:off x="6178472" y="987403"/>
            <a:ext cx="2915323" cy="39826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400"/>
              <a:buFont typeface="Muli"/>
              <a:buChar char="●"/>
              <a:defRPr sz="1400" b="0" i="0" u="none" strike="noStrike" cap="none">
                <a:solidFill>
                  <a:schemeClr val="dk1"/>
                </a:solidFill>
                <a:latin typeface="Muli"/>
                <a:ea typeface="Muli"/>
                <a:cs typeface="Muli"/>
                <a:sym typeface="Muli"/>
              </a:defRPr>
            </a:lvl1pPr>
            <a:lvl2pPr marL="914400" marR="0" lvl="1"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2pPr>
            <a:lvl3pPr marL="1371600" marR="0" lvl="2"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3pPr>
            <a:lvl4pPr marL="1828800" marR="0" lvl="3"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4pPr>
            <a:lvl5pPr marL="2286000" marR="0" lvl="4"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5pPr>
            <a:lvl6pPr marL="2743200" marR="0" lvl="5"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6pPr>
            <a:lvl7pPr marL="3200400" marR="0" lvl="6"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7pPr>
            <a:lvl8pPr marL="3657600" marR="0" lvl="7"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8pPr>
            <a:lvl9pPr marL="4114800" marR="0" lvl="8" indent="-317500" algn="l" rtl="0">
              <a:lnSpc>
                <a:spcPct val="100000"/>
              </a:lnSpc>
              <a:spcBef>
                <a:spcPts val="0"/>
              </a:spcBef>
              <a:spcAft>
                <a:spcPts val="0"/>
              </a:spcAft>
              <a:buClr>
                <a:schemeClr val="dk1"/>
              </a:buClr>
              <a:buSzPts val="1400"/>
              <a:buFont typeface="Muli"/>
              <a:buChar char="■"/>
              <a:defRPr sz="1100" b="0" i="0" u="none" strike="noStrike" cap="none">
                <a:solidFill>
                  <a:schemeClr val="dk1"/>
                </a:solidFill>
                <a:latin typeface="Muli"/>
                <a:ea typeface="Muli"/>
                <a:cs typeface="Muli"/>
                <a:sym typeface="Muli"/>
              </a:defRPr>
            </a:lvl9pPr>
          </a:lstStyle>
          <a:p>
            <a:pPr marL="0" lvl="0" indent="-186099">
              <a:buClr>
                <a:schemeClr val="accent1"/>
              </a:buClr>
            </a:pPr>
            <a:r>
              <a:rPr lang="en-US" sz="1200" dirty="0" err="1"/>
              <a:t>TempData</a:t>
            </a:r>
            <a:r>
              <a:rPr lang="en-US" sz="1200" dirty="0"/>
              <a:t> can be used to store data between two consecutive requests. </a:t>
            </a:r>
          </a:p>
          <a:p>
            <a:pPr marL="0" lvl="0" indent="-186099">
              <a:buClr>
                <a:schemeClr val="accent1"/>
              </a:buClr>
            </a:pPr>
            <a:endParaRPr lang="en-US" sz="500" dirty="0"/>
          </a:p>
          <a:p>
            <a:pPr marL="0" indent="-186099">
              <a:buClr>
                <a:schemeClr val="accent1"/>
              </a:buClr>
            </a:pPr>
            <a:r>
              <a:rPr lang="en-US" sz="1200" dirty="0" err="1"/>
              <a:t>TempData</a:t>
            </a:r>
            <a:r>
              <a:rPr lang="en-US" sz="1200" dirty="0"/>
              <a:t> </a:t>
            </a:r>
            <a:r>
              <a:rPr lang="en-US" sz="1200" dirty="0" err="1"/>
              <a:t>internaly</a:t>
            </a:r>
            <a:r>
              <a:rPr lang="en-US" sz="1200" dirty="0"/>
              <a:t> use Session to store the data. So think of it as a short lived session.</a:t>
            </a:r>
          </a:p>
          <a:p>
            <a:pPr marL="0" indent="-186099">
              <a:buClr>
                <a:schemeClr val="accent1"/>
              </a:buClr>
            </a:pPr>
            <a:endParaRPr lang="en-US" sz="500" dirty="0"/>
          </a:p>
          <a:p>
            <a:pPr marL="0" indent="-186099">
              <a:buClr>
                <a:schemeClr val="accent1"/>
              </a:buClr>
            </a:pPr>
            <a:r>
              <a:rPr lang="en-US" sz="1200" dirty="0" err="1"/>
              <a:t>TempData</a:t>
            </a:r>
            <a:r>
              <a:rPr lang="en-US" sz="1200" dirty="0"/>
              <a:t> value must be type cast before use. Check for null values to avoid runtime error.</a:t>
            </a:r>
          </a:p>
          <a:p>
            <a:pPr marL="0" indent="-186099">
              <a:buClr>
                <a:schemeClr val="accent1"/>
              </a:buClr>
            </a:pPr>
            <a:endParaRPr lang="en-US" sz="500" dirty="0"/>
          </a:p>
          <a:p>
            <a:pPr marL="0" indent="-186099">
              <a:buClr>
                <a:schemeClr val="accent1"/>
              </a:buClr>
            </a:pPr>
            <a:endParaRPr lang="en-US" sz="500" dirty="0"/>
          </a:p>
          <a:p>
            <a:pPr marL="0" lvl="0" indent="-186099">
              <a:buClr>
                <a:schemeClr val="accent1"/>
              </a:buClr>
            </a:pPr>
            <a:r>
              <a:rPr lang="en-US" sz="1200" dirty="0" err="1"/>
              <a:t>TempData</a:t>
            </a:r>
            <a:r>
              <a:rPr lang="en-US" sz="1200" dirty="0"/>
              <a:t> can be used to store only one time messages like error messages, validation messages.</a:t>
            </a:r>
          </a:p>
        </p:txBody>
      </p:sp>
    </p:spTree>
    <p:extLst>
      <p:ext uri="{BB962C8B-B14F-4D97-AF65-F5344CB8AC3E}">
        <p14:creationId xmlns:p14="http://schemas.microsoft.com/office/powerpoint/2010/main" val="13794914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2"/>
        <p:cNvGrpSpPr/>
        <p:nvPr/>
      </p:nvGrpSpPr>
      <p:grpSpPr>
        <a:xfrm>
          <a:off x="0" y="0"/>
          <a:ext cx="0" cy="0"/>
          <a:chOff x="0" y="0"/>
          <a:chExt cx="0" cy="0"/>
        </a:xfrm>
      </p:grpSpPr>
      <p:sp>
        <p:nvSpPr>
          <p:cNvPr id="17" name="Rectangle 16">
            <a:extLst>
              <a:ext uri="{FF2B5EF4-FFF2-40B4-BE49-F238E27FC236}">
                <a16:creationId xmlns:a16="http://schemas.microsoft.com/office/drawing/2014/main" id="{FD6D5B40-4E5E-4330-98DB-3154E099AF85}"/>
              </a:ext>
            </a:extLst>
          </p:cNvPr>
          <p:cNvSpPr/>
          <p:nvPr/>
        </p:nvSpPr>
        <p:spPr>
          <a:xfrm>
            <a:off x="121136" y="968930"/>
            <a:ext cx="8678083" cy="404012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3" name="Google Shape;763;p33"/>
          <p:cNvSpPr txBox="1">
            <a:spLocks noGrp="1"/>
          </p:cNvSpPr>
          <p:nvPr>
            <p:ph type="title" idx="15"/>
          </p:nvPr>
        </p:nvSpPr>
        <p:spPr>
          <a:xfrm>
            <a:off x="0" y="210327"/>
            <a:ext cx="914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400" u="sng" dirty="0">
                <a:solidFill>
                  <a:srgbClr val="C00000"/>
                </a:solidFill>
                <a:latin typeface="Nixie One" panose="02000503080000020004" pitchFamily="50" charset="0"/>
              </a:rPr>
              <a:t>TOPICS COVERED</a:t>
            </a:r>
            <a:endParaRPr sz="4400" u="sng" dirty="0">
              <a:solidFill>
                <a:srgbClr val="C00000"/>
              </a:solidFill>
              <a:latin typeface="Nixie One" panose="02000503080000020004" pitchFamily="50" charset="0"/>
            </a:endParaRPr>
          </a:p>
        </p:txBody>
      </p:sp>
      <p:sp>
        <p:nvSpPr>
          <p:cNvPr id="764" name="Google Shape;764;p33"/>
          <p:cNvSpPr txBox="1">
            <a:spLocks noGrp="1"/>
          </p:cNvSpPr>
          <p:nvPr>
            <p:ph type="ctrTitle" idx="4"/>
          </p:nvPr>
        </p:nvSpPr>
        <p:spPr>
          <a:xfrm>
            <a:off x="401602" y="4104530"/>
            <a:ext cx="2333164" cy="577800"/>
          </a:xfrm>
          <a:prstGeom prst="rect">
            <a:avLst/>
          </a:prstGeom>
        </p:spPr>
        <p:txBody>
          <a:bodyPr spcFirstLastPara="1" wrap="square" lIns="91425" tIns="91425" rIns="91425" bIns="91425" anchor="b" anchorCtr="0">
            <a:noAutofit/>
          </a:bodyPr>
          <a:lstStyle/>
          <a:p>
            <a:r>
              <a:rPr lang="en-US" sz="2000" dirty="0">
                <a:solidFill>
                  <a:srgbClr val="00B050"/>
                </a:solidFill>
              </a:rPr>
              <a:t>CHANGES IN .NET 6</a:t>
            </a:r>
            <a:endParaRPr sz="2000" dirty="0">
              <a:solidFill>
                <a:srgbClr val="00B050"/>
              </a:solidFill>
            </a:endParaRPr>
          </a:p>
        </p:txBody>
      </p:sp>
      <p:sp>
        <p:nvSpPr>
          <p:cNvPr id="765" name="Google Shape;765;p33"/>
          <p:cNvSpPr txBox="1">
            <a:spLocks noGrp="1"/>
          </p:cNvSpPr>
          <p:nvPr>
            <p:ph type="ctrTitle"/>
          </p:nvPr>
        </p:nvSpPr>
        <p:spPr>
          <a:xfrm>
            <a:off x="6334117" y="1684609"/>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accent3">
                    <a:lumMod val="25000"/>
                  </a:schemeClr>
                </a:solidFill>
              </a:rPr>
              <a:t>CRUD OPERATIONS</a:t>
            </a:r>
            <a:endParaRPr sz="2000" dirty="0">
              <a:solidFill>
                <a:schemeClr val="accent3">
                  <a:lumMod val="25000"/>
                </a:schemeClr>
              </a:solidFill>
            </a:endParaRPr>
          </a:p>
        </p:txBody>
      </p:sp>
      <p:sp>
        <p:nvSpPr>
          <p:cNvPr id="770" name="Google Shape;770;p33"/>
          <p:cNvSpPr txBox="1">
            <a:spLocks noGrp="1"/>
          </p:cNvSpPr>
          <p:nvPr>
            <p:ph type="ctrTitle" idx="6"/>
          </p:nvPr>
        </p:nvSpPr>
        <p:spPr>
          <a:xfrm>
            <a:off x="3967717" y="4156194"/>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accent1">
                    <a:lumMod val="50000"/>
                  </a:schemeClr>
                </a:solidFill>
              </a:rPr>
              <a:t>DEPLOY TO AZURE</a:t>
            </a:r>
            <a:endParaRPr sz="2000" dirty="0">
              <a:solidFill>
                <a:schemeClr val="accent1">
                  <a:lumMod val="50000"/>
                </a:schemeClr>
              </a:solidFill>
            </a:endParaRPr>
          </a:p>
        </p:txBody>
      </p:sp>
      <p:sp>
        <p:nvSpPr>
          <p:cNvPr id="772" name="Google Shape;772;p33"/>
          <p:cNvSpPr txBox="1">
            <a:spLocks noGrp="1"/>
          </p:cNvSpPr>
          <p:nvPr>
            <p:ph type="ctrTitle" idx="8"/>
          </p:nvPr>
        </p:nvSpPr>
        <p:spPr>
          <a:xfrm>
            <a:off x="269462" y="2004240"/>
            <a:ext cx="22008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rgbClr val="FF3399"/>
                </a:solidFill>
              </a:rPr>
              <a:t>Fundamentals of ASP.NET Core</a:t>
            </a:r>
            <a:endParaRPr sz="2000" dirty="0">
              <a:solidFill>
                <a:srgbClr val="FF3399"/>
              </a:solidFill>
            </a:endParaRPr>
          </a:p>
        </p:txBody>
      </p:sp>
      <p:sp>
        <p:nvSpPr>
          <p:cNvPr id="774" name="Google Shape;774;p33"/>
          <p:cNvSpPr txBox="1">
            <a:spLocks noGrp="1"/>
          </p:cNvSpPr>
          <p:nvPr>
            <p:ph type="ctrTitle" idx="13"/>
          </p:nvPr>
        </p:nvSpPr>
        <p:spPr>
          <a:xfrm>
            <a:off x="3392177" y="1821211"/>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accent2">
                    <a:lumMod val="50000"/>
                  </a:schemeClr>
                </a:solidFill>
              </a:rPr>
              <a:t>Entity Framework Core</a:t>
            </a:r>
            <a:endParaRPr sz="2000" dirty="0">
              <a:solidFill>
                <a:schemeClr val="accent2">
                  <a:lumMod val="50000"/>
                </a:schemeClr>
              </a:solidFill>
            </a:endParaRPr>
          </a:p>
        </p:txBody>
      </p:sp>
      <p:grpSp>
        <p:nvGrpSpPr>
          <p:cNvPr id="776" name="Google Shape;776;p33"/>
          <p:cNvGrpSpPr/>
          <p:nvPr/>
        </p:nvGrpSpPr>
        <p:grpSpPr>
          <a:xfrm>
            <a:off x="7181180" y="1419166"/>
            <a:ext cx="348562" cy="406318"/>
            <a:chOff x="5261825" y="2163150"/>
            <a:chExt cx="266750" cy="310950"/>
          </a:xfrm>
          <a:solidFill>
            <a:schemeClr val="tx2">
              <a:lumMod val="75000"/>
            </a:schemeClr>
          </a:solidFill>
        </p:grpSpPr>
        <p:sp>
          <p:nvSpPr>
            <p:cNvPr id="777" name="Google Shape;777;p33"/>
            <p:cNvSpPr/>
            <p:nvPr/>
          </p:nvSpPr>
          <p:spPr>
            <a:xfrm>
              <a:off x="5307500" y="2289950"/>
              <a:ext cx="206475" cy="184150"/>
            </a:xfrm>
            <a:custGeom>
              <a:avLst/>
              <a:gdLst/>
              <a:ahLst/>
              <a:cxnLst/>
              <a:rect l="l" t="t" r="r" b="b"/>
              <a:pathLst>
                <a:path w="8259" h="7366" extrusionOk="0">
                  <a:moveTo>
                    <a:pt x="4177" y="4993"/>
                  </a:moveTo>
                  <a:lnTo>
                    <a:pt x="4177" y="4993"/>
                  </a:lnTo>
                  <a:cubicBezTo>
                    <a:pt x="4081" y="5127"/>
                    <a:pt x="4005" y="5261"/>
                    <a:pt x="3918" y="5395"/>
                  </a:cubicBezTo>
                  <a:cubicBezTo>
                    <a:pt x="3871" y="5338"/>
                    <a:pt x="3823" y="5271"/>
                    <a:pt x="3765" y="5204"/>
                  </a:cubicBezTo>
                  <a:cubicBezTo>
                    <a:pt x="3918" y="5175"/>
                    <a:pt x="4062" y="5098"/>
                    <a:pt x="4177" y="4993"/>
                  </a:cubicBezTo>
                  <a:close/>
                  <a:moveTo>
                    <a:pt x="4323" y="0"/>
                  </a:moveTo>
                  <a:cubicBezTo>
                    <a:pt x="3654" y="0"/>
                    <a:pt x="2913" y="207"/>
                    <a:pt x="2462" y="433"/>
                  </a:cubicBezTo>
                  <a:cubicBezTo>
                    <a:pt x="2223" y="548"/>
                    <a:pt x="2194" y="864"/>
                    <a:pt x="2319" y="1065"/>
                  </a:cubicBezTo>
                  <a:cubicBezTo>
                    <a:pt x="2309" y="1113"/>
                    <a:pt x="2299" y="1151"/>
                    <a:pt x="2299" y="1189"/>
                  </a:cubicBezTo>
                  <a:cubicBezTo>
                    <a:pt x="2280" y="1295"/>
                    <a:pt x="2271" y="1400"/>
                    <a:pt x="2271" y="1506"/>
                  </a:cubicBezTo>
                  <a:cubicBezTo>
                    <a:pt x="2146" y="1525"/>
                    <a:pt x="1964" y="1573"/>
                    <a:pt x="1907" y="1582"/>
                  </a:cubicBezTo>
                  <a:cubicBezTo>
                    <a:pt x="1581" y="1611"/>
                    <a:pt x="1255" y="1640"/>
                    <a:pt x="929" y="1659"/>
                  </a:cubicBezTo>
                  <a:cubicBezTo>
                    <a:pt x="422" y="1707"/>
                    <a:pt x="0" y="2243"/>
                    <a:pt x="316" y="2732"/>
                  </a:cubicBezTo>
                  <a:cubicBezTo>
                    <a:pt x="1293" y="4265"/>
                    <a:pt x="2366" y="5740"/>
                    <a:pt x="3506" y="7158"/>
                  </a:cubicBezTo>
                  <a:cubicBezTo>
                    <a:pt x="3623" y="7302"/>
                    <a:pt x="3797" y="7365"/>
                    <a:pt x="3976" y="7365"/>
                  </a:cubicBezTo>
                  <a:cubicBezTo>
                    <a:pt x="4237" y="7365"/>
                    <a:pt x="4508" y="7230"/>
                    <a:pt x="4627" y="7014"/>
                  </a:cubicBezTo>
                  <a:cubicBezTo>
                    <a:pt x="5461" y="5491"/>
                    <a:pt x="6524" y="4102"/>
                    <a:pt x="7770" y="2885"/>
                  </a:cubicBezTo>
                  <a:cubicBezTo>
                    <a:pt x="8259" y="2404"/>
                    <a:pt x="7815" y="1674"/>
                    <a:pt x="7247" y="1674"/>
                  </a:cubicBezTo>
                  <a:cubicBezTo>
                    <a:pt x="7136" y="1674"/>
                    <a:pt x="7021" y="1702"/>
                    <a:pt x="6907" y="1764"/>
                  </a:cubicBezTo>
                  <a:cubicBezTo>
                    <a:pt x="6743" y="1858"/>
                    <a:pt x="6544" y="1882"/>
                    <a:pt x="6333" y="1882"/>
                  </a:cubicBezTo>
                  <a:cubicBezTo>
                    <a:pt x="6176" y="1882"/>
                    <a:pt x="6013" y="1868"/>
                    <a:pt x="5854" y="1860"/>
                  </a:cubicBezTo>
                  <a:cubicBezTo>
                    <a:pt x="5902" y="1228"/>
                    <a:pt x="5834" y="595"/>
                    <a:pt x="5394" y="279"/>
                  </a:cubicBezTo>
                  <a:cubicBezTo>
                    <a:pt x="5120" y="79"/>
                    <a:pt x="4735" y="0"/>
                    <a:pt x="432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78" name="Google Shape;778;p33"/>
            <p:cNvSpPr/>
            <p:nvPr/>
          </p:nvSpPr>
          <p:spPr>
            <a:xfrm>
              <a:off x="5261825" y="2163150"/>
              <a:ext cx="266750" cy="301700"/>
            </a:xfrm>
            <a:custGeom>
              <a:avLst/>
              <a:gdLst/>
              <a:ahLst/>
              <a:cxnLst/>
              <a:rect l="l" t="t" r="r" b="b"/>
              <a:pathLst>
                <a:path w="10670" h="12068" extrusionOk="0">
                  <a:moveTo>
                    <a:pt x="5075" y="540"/>
                  </a:moveTo>
                  <a:cubicBezTo>
                    <a:pt x="5820" y="540"/>
                    <a:pt x="6546" y="829"/>
                    <a:pt x="6598" y="1701"/>
                  </a:cubicBezTo>
                  <a:cubicBezTo>
                    <a:pt x="6742" y="1922"/>
                    <a:pt x="6972" y="2075"/>
                    <a:pt x="7230" y="2132"/>
                  </a:cubicBezTo>
                  <a:cubicBezTo>
                    <a:pt x="7550" y="1975"/>
                    <a:pt x="7906" y="1883"/>
                    <a:pt x="8259" y="1883"/>
                  </a:cubicBezTo>
                  <a:cubicBezTo>
                    <a:pt x="8593" y="1883"/>
                    <a:pt x="8925" y="1965"/>
                    <a:pt x="9223" y="2151"/>
                  </a:cubicBezTo>
                  <a:cubicBezTo>
                    <a:pt x="9597" y="2391"/>
                    <a:pt x="9875" y="2755"/>
                    <a:pt x="9999" y="3177"/>
                  </a:cubicBezTo>
                  <a:cubicBezTo>
                    <a:pt x="10181" y="3751"/>
                    <a:pt x="10181" y="4058"/>
                    <a:pt x="9693" y="4412"/>
                  </a:cubicBezTo>
                  <a:cubicBezTo>
                    <a:pt x="8878" y="5006"/>
                    <a:pt x="7374" y="4872"/>
                    <a:pt x="6368" y="4968"/>
                  </a:cubicBezTo>
                  <a:cubicBezTo>
                    <a:pt x="5401" y="5054"/>
                    <a:pt x="4423" y="5141"/>
                    <a:pt x="3456" y="5150"/>
                  </a:cubicBezTo>
                  <a:cubicBezTo>
                    <a:pt x="3212" y="5150"/>
                    <a:pt x="2937" y="5167"/>
                    <a:pt x="2663" y="5167"/>
                  </a:cubicBezTo>
                  <a:cubicBezTo>
                    <a:pt x="2354" y="5167"/>
                    <a:pt x="2047" y="5146"/>
                    <a:pt x="1789" y="5054"/>
                  </a:cubicBezTo>
                  <a:cubicBezTo>
                    <a:pt x="1367" y="4911"/>
                    <a:pt x="898" y="4470"/>
                    <a:pt x="927" y="4020"/>
                  </a:cubicBezTo>
                  <a:cubicBezTo>
                    <a:pt x="963" y="3410"/>
                    <a:pt x="1516" y="2932"/>
                    <a:pt x="2107" y="2932"/>
                  </a:cubicBezTo>
                  <a:cubicBezTo>
                    <a:pt x="2296" y="2932"/>
                    <a:pt x="2489" y="2981"/>
                    <a:pt x="2670" y="3090"/>
                  </a:cubicBezTo>
                  <a:cubicBezTo>
                    <a:pt x="2692" y="3101"/>
                    <a:pt x="2715" y="3106"/>
                    <a:pt x="2737" y="3106"/>
                  </a:cubicBezTo>
                  <a:cubicBezTo>
                    <a:pt x="2827" y="3106"/>
                    <a:pt x="2902" y="3018"/>
                    <a:pt x="2871" y="2918"/>
                  </a:cubicBezTo>
                  <a:cubicBezTo>
                    <a:pt x="2871" y="2908"/>
                    <a:pt x="2871" y="2899"/>
                    <a:pt x="2871" y="2899"/>
                  </a:cubicBezTo>
                  <a:cubicBezTo>
                    <a:pt x="2833" y="2420"/>
                    <a:pt x="2728" y="1893"/>
                    <a:pt x="2996" y="1443"/>
                  </a:cubicBezTo>
                  <a:cubicBezTo>
                    <a:pt x="3235" y="1031"/>
                    <a:pt x="3676" y="829"/>
                    <a:pt x="4098" y="695"/>
                  </a:cubicBezTo>
                  <a:cubicBezTo>
                    <a:pt x="4385" y="602"/>
                    <a:pt x="4732" y="540"/>
                    <a:pt x="5075" y="540"/>
                  </a:cubicBezTo>
                  <a:close/>
                  <a:moveTo>
                    <a:pt x="7259" y="5409"/>
                  </a:moveTo>
                  <a:cubicBezTo>
                    <a:pt x="7173" y="5917"/>
                    <a:pt x="7182" y="6463"/>
                    <a:pt x="7192" y="6970"/>
                  </a:cubicBezTo>
                  <a:cubicBezTo>
                    <a:pt x="7192" y="7028"/>
                    <a:pt x="7211" y="7085"/>
                    <a:pt x="7259" y="7124"/>
                  </a:cubicBezTo>
                  <a:cubicBezTo>
                    <a:pt x="7240" y="7210"/>
                    <a:pt x="7297" y="7296"/>
                    <a:pt x="7384" y="7306"/>
                  </a:cubicBezTo>
                  <a:cubicBezTo>
                    <a:pt x="7623" y="7330"/>
                    <a:pt x="7865" y="7342"/>
                    <a:pt x="8107" y="7342"/>
                  </a:cubicBezTo>
                  <a:cubicBezTo>
                    <a:pt x="8349" y="7342"/>
                    <a:pt x="8591" y="7330"/>
                    <a:pt x="8830" y="7306"/>
                  </a:cubicBezTo>
                  <a:lnTo>
                    <a:pt x="8830" y="7306"/>
                  </a:lnTo>
                  <a:cubicBezTo>
                    <a:pt x="7767" y="8580"/>
                    <a:pt x="6857" y="10026"/>
                    <a:pt x="5927" y="11396"/>
                  </a:cubicBezTo>
                  <a:cubicBezTo>
                    <a:pt x="4787" y="10007"/>
                    <a:pt x="3686" y="8513"/>
                    <a:pt x="2364" y="7296"/>
                  </a:cubicBezTo>
                  <a:lnTo>
                    <a:pt x="2383" y="7296"/>
                  </a:lnTo>
                  <a:cubicBezTo>
                    <a:pt x="2787" y="7365"/>
                    <a:pt x="3200" y="7399"/>
                    <a:pt x="3613" y="7399"/>
                  </a:cubicBezTo>
                  <a:cubicBezTo>
                    <a:pt x="3778" y="7399"/>
                    <a:pt x="3943" y="7393"/>
                    <a:pt x="4107" y="7382"/>
                  </a:cubicBezTo>
                  <a:cubicBezTo>
                    <a:pt x="4270" y="7382"/>
                    <a:pt x="4366" y="7191"/>
                    <a:pt x="4280" y="7057"/>
                  </a:cubicBezTo>
                  <a:cubicBezTo>
                    <a:pt x="4299" y="7028"/>
                    <a:pt x="4308" y="6999"/>
                    <a:pt x="4308" y="6961"/>
                  </a:cubicBezTo>
                  <a:cubicBezTo>
                    <a:pt x="4251" y="6520"/>
                    <a:pt x="4184" y="6070"/>
                    <a:pt x="4136" y="5620"/>
                  </a:cubicBezTo>
                  <a:cubicBezTo>
                    <a:pt x="4826" y="5591"/>
                    <a:pt x="5506" y="5533"/>
                    <a:pt x="6186" y="5476"/>
                  </a:cubicBezTo>
                  <a:cubicBezTo>
                    <a:pt x="6531" y="5438"/>
                    <a:pt x="6895" y="5428"/>
                    <a:pt x="7259" y="5409"/>
                  </a:cubicBezTo>
                  <a:close/>
                  <a:moveTo>
                    <a:pt x="5044" y="0"/>
                  </a:moveTo>
                  <a:cubicBezTo>
                    <a:pt x="3602" y="0"/>
                    <a:pt x="2024" y="997"/>
                    <a:pt x="2479" y="2640"/>
                  </a:cubicBezTo>
                  <a:cubicBezTo>
                    <a:pt x="2311" y="2565"/>
                    <a:pt x="2140" y="2530"/>
                    <a:pt x="1970" y="2530"/>
                  </a:cubicBezTo>
                  <a:cubicBezTo>
                    <a:pt x="951" y="2530"/>
                    <a:pt x="0" y="3765"/>
                    <a:pt x="534" y="4824"/>
                  </a:cubicBezTo>
                  <a:cubicBezTo>
                    <a:pt x="812" y="5380"/>
                    <a:pt x="1434" y="5514"/>
                    <a:pt x="2000" y="5581"/>
                  </a:cubicBezTo>
                  <a:cubicBezTo>
                    <a:pt x="2455" y="5623"/>
                    <a:pt x="2911" y="5650"/>
                    <a:pt x="3371" y="5650"/>
                  </a:cubicBezTo>
                  <a:cubicBezTo>
                    <a:pt x="3539" y="5650"/>
                    <a:pt x="3708" y="5646"/>
                    <a:pt x="3877" y="5639"/>
                  </a:cubicBezTo>
                  <a:lnTo>
                    <a:pt x="3877" y="5639"/>
                  </a:lnTo>
                  <a:cubicBezTo>
                    <a:pt x="3849" y="6079"/>
                    <a:pt x="3877" y="6520"/>
                    <a:pt x="3944" y="6961"/>
                  </a:cubicBezTo>
                  <a:cubicBezTo>
                    <a:pt x="3843" y="6957"/>
                    <a:pt x="3741" y="6955"/>
                    <a:pt x="3639" y="6955"/>
                  </a:cubicBezTo>
                  <a:cubicBezTo>
                    <a:pt x="3221" y="6955"/>
                    <a:pt x="2801" y="6987"/>
                    <a:pt x="2392" y="7057"/>
                  </a:cubicBezTo>
                  <a:cubicBezTo>
                    <a:pt x="2306" y="7076"/>
                    <a:pt x="2268" y="7162"/>
                    <a:pt x="2306" y="7239"/>
                  </a:cubicBezTo>
                  <a:lnTo>
                    <a:pt x="2287" y="7219"/>
                  </a:lnTo>
                  <a:cubicBezTo>
                    <a:pt x="2266" y="7198"/>
                    <a:pt x="2240" y="7189"/>
                    <a:pt x="2215" y="7189"/>
                  </a:cubicBezTo>
                  <a:cubicBezTo>
                    <a:pt x="2139" y="7189"/>
                    <a:pt x="2064" y="7274"/>
                    <a:pt x="2115" y="7354"/>
                  </a:cubicBezTo>
                  <a:cubicBezTo>
                    <a:pt x="3140" y="9021"/>
                    <a:pt x="4529" y="10486"/>
                    <a:pt x="5774" y="11990"/>
                  </a:cubicBezTo>
                  <a:cubicBezTo>
                    <a:pt x="5817" y="12044"/>
                    <a:pt x="5875" y="12067"/>
                    <a:pt x="5934" y="12067"/>
                  </a:cubicBezTo>
                  <a:cubicBezTo>
                    <a:pt x="6021" y="12067"/>
                    <a:pt x="6112" y="12017"/>
                    <a:pt x="6157" y="11943"/>
                  </a:cubicBezTo>
                  <a:cubicBezTo>
                    <a:pt x="7211" y="10438"/>
                    <a:pt x="8390" y="8944"/>
                    <a:pt x="9271" y="7334"/>
                  </a:cubicBezTo>
                  <a:cubicBezTo>
                    <a:pt x="9290" y="7306"/>
                    <a:pt x="9300" y="7277"/>
                    <a:pt x="9290" y="7248"/>
                  </a:cubicBezTo>
                  <a:cubicBezTo>
                    <a:pt x="9450" y="7135"/>
                    <a:pt x="9434" y="6846"/>
                    <a:pt x="9196" y="6846"/>
                  </a:cubicBezTo>
                  <a:cubicBezTo>
                    <a:pt x="9193" y="6846"/>
                    <a:pt x="9189" y="6846"/>
                    <a:pt x="9185" y="6846"/>
                  </a:cubicBezTo>
                  <a:cubicBezTo>
                    <a:pt x="8648" y="6855"/>
                    <a:pt x="8121" y="6913"/>
                    <a:pt x="7594" y="7009"/>
                  </a:cubicBezTo>
                  <a:cubicBezTo>
                    <a:pt x="7594" y="6999"/>
                    <a:pt x="7594" y="6990"/>
                    <a:pt x="7594" y="6980"/>
                  </a:cubicBezTo>
                  <a:cubicBezTo>
                    <a:pt x="7594" y="6472"/>
                    <a:pt x="7614" y="5926"/>
                    <a:pt x="7508" y="5418"/>
                  </a:cubicBezTo>
                  <a:cubicBezTo>
                    <a:pt x="8265" y="5380"/>
                    <a:pt x="9022" y="5342"/>
                    <a:pt x="9712" y="5160"/>
                  </a:cubicBezTo>
                  <a:cubicBezTo>
                    <a:pt x="10401" y="4978"/>
                    <a:pt x="10670" y="4336"/>
                    <a:pt x="10641" y="3656"/>
                  </a:cubicBezTo>
                  <a:cubicBezTo>
                    <a:pt x="10567" y="2254"/>
                    <a:pt x="9425" y="1398"/>
                    <a:pt x="8202" y="1398"/>
                  </a:cubicBezTo>
                  <a:cubicBezTo>
                    <a:pt x="7845" y="1398"/>
                    <a:pt x="7481" y="1471"/>
                    <a:pt x="7135" y="1625"/>
                  </a:cubicBezTo>
                  <a:cubicBezTo>
                    <a:pt x="7019" y="500"/>
                    <a:pt x="6066" y="0"/>
                    <a:pt x="50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779" name="Google Shape;779;p33"/>
          <p:cNvGrpSpPr/>
          <p:nvPr/>
        </p:nvGrpSpPr>
        <p:grpSpPr>
          <a:xfrm>
            <a:off x="4222455" y="1391958"/>
            <a:ext cx="475443" cy="267449"/>
            <a:chOff x="3530100" y="2221475"/>
            <a:chExt cx="363850" cy="204675"/>
          </a:xfrm>
        </p:grpSpPr>
        <p:grpSp>
          <p:nvGrpSpPr>
            <p:cNvPr id="780" name="Google Shape;780;p33"/>
            <p:cNvGrpSpPr/>
            <p:nvPr/>
          </p:nvGrpSpPr>
          <p:grpSpPr>
            <a:xfrm>
              <a:off x="3530100" y="2221475"/>
              <a:ext cx="363850" cy="204675"/>
              <a:chOff x="3530100" y="2221475"/>
              <a:chExt cx="363850" cy="204675"/>
            </a:xfrm>
          </p:grpSpPr>
          <p:sp>
            <p:nvSpPr>
              <p:cNvPr id="781" name="Google Shape;781;p33"/>
              <p:cNvSpPr/>
              <p:nvPr/>
            </p:nvSpPr>
            <p:spPr>
              <a:xfrm>
                <a:off x="3543775" y="2232650"/>
                <a:ext cx="338225" cy="191575"/>
              </a:xfrm>
              <a:custGeom>
                <a:avLst/>
                <a:gdLst/>
                <a:ahLst/>
                <a:cxnLst/>
                <a:rect l="l" t="t" r="r" b="b"/>
                <a:pathLst>
                  <a:path w="13529" h="7663" extrusionOk="0">
                    <a:moveTo>
                      <a:pt x="3709" y="1426"/>
                    </a:moveTo>
                    <a:cubicBezTo>
                      <a:pt x="4679" y="1426"/>
                      <a:pt x="5482" y="2150"/>
                      <a:pt x="5700" y="3117"/>
                    </a:cubicBezTo>
                    <a:cubicBezTo>
                      <a:pt x="5997" y="4372"/>
                      <a:pt x="5240" y="5311"/>
                      <a:pt x="4321" y="6039"/>
                    </a:cubicBezTo>
                    <a:cubicBezTo>
                      <a:pt x="4299" y="6040"/>
                      <a:pt x="4277" y="6040"/>
                      <a:pt x="4255" y="6040"/>
                    </a:cubicBezTo>
                    <a:cubicBezTo>
                      <a:pt x="3237" y="6040"/>
                      <a:pt x="2330" y="5386"/>
                      <a:pt x="1993" y="4420"/>
                    </a:cubicBezTo>
                    <a:cubicBezTo>
                      <a:pt x="1600" y="3271"/>
                      <a:pt x="1964" y="1747"/>
                      <a:pt x="3296" y="1470"/>
                    </a:cubicBezTo>
                    <a:cubicBezTo>
                      <a:pt x="3436" y="1440"/>
                      <a:pt x="3574" y="1426"/>
                      <a:pt x="3709" y="1426"/>
                    </a:cubicBezTo>
                    <a:close/>
                    <a:moveTo>
                      <a:pt x="3701" y="1"/>
                    </a:moveTo>
                    <a:cubicBezTo>
                      <a:pt x="3337" y="1"/>
                      <a:pt x="2965" y="63"/>
                      <a:pt x="2596" y="195"/>
                    </a:cubicBezTo>
                    <a:cubicBezTo>
                      <a:pt x="680" y="885"/>
                      <a:pt x="0" y="3156"/>
                      <a:pt x="690" y="4966"/>
                    </a:cubicBezTo>
                    <a:cubicBezTo>
                      <a:pt x="1025" y="5877"/>
                      <a:pt x="1686" y="6672"/>
                      <a:pt x="2577" y="7064"/>
                    </a:cubicBezTo>
                    <a:cubicBezTo>
                      <a:pt x="3009" y="7257"/>
                      <a:pt x="3466" y="7362"/>
                      <a:pt x="3934" y="7362"/>
                    </a:cubicBezTo>
                    <a:cubicBezTo>
                      <a:pt x="3954" y="7362"/>
                      <a:pt x="3975" y="7362"/>
                      <a:pt x="3995" y="7361"/>
                    </a:cubicBezTo>
                    <a:cubicBezTo>
                      <a:pt x="4206" y="7361"/>
                      <a:pt x="4426" y="7323"/>
                      <a:pt x="4627" y="7246"/>
                    </a:cubicBezTo>
                    <a:cubicBezTo>
                      <a:pt x="4682" y="7259"/>
                      <a:pt x="4737" y="7266"/>
                      <a:pt x="4792" y="7266"/>
                    </a:cubicBezTo>
                    <a:cubicBezTo>
                      <a:pt x="4902" y="7266"/>
                      <a:pt x="5011" y="7240"/>
                      <a:pt x="5106" y="7189"/>
                    </a:cubicBezTo>
                    <a:cubicBezTo>
                      <a:pt x="5787" y="6835"/>
                      <a:pt x="6333" y="6269"/>
                      <a:pt x="6687" y="5589"/>
                    </a:cubicBezTo>
                    <a:cubicBezTo>
                      <a:pt x="7013" y="5829"/>
                      <a:pt x="7415" y="5934"/>
                      <a:pt x="7789" y="6078"/>
                    </a:cubicBezTo>
                    <a:cubicBezTo>
                      <a:pt x="8297" y="6269"/>
                      <a:pt x="8804" y="6451"/>
                      <a:pt x="9312" y="6624"/>
                    </a:cubicBezTo>
                    <a:cubicBezTo>
                      <a:pt x="10328" y="6978"/>
                      <a:pt x="11343" y="7333"/>
                      <a:pt x="12368" y="7630"/>
                    </a:cubicBezTo>
                    <a:cubicBezTo>
                      <a:pt x="12446" y="7652"/>
                      <a:pt x="12520" y="7663"/>
                      <a:pt x="12590" y="7663"/>
                    </a:cubicBezTo>
                    <a:cubicBezTo>
                      <a:pt x="13310" y="7663"/>
                      <a:pt x="13528" y="6532"/>
                      <a:pt x="12742" y="6269"/>
                    </a:cubicBezTo>
                    <a:cubicBezTo>
                      <a:pt x="11765" y="5934"/>
                      <a:pt x="10778" y="5637"/>
                      <a:pt x="9791" y="5302"/>
                    </a:cubicBezTo>
                    <a:cubicBezTo>
                      <a:pt x="9322" y="5139"/>
                      <a:pt x="8852" y="4966"/>
                      <a:pt x="8383" y="4804"/>
                    </a:cubicBezTo>
                    <a:cubicBezTo>
                      <a:pt x="7971" y="4669"/>
                      <a:pt x="7540" y="4449"/>
                      <a:pt x="7099" y="4420"/>
                    </a:cubicBezTo>
                    <a:cubicBezTo>
                      <a:pt x="7243" y="3721"/>
                      <a:pt x="7195" y="3002"/>
                      <a:pt x="6955" y="2332"/>
                    </a:cubicBezTo>
                    <a:cubicBezTo>
                      <a:pt x="6436" y="951"/>
                      <a:pt x="5127" y="1"/>
                      <a:pt x="3701" y="1"/>
                    </a:cubicBezTo>
                    <a:close/>
                  </a:path>
                </a:pathLst>
              </a:custGeom>
              <a:solidFill>
                <a:srgbClr val="FEDD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2" name="Google Shape;782;p33"/>
              <p:cNvSpPr/>
              <p:nvPr/>
            </p:nvSpPr>
            <p:spPr>
              <a:xfrm>
                <a:off x="3530100" y="2221475"/>
                <a:ext cx="363850" cy="204675"/>
              </a:xfrm>
              <a:custGeom>
                <a:avLst/>
                <a:gdLst/>
                <a:ahLst/>
                <a:cxnLst/>
                <a:rect l="l" t="t" r="r" b="b"/>
                <a:pathLst>
                  <a:path w="14554" h="8187" extrusionOk="0">
                    <a:moveTo>
                      <a:pt x="4418" y="540"/>
                    </a:moveTo>
                    <a:cubicBezTo>
                      <a:pt x="4930" y="540"/>
                      <a:pt x="5444" y="659"/>
                      <a:pt x="5912" y="911"/>
                    </a:cubicBezTo>
                    <a:cubicBezTo>
                      <a:pt x="7742" y="1888"/>
                      <a:pt x="8135" y="4072"/>
                      <a:pt x="7454" y="5883"/>
                    </a:cubicBezTo>
                    <a:cubicBezTo>
                      <a:pt x="6735" y="6919"/>
                      <a:pt x="5738" y="7353"/>
                      <a:pt x="4744" y="7353"/>
                    </a:cubicBezTo>
                    <a:cubicBezTo>
                      <a:pt x="2366" y="7353"/>
                      <a:pt x="5" y="4866"/>
                      <a:pt x="1505" y="2204"/>
                    </a:cubicBezTo>
                    <a:cubicBezTo>
                      <a:pt x="2097" y="1153"/>
                      <a:pt x="3253" y="540"/>
                      <a:pt x="4418" y="540"/>
                    </a:cubicBezTo>
                    <a:close/>
                    <a:moveTo>
                      <a:pt x="8221" y="5298"/>
                    </a:moveTo>
                    <a:cubicBezTo>
                      <a:pt x="8240" y="5318"/>
                      <a:pt x="8269" y="5327"/>
                      <a:pt x="8307" y="5337"/>
                    </a:cubicBezTo>
                    <a:cubicBezTo>
                      <a:pt x="9083" y="5528"/>
                      <a:pt x="9869" y="5739"/>
                      <a:pt x="10645" y="5969"/>
                    </a:cubicBezTo>
                    <a:cubicBezTo>
                      <a:pt x="11114" y="6113"/>
                      <a:pt x="11584" y="6247"/>
                      <a:pt x="12043" y="6419"/>
                    </a:cubicBezTo>
                    <a:cubicBezTo>
                      <a:pt x="12398" y="6563"/>
                      <a:pt x="13902" y="7128"/>
                      <a:pt x="12522" y="7665"/>
                    </a:cubicBezTo>
                    <a:cubicBezTo>
                      <a:pt x="12488" y="7679"/>
                      <a:pt x="12448" y="7686"/>
                      <a:pt x="12404" y="7686"/>
                    </a:cubicBezTo>
                    <a:cubicBezTo>
                      <a:pt x="12098" y="7686"/>
                      <a:pt x="11604" y="7373"/>
                      <a:pt x="11344" y="7272"/>
                    </a:cubicBezTo>
                    <a:cubicBezTo>
                      <a:pt x="10865" y="7100"/>
                      <a:pt x="10386" y="6908"/>
                      <a:pt x="9907" y="6726"/>
                    </a:cubicBezTo>
                    <a:cubicBezTo>
                      <a:pt x="9265" y="6486"/>
                      <a:pt x="8623" y="6256"/>
                      <a:pt x="7981" y="6046"/>
                    </a:cubicBezTo>
                    <a:cubicBezTo>
                      <a:pt x="8077" y="5806"/>
                      <a:pt x="8154" y="5557"/>
                      <a:pt x="8221" y="5298"/>
                    </a:cubicBezTo>
                    <a:close/>
                    <a:moveTo>
                      <a:pt x="4436" y="1"/>
                    </a:moveTo>
                    <a:cubicBezTo>
                      <a:pt x="3017" y="1"/>
                      <a:pt x="1614" y="774"/>
                      <a:pt x="949" y="2089"/>
                    </a:cubicBezTo>
                    <a:cubicBezTo>
                      <a:pt x="1" y="4005"/>
                      <a:pt x="700" y="6324"/>
                      <a:pt x="2559" y="7397"/>
                    </a:cubicBezTo>
                    <a:cubicBezTo>
                      <a:pt x="3160" y="7745"/>
                      <a:pt x="3892" y="7928"/>
                      <a:pt x="4618" y="7928"/>
                    </a:cubicBezTo>
                    <a:cubicBezTo>
                      <a:pt x="5849" y="7928"/>
                      <a:pt x="7061" y="7401"/>
                      <a:pt x="7579" y="6256"/>
                    </a:cubicBezTo>
                    <a:cubicBezTo>
                      <a:pt x="7623" y="6286"/>
                      <a:pt x="7678" y="6298"/>
                      <a:pt x="7731" y="6298"/>
                    </a:cubicBezTo>
                    <a:cubicBezTo>
                      <a:pt x="7748" y="6298"/>
                      <a:pt x="7764" y="6297"/>
                      <a:pt x="7780" y="6295"/>
                    </a:cubicBezTo>
                    <a:cubicBezTo>
                      <a:pt x="9093" y="6927"/>
                      <a:pt x="10434" y="7483"/>
                      <a:pt x="11813" y="7971"/>
                    </a:cubicBezTo>
                    <a:cubicBezTo>
                      <a:pt x="12087" y="8061"/>
                      <a:pt x="12532" y="8186"/>
                      <a:pt x="12941" y="8186"/>
                    </a:cubicBezTo>
                    <a:cubicBezTo>
                      <a:pt x="13320" y="8186"/>
                      <a:pt x="13668" y="8078"/>
                      <a:pt x="13816" y="7732"/>
                    </a:cubicBezTo>
                    <a:cubicBezTo>
                      <a:pt x="14553" y="5969"/>
                      <a:pt x="9265" y="5011"/>
                      <a:pt x="8403" y="4800"/>
                    </a:cubicBezTo>
                    <a:cubicBezTo>
                      <a:pt x="8384" y="4795"/>
                      <a:pt x="8367" y="4793"/>
                      <a:pt x="8350" y="4793"/>
                    </a:cubicBezTo>
                    <a:cubicBezTo>
                      <a:pt x="8333" y="4793"/>
                      <a:pt x="8317" y="4795"/>
                      <a:pt x="8297" y="4800"/>
                    </a:cubicBezTo>
                    <a:cubicBezTo>
                      <a:pt x="8518" y="3066"/>
                      <a:pt x="7818" y="1275"/>
                      <a:pt x="6151" y="412"/>
                    </a:cubicBezTo>
                    <a:cubicBezTo>
                      <a:pt x="5611" y="132"/>
                      <a:pt x="5022" y="1"/>
                      <a:pt x="4436"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sp>
          <p:nvSpPr>
            <p:cNvPr id="783" name="Google Shape;783;p33"/>
            <p:cNvSpPr/>
            <p:nvPr/>
          </p:nvSpPr>
          <p:spPr>
            <a:xfrm>
              <a:off x="3563175" y="2255675"/>
              <a:ext cx="143725" cy="132475"/>
            </a:xfrm>
            <a:custGeom>
              <a:avLst/>
              <a:gdLst/>
              <a:ahLst/>
              <a:cxnLst/>
              <a:rect l="l" t="t" r="r" b="b"/>
              <a:pathLst>
                <a:path w="5749" h="5299" extrusionOk="0">
                  <a:moveTo>
                    <a:pt x="2859" y="434"/>
                  </a:moveTo>
                  <a:cubicBezTo>
                    <a:pt x="3196" y="434"/>
                    <a:pt x="3540" y="514"/>
                    <a:pt x="3861" y="683"/>
                  </a:cubicBezTo>
                  <a:cubicBezTo>
                    <a:pt x="4972" y="1258"/>
                    <a:pt x="5250" y="2704"/>
                    <a:pt x="4819" y="3806"/>
                  </a:cubicBezTo>
                  <a:cubicBezTo>
                    <a:pt x="4771" y="3930"/>
                    <a:pt x="4828" y="4074"/>
                    <a:pt x="4943" y="4132"/>
                  </a:cubicBezTo>
                  <a:cubicBezTo>
                    <a:pt x="4484" y="4588"/>
                    <a:pt x="3897" y="4789"/>
                    <a:pt x="3311" y="4789"/>
                  </a:cubicBezTo>
                  <a:cubicBezTo>
                    <a:pt x="1816" y="4789"/>
                    <a:pt x="322" y="3482"/>
                    <a:pt x="948" y="1756"/>
                  </a:cubicBezTo>
                  <a:cubicBezTo>
                    <a:pt x="1248" y="918"/>
                    <a:pt x="2032" y="434"/>
                    <a:pt x="2859" y="434"/>
                  </a:cubicBezTo>
                  <a:close/>
                  <a:moveTo>
                    <a:pt x="2868" y="0"/>
                  </a:moveTo>
                  <a:cubicBezTo>
                    <a:pt x="1906" y="0"/>
                    <a:pt x="974" y="522"/>
                    <a:pt x="575" y="1468"/>
                  </a:cubicBezTo>
                  <a:cubicBezTo>
                    <a:pt x="0" y="2867"/>
                    <a:pt x="757" y="4429"/>
                    <a:pt x="2098" y="5042"/>
                  </a:cubicBezTo>
                  <a:cubicBezTo>
                    <a:pt x="2456" y="5210"/>
                    <a:pt x="2871" y="5298"/>
                    <a:pt x="3284" y="5298"/>
                  </a:cubicBezTo>
                  <a:cubicBezTo>
                    <a:pt x="4188" y="5298"/>
                    <a:pt x="5083" y="4877"/>
                    <a:pt x="5346" y="3950"/>
                  </a:cubicBezTo>
                  <a:cubicBezTo>
                    <a:pt x="5365" y="3921"/>
                    <a:pt x="5346" y="3883"/>
                    <a:pt x="5317" y="3863"/>
                  </a:cubicBezTo>
                  <a:cubicBezTo>
                    <a:pt x="5748" y="2532"/>
                    <a:pt x="5375" y="951"/>
                    <a:pt x="4052" y="280"/>
                  </a:cubicBezTo>
                  <a:cubicBezTo>
                    <a:pt x="3677" y="91"/>
                    <a:pt x="3270" y="0"/>
                    <a:pt x="28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784" name="Google Shape;784;p33"/>
          <p:cNvGrpSpPr/>
          <p:nvPr/>
        </p:nvGrpSpPr>
        <p:grpSpPr>
          <a:xfrm>
            <a:off x="4830475" y="3969072"/>
            <a:ext cx="395342" cy="214103"/>
            <a:chOff x="4181100" y="3838875"/>
            <a:chExt cx="302550" cy="163850"/>
          </a:xfrm>
        </p:grpSpPr>
        <p:sp>
          <p:nvSpPr>
            <p:cNvPr id="785" name="Google Shape;785;p33"/>
            <p:cNvSpPr/>
            <p:nvPr/>
          </p:nvSpPr>
          <p:spPr>
            <a:xfrm>
              <a:off x="4191150" y="3932050"/>
              <a:ext cx="236900" cy="61250"/>
            </a:xfrm>
            <a:custGeom>
              <a:avLst/>
              <a:gdLst/>
              <a:ahLst/>
              <a:cxnLst/>
              <a:rect l="l" t="t" r="r" b="b"/>
              <a:pathLst>
                <a:path w="9476" h="2450" extrusionOk="0">
                  <a:moveTo>
                    <a:pt x="2041" y="0"/>
                  </a:moveTo>
                  <a:cubicBezTo>
                    <a:pt x="1466" y="48"/>
                    <a:pt x="844" y="96"/>
                    <a:pt x="422" y="527"/>
                  </a:cubicBezTo>
                  <a:cubicBezTo>
                    <a:pt x="0" y="968"/>
                    <a:pt x="20" y="1648"/>
                    <a:pt x="594" y="1935"/>
                  </a:cubicBezTo>
                  <a:cubicBezTo>
                    <a:pt x="623" y="1945"/>
                    <a:pt x="642" y="1974"/>
                    <a:pt x="662" y="2012"/>
                  </a:cubicBezTo>
                  <a:cubicBezTo>
                    <a:pt x="1348" y="2364"/>
                    <a:pt x="2206" y="2450"/>
                    <a:pt x="3044" y="2450"/>
                  </a:cubicBezTo>
                  <a:cubicBezTo>
                    <a:pt x="3621" y="2450"/>
                    <a:pt x="4189" y="2409"/>
                    <a:pt x="4685" y="2386"/>
                  </a:cubicBezTo>
                  <a:cubicBezTo>
                    <a:pt x="5433" y="2357"/>
                    <a:pt x="6161" y="2290"/>
                    <a:pt x="6898" y="2213"/>
                  </a:cubicBezTo>
                  <a:cubicBezTo>
                    <a:pt x="7674" y="2136"/>
                    <a:pt x="9284" y="2232"/>
                    <a:pt x="9475" y="1236"/>
                  </a:cubicBezTo>
                  <a:cubicBezTo>
                    <a:pt x="9456" y="1217"/>
                    <a:pt x="9437" y="1198"/>
                    <a:pt x="9447" y="1169"/>
                  </a:cubicBezTo>
                  <a:cubicBezTo>
                    <a:pt x="9475" y="307"/>
                    <a:pt x="8096" y="393"/>
                    <a:pt x="7435" y="316"/>
                  </a:cubicBezTo>
                  <a:cubicBezTo>
                    <a:pt x="6764" y="786"/>
                    <a:pt x="5988" y="1073"/>
                    <a:pt x="5174" y="1169"/>
                  </a:cubicBezTo>
                  <a:cubicBezTo>
                    <a:pt x="5026" y="1187"/>
                    <a:pt x="4877" y="1196"/>
                    <a:pt x="4730" y="1196"/>
                  </a:cubicBezTo>
                  <a:cubicBezTo>
                    <a:pt x="3713" y="1196"/>
                    <a:pt x="2727" y="770"/>
                    <a:pt x="2041"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6" name="Google Shape;786;p33"/>
            <p:cNvSpPr/>
            <p:nvPr/>
          </p:nvSpPr>
          <p:spPr>
            <a:xfrm>
              <a:off x="4406700" y="3860100"/>
              <a:ext cx="69100" cy="64075"/>
            </a:xfrm>
            <a:custGeom>
              <a:avLst/>
              <a:gdLst/>
              <a:ahLst/>
              <a:cxnLst/>
              <a:rect l="l" t="t" r="r" b="b"/>
              <a:pathLst>
                <a:path w="2764" h="2563" extrusionOk="0">
                  <a:moveTo>
                    <a:pt x="1323" y="1"/>
                  </a:moveTo>
                  <a:cubicBezTo>
                    <a:pt x="1080" y="1"/>
                    <a:pt x="831" y="67"/>
                    <a:pt x="604" y="215"/>
                  </a:cubicBezTo>
                  <a:cubicBezTo>
                    <a:pt x="595" y="311"/>
                    <a:pt x="585" y="416"/>
                    <a:pt x="566" y="512"/>
                  </a:cubicBezTo>
                  <a:cubicBezTo>
                    <a:pt x="674" y="498"/>
                    <a:pt x="785" y="489"/>
                    <a:pt x="895" y="489"/>
                  </a:cubicBezTo>
                  <a:cubicBezTo>
                    <a:pt x="1164" y="489"/>
                    <a:pt x="1428" y="543"/>
                    <a:pt x="1639" y="713"/>
                  </a:cubicBezTo>
                  <a:cubicBezTo>
                    <a:pt x="1917" y="914"/>
                    <a:pt x="2022" y="1269"/>
                    <a:pt x="1907" y="1575"/>
                  </a:cubicBezTo>
                  <a:cubicBezTo>
                    <a:pt x="1758" y="1927"/>
                    <a:pt x="1495" y="2055"/>
                    <a:pt x="1203" y="2055"/>
                  </a:cubicBezTo>
                  <a:cubicBezTo>
                    <a:pt x="858" y="2055"/>
                    <a:pt x="473" y="1877"/>
                    <a:pt x="183" y="1681"/>
                  </a:cubicBezTo>
                  <a:cubicBezTo>
                    <a:pt x="125" y="1786"/>
                    <a:pt x="68" y="1901"/>
                    <a:pt x="1" y="1997"/>
                  </a:cubicBezTo>
                  <a:cubicBezTo>
                    <a:pt x="370" y="2310"/>
                    <a:pt x="753" y="2563"/>
                    <a:pt x="1229" y="2563"/>
                  </a:cubicBezTo>
                  <a:cubicBezTo>
                    <a:pt x="1320" y="2563"/>
                    <a:pt x="1415" y="2553"/>
                    <a:pt x="1514" y="2533"/>
                  </a:cubicBezTo>
                  <a:cubicBezTo>
                    <a:pt x="2022" y="2418"/>
                    <a:pt x="2425" y="2025"/>
                    <a:pt x="2540" y="1518"/>
                  </a:cubicBezTo>
                  <a:cubicBezTo>
                    <a:pt x="2764" y="641"/>
                    <a:pt x="2074" y="1"/>
                    <a:pt x="1323" y="1"/>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7" name="Google Shape;787;p33"/>
            <p:cNvSpPr/>
            <p:nvPr/>
          </p:nvSpPr>
          <p:spPr>
            <a:xfrm>
              <a:off x="4222525" y="3850875"/>
              <a:ext cx="189000" cy="100600"/>
            </a:xfrm>
            <a:custGeom>
              <a:avLst/>
              <a:gdLst/>
              <a:ahLst/>
              <a:cxnLst/>
              <a:rect l="l" t="t" r="r" b="b"/>
              <a:pathLst>
                <a:path w="7560" h="4024" extrusionOk="0">
                  <a:moveTo>
                    <a:pt x="4863" y="0"/>
                  </a:moveTo>
                  <a:cubicBezTo>
                    <a:pt x="4396" y="0"/>
                    <a:pt x="3929" y="5"/>
                    <a:pt x="3459" y="18"/>
                  </a:cubicBezTo>
                  <a:cubicBezTo>
                    <a:pt x="2622" y="33"/>
                    <a:pt x="1720" y="151"/>
                    <a:pt x="847" y="151"/>
                  </a:cubicBezTo>
                  <a:cubicBezTo>
                    <a:pt x="561" y="151"/>
                    <a:pt x="277" y="138"/>
                    <a:pt x="1" y="105"/>
                  </a:cubicBezTo>
                  <a:lnTo>
                    <a:pt x="1" y="105"/>
                  </a:lnTo>
                  <a:cubicBezTo>
                    <a:pt x="154" y="1159"/>
                    <a:pt x="393" y="2155"/>
                    <a:pt x="1083" y="3008"/>
                  </a:cubicBezTo>
                  <a:cubicBezTo>
                    <a:pt x="1660" y="3729"/>
                    <a:pt x="2509" y="4023"/>
                    <a:pt x="3395" y="4023"/>
                  </a:cubicBezTo>
                  <a:cubicBezTo>
                    <a:pt x="3626" y="4023"/>
                    <a:pt x="3859" y="4003"/>
                    <a:pt x="4091" y="3966"/>
                  </a:cubicBezTo>
                  <a:cubicBezTo>
                    <a:pt x="6170" y="3630"/>
                    <a:pt x="7483" y="2088"/>
                    <a:pt x="7559" y="28"/>
                  </a:cubicBezTo>
                  <a:cubicBezTo>
                    <a:pt x="7540" y="28"/>
                    <a:pt x="7521" y="28"/>
                    <a:pt x="7511" y="38"/>
                  </a:cubicBezTo>
                  <a:cubicBezTo>
                    <a:pt x="6627" y="19"/>
                    <a:pt x="5747" y="0"/>
                    <a:pt x="4863" y="0"/>
                  </a:cubicBezTo>
                  <a:close/>
                </a:path>
              </a:pathLst>
            </a:custGeom>
            <a:solidFill>
              <a:srgbClr val="67C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8" name="Google Shape;788;p33"/>
            <p:cNvSpPr/>
            <p:nvPr/>
          </p:nvSpPr>
          <p:spPr>
            <a:xfrm>
              <a:off x="4181100" y="3838875"/>
              <a:ext cx="302550" cy="163850"/>
            </a:xfrm>
            <a:custGeom>
              <a:avLst/>
              <a:gdLst/>
              <a:ahLst/>
              <a:cxnLst/>
              <a:rect l="l" t="t" r="r" b="b"/>
              <a:pathLst>
                <a:path w="12102" h="6554" extrusionOk="0">
                  <a:moveTo>
                    <a:pt x="9916" y="1691"/>
                  </a:moveTo>
                  <a:cubicBezTo>
                    <a:pt x="10029" y="1691"/>
                    <a:pt x="10141" y="1704"/>
                    <a:pt x="10251" y="1744"/>
                  </a:cubicBezTo>
                  <a:cubicBezTo>
                    <a:pt x="10529" y="1830"/>
                    <a:pt x="10759" y="2127"/>
                    <a:pt x="10548" y="2395"/>
                  </a:cubicBezTo>
                  <a:cubicBezTo>
                    <a:pt x="10424" y="2549"/>
                    <a:pt x="10269" y="2606"/>
                    <a:pt x="10104" y="2606"/>
                  </a:cubicBezTo>
                  <a:cubicBezTo>
                    <a:pt x="9837" y="2606"/>
                    <a:pt x="9543" y="2455"/>
                    <a:pt x="9312" y="2319"/>
                  </a:cubicBezTo>
                  <a:cubicBezTo>
                    <a:pt x="9398" y="2127"/>
                    <a:pt x="9465" y="1926"/>
                    <a:pt x="9523" y="1725"/>
                  </a:cubicBezTo>
                  <a:cubicBezTo>
                    <a:pt x="9652" y="1709"/>
                    <a:pt x="9784" y="1691"/>
                    <a:pt x="9916" y="1691"/>
                  </a:cubicBezTo>
                  <a:close/>
                  <a:moveTo>
                    <a:pt x="10347" y="850"/>
                  </a:moveTo>
                  <a:cubicBezTo>
                    <a:pt x="11098" y="850"/>
                    <a:pt x="11788" y="1490"/>
                    <a:pt x="11564" y="2367"/>
                  </a:cubicBezTo>
                  <a:cubicBezTo>
                    <a:pt x="11449" y="2874"/>
                    <a:pt x="11046" y="3267"/>
                    <a:pt x="10538" y="3382"/>
                  </a:cubicBezTo>
                  <a:cubicBezTo>
                    <a:pt x="10439" y="3402"/>
                    <a:pt x="10344" y="3412"/>
                    <a:pt x="10252" y="3412"/>
                  </a:cubicBezTo>
                  <a:cubicBezTo>
                    <a:pt x="9775" y="3412"/>
                    <a:pt x="9386" y="3159"/>
                    <a:pt x="9025" y="2846"/>
                  </a:cubicBezTo>
                  <a:cubicBezTo>
                    <a:pt x="9092" y="2740"/>
                    <a:pt x="9149" y="2635"/>
                    <a:pt x="9207" y="2530"/>
                  </a:cubicBezTo>
                  <a:cubicBezTo>
                    <a:pt x="9497" y="2721"/>
                    <a:pt x="9883" y="2897"/>
                    <a:pt x="10228" y="2897"/>
                  </a:cubicBezTo>
                  <a:cubicBezTo>
                    <a:pt x="10520" y="2897"/>
                    <a:pt x="10782" y="2771"/>
                    <a:pt x="10931" y="2424"/>
                  </a:cubicBezTo>
                  <a:cubicBezTo>
                    <a:pt x="11046" y="2108"/>
                    <a:pt x="10941" y="1763"/>
                    <a:pt x="10673" y="1562"/>
                  </a:cubicBezTo>
                  <a:cubicBezTo>
                    <a:pt x="10455" y="1392"/>
                    <a:pt x="10189" y="1338"/>
                    <a:pt x="9920" y="1338"/>
                  </a:cubicBezTo>
                  <a:cubicBezTo>
                    <a:pt x="9809" y="1338"/>
                    <a:pt x="9698" y="1347"/>
                    <a:pt x="9590" y="1361"/>
                  </a:cubicBezTo>
                  <a:cubicBezTo>
                    <a:pt x="9609" y="1265"/>
                    <a:pt x="9619" y="1160"/>
                    <a:pt x="9628" y="1064"/>
                  </a:cubicBezTo>
                  <a:cubicBezTo>
                    <a:pt x="9855" y="916"/>
                    <a:pt x="10104" y="850"/>
                    <a:pt x="10347" y="850"/>
                  </a:cubicBezTo>
                  <a:close/>
                  <a:moveTo>
                    <a:pt x="6535" y="475"/>
                  </a:moveTo>
                  <a:cubicBezTo>
                    <a:pt x="7412" y="475"/>
                    <a:pt x="8285" y="489"/>
                    <a:pt x="9159" y="508"/>
                  </a:cubicBezTo>
                  <a:cubicBezTo>
                    <a:pt x="9178" y="508"/>
                    <a:pt x="9197" y="508"/>
                    <a:pt x="9216" y="498"/>
                  </a:cubicBezTo>
                  <a:lnTo>
                    <a:pt x="9216" y="498"/>
                  </a:lnTo>
                  <a:cubicBezTo>
                    <a:pt x="9140" y="2558"/>
                    <a:pt x="7827" y="4110"/>
                    <a:pt x="5758" y="4446"/>
                  </a:cubicBezTo>
                  <a:cubicBezTo>
                    <a:pt x="5528" y="4483"/>
                    <a:pt x="5295" y="4503"/>
                    <a:pt x="5065" y="4503"/>
                  </a:cubicBezTo>
                  <a:cubicBezTo>
                    <a:pt x="4182" y="4503"/>
                    <a:pt x="3327" y="4209"/>
                    <a:pt x="2750" y="3488"/>
                  </a:cubicBezTo>
                  <a:cubicBezTo>
                    <a:pt x="2060" y="2635"/>
                    <a:pt x="1820" y="1629"/>
                    <a:pt x="1667" y="575"/>
                  </a:cubicBezTo>
                  <a:lnTo>
                    <a:pt x="1667" y="575"/>
                  </a:lnTo>
                  <a:cubicBezTo>
                    <a:pt x="1952" y="609"/>
                    <a:pt x="2244" y="622"/>
                    <a:pt x="2540" y="622"/>
                  </a:cubicBezTo>
                  <a:cubicBezTo>
                    <a:pt x="3405" y="622"/>
                    <a:pt x="4297" y="510"/>
                    <a:pt x="5126" y="489"/>
                  </a:cubicBezTo>
                  <a:cubicBezTo>
                    <a:pt x="5596" y="479"/>
                    <a:pt x="6066" y="475"/>
                    <a:pt x="6535" y="475"/>
                  </a:cubicBezTo>
                  <a:close/>
                  <a:moveTo>
                    <a:pt x="2434" y="3727"/>
                  </a:moveTo>
                  <a:cubicBezTo>
                    <a:pt x="3129" y="4490"/>
                    <a:pt x="4118" y="4923"/>
                    <a:pt x="5138" y="4923"/>
                  </a:cubicBezTo>
                  <a:cubicBezTo>
                    <a:pt x="5283" y="4923"/>
                    <a:pt x="5430" y="4914"/>
                    <a:pt x="5576" y="4896"/>
                  </a:cubicBezTo>
                  <a:cubicBezTo>
                    <a:pt x="6390" y="4800"/>
                    <a:pt x="7166" y="4503"/>
                    <a:pt x="7837" y="4043"/>
                  </a:cubicBezTo>
                  <a:cubicBezTo>
                    <a:pt x="8498" y="4120"/>
                    <a:pt x="9877" y="4034"/>
                    <a:pt x="9849" y="4896"/>
                  </a:cubicBezTo>
                  <a:cubicBezTo>
                    <a:pt x="9839" y="4925"/>
                    <a:pt x="9858" y="4944"/>
                    <a:pt x="9877" y="4963"/>
                  </a:cubicBezTo>
                  <a:cubicBezTo>
                    <a:pt x="9686" y="5959"/>
                    <a:pt x="8076" y="5863"/>
                    <a:pt x="7300" y="5940"/>
                  </a:cubicBezTo>
                  <a:cubicBezTo>
                    <a:pt x="6563" y="6017"/>
                    <a:pt x="5825" y="6084"/>
                    <a:pt x="5087" y="6113"/>
                  </a:cubicBezTo>
                  <a:cubicBezTo>
                    <a:pt x="4591" y="6136"/>
                    <a:pt x="4023" y="6177"/>
                    <a:pt x="3446" y="6177"/>
                  </a:cubicBezTo>
                  <a:cubicBezTo>
                    <a:pt x="2608" y="6177"/>
                    <a:pt x="1750" y="6091"/>
                    <a:pt x="1064" y="5739"/>
                  </a:cubicBezTo>
                  <a:cubicBezTo>
                    <a:pt x="1044" y="5701"/>
                    <a:pt x="1025" y="5672"/>
                    <a:pt x="996" y="5662"/>
                  </a:cubicBezTo>
                  <a:cubicBezTo>
                    <a:pt x="422" y="5375"/>
                    <a:pt x="402" y="4695"/>
                    <a:pt x="824" y="4254"/>
                  </a:cubicBezTo>
                  <a:cubicBezTo>
                    <a:pt x="1255" y="3823"/>
                    <a:pt x="1868" y="3775"/>
                    <a:pt x="2434" y="3727"/>
                  </a:cubicBezTo>
                  <a:close/>
                  <a:moveTo>
                    <a:pt x="6938" y="41"/>
                  </a:moveTo>
                  <a:cubicBezTo>
                    <a:pt x="6333" y="41"/>
                    <a:pt x="5728" y="50"/>
                    <a:pt x="5126" y="67"/>
                  </a:cubicBezTo>
                  <a:cubicBezTo>
                    <a:pt x="3938" y="96"/>
                    <a:pt x="2558" y="0"/>
                    <a:pt x="1418" y="374"/>
                  </a:cubicBezTo>
                  <a:cubicBezTo>
                    <a:pt x="1351" y="393"/>
                    <a:pt x="1332" y="508"/>
                    <a:pt x="1408" y="537"/>
                  </a:cubicBezTo>
                  <a:cubicBezTo>
                    <a:pt x="1303" y="1610"/>
                    <a:pt x="1610" y="2673"/>
                    <a:pt x="2261" y="3526"/>
                  </a:cubicBezTo>
                  <a:cubicBezTo>
                    <a:pt x="2172" y="3518"/>
                    <a:pt x="2081" y="3513"/>
                    <a:pt x="1990" y="3513"/>
                  </a:cubicBezTo>
                  <a:cubicBezTo>
                    <a:pt x="1339" y="3513"/>
                    <a:pt x="672" y="3734"/>
                    <a:pt x="335" y="4331"/>
                  </a:cubicBezTo>
                  <a:cubicBezTo>
                    <a:pt x="0" y="4915"/>
                    <a:pt x="201" y="5720"/>
                    <a:pt x="872" y="5940"/>
                  </a:cubicBezTo>
                  <a:cubicBezTo>
                    <a:pt x="891" y="5950"/>
                    <a:pt x="910" y="5950"/>
                    <a:pt x="929" y="5950"/>
                  </a:cubicBezTo>
                  <a:cubicBezTo>
                    <a:pt x="1332" y="6180"/>
                    <a:pt x="1772" y="6323"/>
                    <a:pt x="2232" y="6371"/>
                  </a:cubicBezTo>
                  <a:cubicBezTo>
                    <a:pt x="2874" y="6457"/>
                    <a:pt x="3521" y="6491"/>
                    <a:pt x="4168" y="6491"/>
                  </a:cubicBezTo>
                  <a:cubicBezTo>
                    <a:pt x="4814" y="6491"/>
                    <a:pt x="5461" y="6457"/>
                    <a:pt x="6103" y="6410"/>
                  </a:cubicBezTo>
                  <a:cubicBezTo>
                    <a:pt x="7118" y="6342"/>
                    <a:pt x="10519" y="6553"/>
                    <a:pt x="10203" y="4743"/>
                  </a:cubicBezTo>
                  <a:cubicBezTo>
                    <a:pt x="10194" y="4681"/>
                    <a:pt x="10146" y="4636"/>
                    <a:pt x="10086" y="4636"/>
                  </a:cubicBezTo>
                  <a:cubicBezTo>
                    <a:pt x="10080" y="4636"/>
                    <a:pt x="10075" y="4636"/>
                    <a:pt x="10069" y="4637"/>
                  </a:cubicBezTo>
                  <a:cubicBezTo>
                    <a:pt x="10031" y="4369"/>
                    <a:pt x="9858" y="4139"/>
                    <a:pt x="9619" y="4024"/>
                  </a:cubicBezTo>
                  <a:cubicBezTo>
                    <a:pt x="9226" y="3823"/>
                    <a:pt x="8689" y="3785"/>
                    <a:pt x="8210" y="3756"/>
                  </a:cubicBezTo>
                  <a:cubicBezTo>
                    <a:pt x="8431" y="3564"/>
                    <a:pt x="8632" y="3363"/>
                    <a:pt x="8814" y="3143"/>
                  </a:cubicBezTo>
                  <a:cubicBezTo>
                    <a:pt x="9135" y="3582"/>
                    <a:pt x="9620" y="3779"/>
                    <a:pt x="10114" y="3779"/>
                  </a:cubicBezTo>
                  <a:cubicBezTo>
                    <a:pt x="10946" y="3779"/>
                    <a:pt x="11802" y="3220"/>
                    <a:pt x="11947" y="2319"/>
                  </a:cubicBezTo>
                  <a:cubicBezTo>
                    <a:pt x="12101" y="1327"/>
                    <a:pt x="11280" y="515"/>
                    <a:pt x="10409" y="515"/>
                  </a:cubicBezTo>
                  <a:cubicBezTo>
                    <a:pt x="10145" y="515"/>
                    <a:pt x="9876" y="590"/>
                    <a:pt x="9628" y="757"/>
                  </a:cubicBezTo>
                  <a:cubicBezTo>
                    <a:pt x="9628" y="633"/>
                    <a:pt x="9609" y="508"/>
                    <a:pt x="9600" y="384"/>
                  </a:cubicBezTo>
                  <a:cubicBezTo>
                    <a:pt x="9584" y="279"/>
                    <a:pt x="9494" y="202"/>
                    <a:pt x="9397" y="202"/>
                  </a:cubicBezTo>
                  <a:cubicBezTo>
                    <a:pt x="9379" y="202"/>
                    <a:pt x="9360" y="205"/>
                    <a:pt x="9341" y="211"/>
                  </a:cubicBezTo>
                  <a:cubicBezTo>
                    <a:pt x="9312" y="134"/>
                    <a:pt x="9236" y="96"/>
                    <a:pt x="9159" y="87"/>
                  </a:cubicBezTo>
                  <a:cubicBezTo>
                    <a:pt x="8420" y="55"/>
                    <a:pt x="7679" y="41"/>
                    <a:pt x="6938" y="4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796" name="Google Shape;796;p33"/>
          <p:cNvGrpSpPr/>
          <p:nvPr/>
        </p:nvGrpSpPr>
        <p:grpSpPr>
          <a:xfrm>
            <a:off x="1145183" y="1331069"/>
            <a:ext cx="423001" cy="493113"/>
            <a:chOff x="4478800" y="4423725"/>
            <a:chExt cx="375300" cy="463975"/>
          </a:xfrm>
          <a:solidFill>
            <a:srgbClr val="FF3399"/>
          </a:solidFill>
        </p:grpSpPr>
        <p:sp>
          <p:nvSpPr>
            <p:cNvPr id="797" name="Google Shape;797;p33"/>
            <p:cNvSpPr/>
            <p:nvPr/>
          </p:nvSpPr>
          <p:spPr>
            <a:xfrm>
              <a:off x="4813275" y="4548400"/>
              <a:ext cx="40825" cy="15325"/>
            </a:xfrm>
            <a:custGeom>
              <a:avLst/>
              <a:gdLst/>
              <a:ahLst/>
              <a:cxnLst/>
              <a:rect l="l" t="t" r="r" b="b"/>
              <a:pathLst>
                <a:path w="1633" h="613" extrusionOk="0">
                  <a:moveTo>
                    <a:pt x="1412" y="0"/>
                  </a:moveTo>
                  <a:cubicBezTo>
                    <a:pt x="1380" y="0"/>
                    <a:pt x="1348" y="10"/>
                    <a:pt x="1318" y="34"/>
                  </a:cubicBezTo>
                  <a:cubicBezTo>
                    <a:pt x="1053" y="253"/>
                    <a:pt x="718" y="369"/>
                    <a:pt x="381" y="369"/>
                  </a:cubicBezTo>
                  <a:cubicBezTo>
                    <a:pt x="303" y="369"/>
                    <a:pt x="226" y="363"/>
                    <a:pt x="149" y="351"/>
                  </a:cubicBezTo>
                  <a:cubicBezTo>
                    <a:pt x="143" y="350"/>
                    <a:pt x="138" y="349"/>
                    <a:pt x="133" y="349"/>
                  </a:cubicBezTo>
                  <a:cubicBezTo>
                    <a:pt x="22" y="349"/>
                    <a:pt x="1" y="543"/>
                    <a:pt x="120" y="571"/>
                  </a:cubicBezTo>
                  <a:cubicBezTo>
                    <a:pt x="240" y="599"/>
                    <a:pt x="361" y="613"/>
                    <a:pt x="483" y="613"/>
                  </a:cubicBezTo>
                  <a:cubicBezTo>
                    <a:pt x="858" y="613"/>
                    <a:pt x="1229" y="482"/>
                    <a:pt x="1519" y="236"/>
                  </a:cubicBezTo>
                  <a:cubicBezTo>
                    <a:pt x="1632" y="145"/>
                    <a:pt x="1530" y="0"/>
                    <a:pt x="14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98" name="Google Shape;798;p33"/>
            <p:cNvSpPr/>
            <p:nvPr/>
          </p:nvSpPr>
          <p:spPr>
            <a:xfrm>
              <a:off x="4804525" y="4619675"/>
              <a:ext cx="37975" cy="10350"/>
            </a:xfrm>
            <a:custGeom>
              <a:avLst/>
              <a:gdLst/>
              <a:ahLst/>
              <a:cxnLst/>
              <a:rect l="l" t="t" r="r" b="b"/>
              <a:pathLst>
                <a:path w="1519" h="414" extrusionOk="0">
                  <a:moveTo>
                    <a:pt x="144" y="0"/>
                  </a:moveTo>
                  <a:cubicBezTo>
                    <a:pt x="29" y="0"/>
                    <a:pt x="1" y="173"/>
                    <a:pt x="116" y="201"/>
                  </a:cubicBezTo>
                  <a:cubicBezTo>
                    <a:pt x="518" y="297"/>
                    <a:pt x="920" y="355"/>
                    <a:pt x="1323" y="412"/>
                  </a:cubicBezTo>
                  <a:cubicBezTo>
                    <a:pt x="1328" y="413"/>
                    <a:pt x="1334" y="413"/>
                    <a:pt x="1339" y="413"/>
                  </a:cubicBezTo>
                  <a:cubicBezTo>
                    <a:pt x="1488" y="413"/>
                    <a:pt x="1518" y="162"/>
                    <a:pt x="1361" y="134"/>
                  </a:cubicBezTo>
                  <a:cubicBezTo>
                    <a:pt x="959" y="77"/>
                    <a:pt x="556" y="19"/>
                    <a:pt x="1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99" name="Google Shape;799;p33"/>
            <p:cNvSpPr/>
            <p:nvPr/>
          </p:nvSpPr>
          <p:spPr>
            <a:xfrm>
              <a:off x="4789375" y="4487325"/>
              <a:ext cx="28375" cy="22725"/>
            </a:xfrm>
            <a:custGeom>
              <a:avLst/>
              <a:gdLst/>
              <a:ahLst/>
              <a:cxnLst/>
              <a:rect l="l" t="t" r="r" b="b"/>
              <a:pathLst>
                <a:path w="1135" h="909" extrusionOk="0">
                  <a:moveTo>
                    <a:pt x="916" y="0"/>
                  </a:moveTo>
                  <a:cubicBezTo>
                    <a:pt x="886" y="0"/>
                    <a:pt x="855" y="10"/>
                    <a:pt x="827" y="35"/>
                  </a:cubicBezTo>
                  <a:cubicBezTo>
                    <a:pt x="578" y="264"/>
                    <a:pt x="329" y="494"/>
                    <a:pt x="70" y="734"/>
                  </a:cubicBezTo>
                  <a:cubicBezTo>
                    <a:pt x="0" y="796"/>
                    <a:pt x="62" y="908"/>
                    <a:pt x="134" y="908"/>
                  </a:cubicBezTo>
                  <a:cubicBezTo>
                    <a:pt x="151" y="908"/>
                    <a:pt x="169" y="902"/>
                    <a:pt x="185" y="887"/>
                  </a:cubicBezTo>
                  <a:cubicBezTo>
                    <a:pt x="472" y="676"/>
                    <a:pt x="750" y="456"/>
                    <a:pt x="1028" y="236"/>
                  </a:cubicBezTo>
                  <a:cubicBezTo>
                    <a:pt x="1134" y="145"/>
                    <a:pt x="1031" y="0"/>
                    <a:pt x="9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0" name="Google Shape;800;p33"/>
            <p:cNvSpPr/>
            <p:nvPr/>
          </p:nvSpPr>
          <p:spPr>
            <a:xfrm>
              <a:off x="4762275" y="4690275"/>
              <a:ext cx="22875" cy="12100"/>
            </a:xfrm>
            <a:custGeom>
              <a:avLst/>
              <a:gdLst/>
              <a:ahLst/>
              <a:cxnLst/>
              <a:rect l="l" t="t" r="r" b="b"/>
              <a:pathLst>
                <a:path w="915" h="484" extrusionOk="0">
                  <a:moveTo>
                    <a:pt x="119" y="0"/>
                  </a:moveTo>
                  <a:cubicBezTo>
                    <a:pt x="37" y="0"/>
                    <a:pt x="0" y="111"/>
                    <a:pt x="71" y="156"/>
                  </a:cubicBezTo>
                  <a:cubicBezTo>
                    <a:pt x="273" y="271"/>
                    <a:pt x="483" y="376"/>
                    <a:pt x="685" y="472"/>
                  </a:cubicBezTo>
                  <a:cubicBezTo>
                    <a:pt x="704" y="480"/>
                    <a:pt x="722" y="484"/>
                    <a:pt x="739" y="484"/>
                  </a:cubicBezTo>
                  <a:cubicBezTo>
                    <a:pt x="858" y="484"/>
                    <a:pt x="915" y="300"/>
                    <a:pt x="780" y="242"/>
                  </a:cubicBezTo>
                  <a:cubicBezTo>
                    <a:pt x="570" y="156"/>
                    <a:pt x="359" y="69"/>
                    <a:pt x="139" y="2"/>
                  </a:cubicBezTo>
                  <a:cubicBezTo>
                    <a:pt x="132" y="1"/>
                    <a:pt x="125" y="0"/>
                    <a:pt x="1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1" name="Google Shape;801;p33"/>
            <p:cNvSpPr/>
            <p:nvPr/>
          </p:nvSpPr>
          <p:spPr>
            <a:xfrm>
              <a:off x="4550900" y="4491750"/>
              <a:ext cx="232825" cy="395950"/>
            </a:xfrm>
            <a:custGeom>
              <a:avLst/>
              <a:gdLst/>
              <a:ahLst/>
              <a:cxnLst/>
              <a:rect l="l" t="t" r="r" b="b"/>
              <a:pathLst>
                <a:path w="9313" h="15838" extrusionOk="0">
                  <a:moveTo>
                    <a:pt x="4924" y="432"/>
                  </a:moveTo>
                  <a:cubicBezTo>
                    <a:pt x="5992" y="432"/>
                    <a:pt x="7083" y="811"/>
                    <a:pt x="7837" y="1592"/>
                  </a:cubicBezTo>
                  <a:cubicBezTo>
                    <a:pt x="8756" y="2550"/>
                    <a:pt x="8910" y="4111"/>
                    <a:pt x="8699" y="5376"/>
                  </a:cubicBezTo>
                  <a:cubicBezTo>
                    <a:pt x="8498" y="6573"/>
                    <a:pt x="7281" y="7100"/>
                    <a:pt x="6764" y="8173"/>
                  </a:cubicBezTo>
                  <a:cubicBezTo>
                    <a:pt x="6409" y="8901"/>
                    <a:pt x="6285" y="9725"/>
                    <a:pt x="6428" y="10530"/>
                  </a:cubicBezTo>
                  <a:cubicBezTo>
                    <a:pt x="6093" y="10741"/>
                    <a:pt x="5729" y="10894"/>
                    <a:pt x="5355" y="11009"/>
                  </a:cubicBezTo>
                  <a:lnTo>
                    <a:pt x="5078" y="11028"/>
                  </a:lnTo>
                  <a:lnTo>
                    <a:pt x="5078" y="11066"/>
                  </a:lnTo>
                  <a:cubicBezTo>
                    <a:pt x="4769" y="11138"/>
                    <a:pt x="4450" y="11172"/>
                    <a:pt x="4131" y="11172"/>
                  </a:cubicBezTo>
                  <a:cubicBezTo>
                    <a:pt x="3934" y="11172"/>
                    <a:pt x="3738" y="11159"/>
                    <a:pt x="3545" y="11134"/>
                  </a:cubicBezTo>
                  <a:lnTo>
                    <a:pt x="3286" y="11086"/>
                  </a:lnTo>
                  <a:cubicBezTo>
                    <a:pt x="2970" y="11028"/>
                    <a:pt x="2663" y="10942"/>
                    <a:pt x="2357" y="10827"/>
                  </a:cubicBezTo>
                  <a:cubicBezTo>
                    <a:pt x="2491" y="9955"/>
                    <a:pt x="2587" y="9064"/>
                    <a:pt x="2251" y="8221"/>
                  </a:cubicBezTo>
                  <a:cubicBezTo>
                    <a:pt x="1878" y="7292"/>
                    <a:pt x="1083" y="6583"/>
                    <a:pt x="786" y="5615"/>
                  </a:cubicBezTo>
                  <a:cubicBezTo>
                    <a:pt x="0" y="3029"/>
                    <a:pt x="2060" y="605"/>
                    <a:pt x="4627" y="442"/>
                  </a:cubicBezTo>
                  <a:cubicBezTo>
                    <a:pt x="4726" y="435"/>
                    <a:pt x="4825" y="432"/>
                    <a:pt x="4924" y="432"/>
                  </a:cubicBezTo>
                  <a:close/>
                  <a:moveTo>
                    <a:pt x="2041" y="10798"/>
                  </a:moveTo>
                  <a:cubicBezTo>
                    <a:pt x="2041" y="10875"/>
                    <a:pt x="2031" y="10942"/>
                    <a:pt x="2021" y="11009"/>
                  </a:cubicBezTo>
                  <a:cubicBezTo>
                    <a:pt x="2015" y="11105"/>
                    <a:pt x="2101" y="11162"/>
                    <a:pt x="2182" y="11162"/>
                  </a:cubicBezTo>
                  <a:cubicBezTo>
                    <a:pt x="2214" y="11162"/>
                    <a:pt x="2246" y="11153"/>
                    <a:pt x="2271" y="11134"/>
                  </a:cubicBezTo>
                  <a:cubicBezTo>
                    <a:pt x="2884" y="11453"/>
                    <a:pt x="3546" y="11605"/>
                    <a:pt x="4208" y="11605"/>
                  </a:cubicBezTo>
                  <a:cubicBezTo>
                    <a:pt x="5054" y="11605"/>
                    <a:pt x="5901" y="11356"/>
                    <a:pt x="6649" y="10894"/>
                  </a:cubicBezTo>
                  <a:lnTo>
                    <a:pt x="6649" y="10894"/>
                  </a:lnTo>
                  <a:cubicBezTo>
                    <a:pt x="7386" y="11517"/>
                    <a:pt x="6486" y="12283"/>
                    <a:pt x="5873" y="12446"/>
                  </a:cubicBezTo>
                  <a:cubicBezTo>
                    <a:pt x="5346" y="12571"/>
                    <a:pt x="4800" y="12628"/>
                    <a:pt x="4254" y="12638"/>
                  </a:cubicBezTo>
                  <a:cubicBezTo>
                    <a:pt x="4101" y="12651"/>
                    <a:pt x="3948" y="12658"/>
                    <a:pt x="3796" y="12658"/>
                  </a:cubicBezTo>
                  <a:cubicBezTo>
                    <a:pt x="3518" y="12658"/>
                    <a:pt x="3242" y="12636"/>
                    <a:pt x="2970" y="12599"/>
                  </a:cubicBezTo>
                  <a:cubicBezTo>
                    <a:pt x="2194" y="12456"/>
                    <a:pt x="1140" y="11478"/>
                    <a:pt x="2041" y="10798"/>
                  </a:cubicBezTo>
                  <a:close/>
                  <a:moveTo>
                    <a:pt x="6745" y="12475"/>
                  </a:moveTo>
                  <a:lnTo>
                    <a:pt x="6745" y="12475"/>
                  </a:lnTo>
                  <a:cubicBezTo>
                    <a:pt x="7204" y="13921"/>
                    <a:pt x="5461" y="14276"/>
                    <a:pt x="4369" y="14305"/>
                  </a:cubicBezTo>
                  <a:lnTo>
                    <a:pt x="4359" y="14305"/>
                  </a:lnTo>
                  <a:cubicBezTo>
                    <a:pt x="4251" y="14311"/>
                    <a:pt x="4143" y="14314"/>
                    <a:pt x="4035" y="14314"/>
                  </a:cubicBezTo>
                  <a:cubicBezTo>
                    <a:pt x="3624" y="14314"/>
                    <a:pt x="3211" y="14269"/>
                    <a:pt x="2817" y="14170"/>
                  </a:cubicBezTo>
                  <a:cubicBezTo>
                    <a:pt x="2136" y="13979"/>
                    <a:pt x="1265" y="13299"/>
                    <a:pt x="1830" y="12504"/>
                  </a:cubicBezTo>
                  <a:lnTo>
                    <a:pt x="1830" y="12504"/>
                  </a:lnTo>
                  <a:cubicBezTo>
                    <a:pt x="2328" y="12935"/>
                    <a:pt x="3104" y="13030"/>
                    <a:pt x="3756" y="13030"/>
                  </a:cubicBezTo>
                  <a:cubicBezTo>
                    <a:pt x="3833" y="13030"/>
                    <a:pt x="3914" y="13031"/>
                    <a:pt x="3998" y="13031"/>
                  </a:cubicBezTo>
                  <a:cubicBezTo>
                    <a:pt x="4857" y="13031"/>
                    <a:pt x="6047" y="13007"/>
                    <a:pt x="6745" y="12475"/>
                  </a:cubicBezTo>
                  <a:close/>
                  <a:moveTo>
                    <a:pt x="6237" y="14257"/>
                  </a:moveTo>
                  <a:cubicBezTo>
                    <a:pt x="5728" y="15019"/>
                    <a:pt x="4928" y="15450"/>
                    <a:pt x="4148" y="15450"/>
                  </a:cubicBezTo>
                  <a:cubicBezTo>
                    <a:pt x="3458" y="15450"/>
                    <a:pt x="2783" y="15113"/>
                    <a:pt x="2338" y="14372"/>
                  </a:cubicBezTo>
                  <a:lnTo>
                    <a:pt x="2338" y="14372"/>
                  </a:lnTo>
                  <a:cubicBezTo>
                    <a:pt x="2807" y="14573"/>
                    <a:pt x="3363" y="14640"/>
                    <a:pt x="3842" y="14659"/>
                  </a:cubicBezTo>
                  <a:cubicBezTo>
                    <a:pt x="3914" y="14662"/>
                    <a:pt x="3985" y="14663"/>
                    <a:pt x="4057" y="14663"/>
                  </a:cubicBezTo>
                  <a:cubicBezTo>
                    <a:pt x="4799" y="14663"/>
                    <a:pt x="5538" y="14527"/>
                    <a:pt x="6237" y="14257"/>
                  </a:cubicBezTo>
                  <a:close/>
                  <a:moveTo>
                    <a:pt x="4950" y="1"/>
                  </a:moveTo>
                  <a:cubicBezTo>
                    <a:pt x="4846" y="1"/>
                    <a:pt x="4742" y="4"/>
                    <a:pt x="4637" y="11"/>
                  </a:cubicBezTo>
                  <a:cubicBezTo>
                    <a:pt x="2501" y="135"/>
                    <a:pt x="613" y="1620"/>
                    <a:pt x="259" y="3776"/>
                  </a:cubicBezTo>
                  <a:cubicBezTo>
                    <a:pt x="86" y="4811"/>
                    <a:pt x="307" y="5864"/>
                    <a:pt x="862" y="6746"/>
                  </a:cubicBezTo>
                  <a:cubicBezTo>
                    <a:pt x="1226" y="7359"/>
                    <a:pt x="1705" y="7905"/>
                    <a:pt x="1935" y="8585"/>
                  </a:cubicBezTo>
                  <a:cubicBezTo>
                    <a:pt x="2146" y="9217"/>
                    <a:pt x="2136" y="9879"/>
                    <a:pt x="2079" y="10530"/>
                  </a:cubicBezTo>
                  <a:cubicBezTo>
                    <a:pt x="1447" y="10712"/>
                    <a:pt x="1198" y="11392"/>
                    <a:pt x="1456" y="11986"/>
                  </a:cubicBezTo>
                  <a:cubicBezTo>
                    <a:pt x="1504" y="12111"/>
                    <a:pt x="1581" y="12216"/>
                    <a:pt x="1657" y="12321"/>
                  </a:cubicBezTo>
                  <a:cubicBezTo>
                    <a:pt x="1303" y="12714"/>
                    <a:pt x="1255" y="13289"/>
                    <a:pt x="1552" y="13730"/>
                  </a:cubicBezTo>
                  <a:cubicBezTo>
                    <a:pt x="1686" y="13941"/>
                    <a:pt x="1859" y="14113"/>
                    <a:pt x="2069" y="14228"/>
                  </a:cubicBezTo>
                  <a:cubicBezTo>
                    <a:pt x="2290" y="15196"/>
                    <a:pt x="3229" y="15837"/>
                    <a:pt x="4206" y="15837"/>
                  </a:cubicBezTo>
                  <a:cubicBezTo>
                    <a:pt x="4213" y="15838"/>
                    <a:pt x="4219" y="15838"/>
                    <a:pt x="4226" y="15838"/>
                  </a:cubicBezTo>
                  <a:cubicBezTo>
                    <a:pt x="5338" y="15838"/>
                    <a:pt x="6278" y="15065"/>
                    <a:pt x="6735" y="14094"/>
                  </a:cubicBezTo>
                  <a:cubicBezTo>
                    <a:pt x="6745" y="14056"/>
                    <a:pt x="6754" y="14008"/>
                    <a:pt x="6745" y="13969"/>
                  </a:cubicBezTo>
                  <a:cubicBezTo>
                    <a:pt x="7281" y="13586"/>
                    <a:pt x="7521" y="13021"/>
                    <a:pt x="7032" y="12216"/>
                  </a:cubicBezTo>
                  <a:cubicBezTo>
                    <a:pt x="7415" y="11728"/>
                    <a:pt x="7415" y="11009"/>
                    <a:pt x="6907" y="10616"/>
                  </a:cubicBezTo>
                  <a:cubicBezTo>
                    <a:pt x="6888" y="10597"/>
                    <a:pt x="6860" y="10587"/>
                    <a:pt x="6831" y="10578"/>
                  </a:cubicBezTo>
                  <a:cubicBezTo>
                    <a:pt x="6831" y="10568"/>
                    <a:pt x="6831" y="10559"/>
                    <a:pt x="6831" y="10549"/>
                  </a:cubicBezTo>
                  <a:cubicBezTo>
                    <a:pt x="6764" y="9744"/>
                    <a:pt x="6831" y="8959"/>
                    <a:pt x="7195" y="8259"/>
                  </a:cubicBezTo>
                  <a:cubicBezTo>
                    <a:pt x="7568" y="7560"/>
                    <a:pt x="8201" y="7206"/>
                    <a:pt x="8670" y="6602"/>
                  </a:cubicBezTo>
                  <a:cubicBezTo>
                    <a:pt x="9312" y="5778"/>
                    <a:pt x="9264" y="4542"/>
                    <a:pt x="9149" y="3556"/>
                  </a:cubicBezTo>
                  <a:cubicBezTo>
                    <a:pt x="8884" y="1374"/>
                    <a:pt x="7054" y="1"/>
                    <a:pt x="49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2" name="Google Shape;802;p33"/>
            <p:cNvSpPr/>
            <p:nvPr/>
          </p:nvSpPr>
          <p:spPr>
            <a:xfrm>
              <a:off x="4550650" y="4502550"/>
              <a:ext cx="223000" cy="266350"/>
            </a:xfrm>
            <a:custGeom>
              <a:avLst/>
              <a:gdLst/>
              <a:ahLst/>
              <a:cxnLst/>
              <a:rect l="l" t="t" r="r" b="b"/>
              <a:pathLst>
                <a:path w="8920" h="10654" extrusionOk="0">
                  <a:moveTo>
                    <a:pt x="4926" y="0"/>
                  </a:moveTo>
                  <a:cubicBezTo>
                    <a:pt x="4827" y="0"/>
                    <a:pt x="4727" y="3"/>
                    <a:pt x="4628" y="10"/>
                  </a:cubicBezTo>
                  <a:cubicBezTo>
                    <a:pt x="2060" y="173"/>
                    <a:pt x="0" y="2597"/>
                    <a:pt x="786" y="5174"/>
                  </a:cubicBezTo>
                  <a:cubicBezTo>
                    <a:pt x="1083" y="6151"/>
                    <a:pt x="1869" y="6850"/>
                    <a:pt x="2242" y="7789"/>
                  </a:cubicBezTo>
                  <a:cubicBezTo>
                    <a:pt x="2597" y="8632"/>
                    <a:pt x="2491" y="9514"/>
                    <a:pt x="2357" y="10395"/>
                  </a:cubicBezTo>
                  <a:cubicBezTo>
                    <a:pt x="2654" y="10510"/>
                    <a:pt x="2970" y="10596"/>
                    <a:pt x="3287" y="10654"/>
                  </a:cubicBezTo>
                  <a:cubicBezTo>
                    <a:pt x="3210" y="8718"/>
                    <a:pt x="2894" y="6783"/>
                    <a:pt x="2348" y="4915"/>
                  </a:cubicBezTo>
                  <a:cubicBezTo>
                    <a:pt x="2233" y="4992"/>
                    <a:pt x="2099" y="5068"/>
                    <a:pt x="1993" y="5145"/>
                  </a:cubicBezTo>
                  <a:cubicBezTo>
                    <a:pt x="1974" y="5156"/>
                    <a:pt x="1955" y="5161"/>
                    <a:pt x="1937" y="5161"/>
                  </a:cubicBezTo>
                  <a:cubicBezTo>
                    <a:pt x="1843" y="5161"/>
                    <a:pt x="1769" y="5035"/>
                    <a:pt x="1849" y="4963"/>
                  </a:cubicBezTo>
                  <a:cubicBezTo>
                    <a:pt x="1984" y="4848"/>
                    <a:pt x="2118" y="4752"/>
                    <a:pt x="2261" y="4656"/>
                  </a:cubicBezTo>
                  <a:cubicBezTo>
                    <a:pt x="2194" y="4446"/>
                    <a:pt x="2137" y="4244"/>
                    <a:pt x="2060" y="4014"/>
                  </a:cubicBezTo>
                  <a:cubicBezTo>
                    <a:pt x="2014" y="3882"/>
                    <a:pt x="2116" y="3802"/>
                    <a:pt x="2224" y="3802"/>
                  </a:cubicBezTo>
                  <a:cubicBezTo>
                    <a:pt x="2296" y="3802"/>
                    <a:pt x="2371" y="3838"/>
                    <a:pt x="2405" y="3919"/>
                  </a:cubicBezTo>
                  <a:cubicBezTo>
                    <a:pt x="2472" y="4091"/>
                    <a:pt x="2539" y="4273"/>
                    <a:pt x="2606" y="4446"/>
                  </a:cubicBezTo>
                  <a:cubicBezTo>
                    <a:pt x="3057" y="4206"/>
                    <a:pt x="3536" y="4053"/>
                    <a:pt x="4043" y="3986"/>
                  </a:cubicBezTo>
                  <a:cubicBezTo>
                    <a:pt x="4355" y="3941"/>
                    <a:pt x="4670" y="3919"/>
                    <a:pt x="4986" y="3919"/>
                  </a:cubicBezTo>
                  <a:cubicBezTo>
                    <a:pt x="5350" y="3919"/>
                    <a:pt x="5715" y="3948"/>
                    <a:pt x="6074" y="4005"/>
                  </a:cubicBezTo>
                  <a:cubicBezTo>
                    <a:pt x="6237" y="3622"/>
                    <a:pt x="6419" y="3258"/>
                    <a:pt x="6611" y="2894"/>
                  </a:cubicBezTo>
                  <a:cubicBezTo>
                    <a:pt x="6650" y="2828"/>
                    <a:pt x="6706" y="2800"/>
                    <a:pt x="6763" y="2800"/>
                  </a:cubicBezTo>
                  <a:cubicBezTo>
                    <a:pt x="6887" y="2800"/>
                    <a:pt x="7009" y="2934"/>
                    <a:pt x="6937" y="3085"/>
                  </a:cubicBezTo>
                  <a:cubicBezTo>
                    <a:pt x="6774" y="3430"/>
                    <a:pt x="6630" y="3775"/>
                    <a:pt x="6496" y="4120"/>
                  </a:cubicBezTo>
                  <a:cubicBezTo>
                    <a:pt x="6688" y="4187"/>
                    <a:pt x="6860" y="4302"/>
                    <a:pt x="7004" y="4465"/>
                  </a:cubicBezTo>
                  <a:cubicBezTo>
                    <a:pt x="6893" y="4324"/>
                    <a:pt x="6999" y="4144"/>
                    <a:pt x="7137" y="4144"/>
                  </a:cubicBezTo>
                  <a:cubicBezTo>
                    <a:pt x="7177" y="4144"/>
                    <a:pt x="7221" y="4159"/>
                    <a:pt x="7262" y="4197"/>
                  </a:cubicBezTo>
                  <a:lnTo>
                    <a:pt x="7320" y="4254"/>
                  </a:lnTo>
                  <a:cubicBezTo>
                    <a:pt x="7368" y="4302"/>
                    <a:pt x="7387" y="4379"/>
                    <a:pt x="7368" y="4436"/>
                  </a:cubicBezTo>
                  <a:cubicBezTo>
                    <a:pt x="7358" y="4465"/>
                    <a:pt x="7349" y="4493"/>
                    <a:pt x="7339" y="4532"/>
                  </a:cubicBezTo>
                  <a:cubicBezTo>
                    <a:pt x="7310" y="4608"/>
                    <a:pt x="7234" y="4666"/>
                    <a:pt x="7147" y="4676"/>
                  </a:cubicBezTo>
                  <a:cubicBezTo>
                    <a:pt x="6870" y="4666"/>
                    <a:pt x="6592" y="4628"/>
                    <a:pt x="6323" y="4561"/>
                  </a:cubicBezTo>
                  <a:cubicBezTo>
                    <a:pt x="5624" y="6486"/>
                    <a:pt x="5298" y="8527"/>
                    <a:pt x="5346" y="10567"/>
                  </a:cubicBezTo>
                  <a:cubicBezTo>
                    <a:pt x="5729" y="10462"/>
                    <a:pt x="6084" y="10309"/>
                    <a:pt x="6429" y="10098"/>
                  </a:cubicBezTo>
                  <a:cubicBezTo>
                    <a:pt x="6285" y="9293"/>
                    <a:pt x="6410" y="8469"/>
                    <a:pt x="6764" y="7732"/>
                  </a:cubicBezTo>
                  <a:cubicBezTo>
                    <a:pt x="7281" y="6668"/>
                    <a:pt x="8508" y="6141"/>
                    <a:pt x="8699" y="4944"/>
                  </a:cubicBezTo>
                  <a:cubicBezTo>
                    <a:pt x="8920" y="3670"/>
                    <a:pt x="8766" y="2118"/>
                    <a:pt x="7837" y="1160"/>
                  </a:cubicBezTo>
                  <a:cubicBezTo>
                    <a:pt x="7092" y="379"/>
                    <a:pt x="6002" y="0"/>
                    <a:pt x="492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3" name="Google Shape;803;p33"/>
            <p:cNvSpPr/>
            <p:nvPr/>
          </p:nvSpPr>
          <p:spPr>
            <a:xfrm>
              <a:off x="4731200" y="4446625"/>
              <a:ext cx="27350" cy="29100"/>
            </a:xfrm>
            <a:custGeom>
              <a:avLst/>
              <a:gdLst/>
              <a:ahLst/>
              <a:cxnLst/>
              <a:rect l="l" t="t" r="r" b="b"/>
              <a:pathLst>
                <a:path w="1094" h="1164" extrusionOk="0">
                  <a:moveTo>
                    <a:pt x="900" y="1"/>
                  </a:moveTo>
                  <a:cubicBezTo>
                    <a:pt x="857" y="1"/>
                    <a:pt x="814" y="22"/>
                    <a:pt x="788" y="72"/>
                  </a:cubicBezTo>
                  <a:cubicBezTo>
                    <a:pt x="625" y="417"/>
                    <a:pt x="385" y="724"/>
                    <a:pt x="88" y="963"/>
                  </a:cubicBezTo>
                  <a:cubicBezTo>
                    <a:pt x="1" y="1027"/>
                    <a:pt x="85" y="1164"/>
                    <a:pt x="177" y="1164"/>
                  </a:cubicBezTo>
                  <a:cubicBezTo>
                    <a:pt x="195" y="1164"/>
                    <a:pt x="214" y="1158"/>
                    <a:pt x="232" y="1145"/>
                  </a:cubicBezTo>
                  <a:cubicBezTo>
                    <a:pt x="567" y="896"/>
                    <a:pt x="835" y="580"/>
                    <a:pt x="1027" y="216"/>
                  </a:cubicBezTo>
                  <a:cubicBezTo>
                    <a:pt x="1093" y="104"/>
                    <a:pt x="995" y="1"/>
                    <a:pt x="9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4" name="Google Shape;804;p33"/>
            <p:cNvSpPr/>
            <p:nvPr/>
          </p:nvSpPr>
          <p:spPr>
            <a:xfrm>
              <a:off x="4595375" y="4572550"/>
              <a:ext cx="140200" cy="197550"/>
            </a:xfrm>
            <a:custGeom>
              <a:avLst/>
              <a:gdLst/>
              <a:ahLst/>
              <a:cxnLst/>
              <a:rect l="l" t="t" r="r" b="b"/>
              <a:pathLst>
                <a:path w="5608" h="7902" extrusionOk="0">
                  <a:moveTo>
                    <a:pt x="4996" y="0"/>
                  </a:moveTo>
                  <a:cubicBezTo>
                    <a:pt x="4941" y="0"/>
                    <a:pt x="4887" y="28"/>
                    <a:pt x="4851" y="94"/>
                  </a:cubicBezTo>
                  <a:cubicBezTo>
                    <a:pt x="4649" y="458"/>
                    <a:pt x="4477" y="831"/>
                    <a:pt x="4314" y="1205"/>
                  </a:cubicBezTo>
                  <a:cubicBezTo>
                    <a:pt x="3950" y="1148"/>
                    <a:pt x="3585" y="1119"/>
                    <a:pt x="3221" y="1119"/>
                  </a:cubicBezTo>
                  <a:cubicBezTo>
                    <a:pt x="2905" y="1119"/>
                    <a:pt x="2589" y="1141"/>
                    <a:pt x="2274" y="1186"/>
                  </a:cubicBezTo>
                  <a:cubicBezTo>
                    <a:pt x="1775" y="1253"/>
                    <a:pt x="1287" y="1406"/>
                    <a:pt x="836" y="1646"/>
                  </a:cubicBezTo>
                  <a:cubicBezTo>
                    <a:pt x="769" y="1473"/>
                    <a:pt x="702" y="1301"/>
                    <a:pt x="635" y="1119"/>
                  </a:cubicBezTo>
                  <a:cubicBezTo>
                    <a:pt x="601" y="1039"/>
                    <a:pt x="530" y="1005"/>
                    <a:pt x="461" y="1005"/>
                  </a:cubicBezTo>
                  <a:cubicBezTo>
                    <a:pt x="353" y="1005"/>
                    <a:pt x="250" y="1087"/>
                    <a:pt x="290" y="1214"/>
                  </a:cubicBezTo>
                  <a:cubicBezTo>
                    <a:pt x="367" y="1435"/>
                    <a:pt x="434" y="1646"/>
                    <a:pt x="501" y="1856"/>
                  </a:cubicBezTo>
                  <a:cubicBezTo>
                    <a:pt x="348" y="1952"/>
                    <a:pt x="214" y="2048"/>
                    <a:pt x="80" y="2163"/>
                  </a:cubicBezTo>
                  <a:cubicBezTo>
                    <a:pt x="1" y="2234"/>
                    <a:pt x="65" y="2364"/>
                    <a:pt x="160" y="2364"/>
                  </a:cubicBezTo>
                  <a:cubicBezTo>
                    <a:pt x="180" y="2364"/>
                    <a:pt x="202" y="2358"/>
                    <a:pt x="223" y="2345"/>
                  </a:cubicBezTo>
                  <a:cubicBezTo>
                    <a:pt x="338" y="2259"/>
                    <a:pt x="463" y="2192"/>
                    <a:pt x="578" y="2125"/>
                  </a:cubicBezTo>
                  <a:cubicBezTo>
                    <a:pt x="1124" y="3983"/>
                    <a:pt x="1440" y="5918"/>
                    <a:pt x="1517" y="7854"/>
                  </a:cubicBezTo>
                  <a:lnTo>
                    <a:pt x="1766" y="7902"/>
                  </a:lnTo>
                  <a:cubicBezTo>
                    <a:pt x="1766" y="7892"/>
                    <a:pt x="1766" y="7882"/>
                    <a:pt x="1766" y="7882"/>
                  </a:cubicBezTo>
                  <a:cubicBezTo>
                    <a:pt x="1881" y="5861"/>
                    <a:pt x="1593" y="3839"/>
                    <a:pt x="932" y="1933"/>
                  </a:cubicBezTo>
                  <a:cubicBezTo>
                    <a:pt x="1527" y="1654"/>
                    <a:pt x="2186" y="1501"/>
                    <a:pt x="2846" y="1501"/>
                  </a:cubicBezTo>
                  <a:cubicBezTo>
                    <a:pt x="2866" y="1501"/>
                    <a:pt x="2886" y="1502"/>
                    <a:pt x="2906" y="1502"/>
                  </a:cubicBezTo>
                  <a:cubicBezTo>
                    <a:pt x="3318" y="1511"/>
                    <a:pt x="3720" y="1569"/>
                    <a:pt x="4113" y="1674"/>
                  </a:cubicBezTo>
                  <a:cubicBezTo>
                    <a:pt x="3366" y="3619"/>
                    <a:pt x="3088" y="5717"/>
                    <a:pt x="3299" y="7796"/>
                  </a:cubicBezTo>
                  <a:lnTo>
                    <a:pt x="3567" y="7777"/>
                  </a:lnTo>
                  <a:cubicBezTo>
                    <a:pt x="3509" y="5727"/>
                    <a:pt x="3845" y="3686"/>
                    <a:pt x="4544" y="1770"/>
                  </a:cubicBezTo>
                  <a:cubicBezTo>
                    <a:pt x="4812" y="1828"/>
                    <a:pt x="5090" y="1866"/>
                    <a:pt x="5368" y="1876"/>
                  </a:cubicBezTo>
                  <a:cubicBezTo>
                    <a:pt x="5454" y="1866"/>
                    <a:pt x="5531" y="1808"/>
                    <a:pt x="5550" y="1732"/>
                  </a:cubicBezTo>
                  <a:cubicBezTo>
                    <a:pt x="5560" y="1703"/>
                    <a:pt x="5579" y="1674"/>
                    <a:pt x="5588" y="1646"/>
                  </a:cubicBezTo>
                  <a:cubicBezTo>
                    <a:pt x="5607" y="1579"/>
                    <a:pt x="5588" y="1502"/>
                    <a:pt x="5540" y="1454"/>
                  </a:cubicBezTo>
                  <a:lnTo>
                    <a:pt x="5492" y="1406"/>
                  </a:lnTo>
                  <a:cubicBezTo>
                    <a:pt x="5449" y="1365"/>
                    <a:pt x="5404" y="1348"/>
                    <a:pt x="5362" y="1348"/>
                  </a:cubicBezTo>
                  <a:cubicBezTo>
                    <a:pt x="5226" y="1348"/>
                    <a:pt x="5124" y="1526"/>
                    <a:pt x="5234" y="1665"/>
                  </a:cubicBezTo>
                  <a:cubicBezTo>
                    <a:pt x="5100" y="1502"/>
                    <a:pt x="4918" y="1387"/>
                    <a:pt x="4726" y="1320"/>
                  </a:cubicBezTo>
                  <a:cubicBezTo>
                    <a:pt x="4860" y="975"/>
                    <a:pt x="5004" y="630"/>
                    <a:pt x="5167" y="285"/>
                  </a:cubicBezTo>
                  <a:cubicBezTo>
                    <a:pt x="5239" y="134"/>
                    <a:pt x="5117" y="0"/>
                    <a:pt x="49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5" name="Google Shape;805;p33"/>
            <p:cNvSpPr/>
            <p:nvPr/>
          </p:nvSpPr>
          <p:spPr>
            <a:xfrm>
              <a:off x="4669925" y="4423725"/>
              <a:ext cx="13850" cy="31625"/>
            </a:xfrm>
            <a:custGeom>
              <a:avLst/>
              <a:gdLst/>
              <a:ahLst/>
              <a:cxnLst/>
              <a:rect l="l" t="t" r="r" b="b"/>
              <a:pathLst>
                <a:path w="554" h="1265" extrusionOk="0">
                  <a:moveTo>
                    <a:pt x="354" y="1"/>
                  </a:moveTo>
                  <a:cubicBezTo>
                    <a:pt x="306" y="1"/>
                    <a:pt x="259" y="21"/>
                    <a:pt x="230" y="68"/>
                  </a:cubicBezTo>
                  <a:cubicBezTo>
                    <a:pt x="58" y="413"/>
                    <a:pt x="0" y="797"/>
                    <a:pt x="68" y="1180"/>
                  </a:cubicBezTo>
                  <a:cubicBezTo>
                    <a:pt x="76" y="1238"/>
                    <a:pt x="121" y="1264"/>
                    <a:pt x="169" y="1264"/>
                  </a:cubicBezTo>
                  <a:cubicBezTo>
                    <a:pt x="231" y="1264"/>
                    <a:pt x="297" y="1221"/>
                    <a:pt x="297" y="1151"/>
                  </a:cubicBezTo>
                  <a:cubicBezTo>
                    <a:pt x="297" y="816"/>
                    <a:pt x="364" y="490"/>
                    <a:pt x="508" y="193"/>
                  </a:cubicBezTo>
                  <a:cubicBezTo>
                    <a:pt x="553" y="84"/>
                    <a:pt x="452" y="1"/>
                    <a:pt x="3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6" name="Google Shape;806;p33"/>
            <p:cNvSpPr/>
            <p:nvPr/>
          </p:nvSpPr>
          <p:spPr>
            <a:xfrm>
              <a:off x="4618200" y="4610075"/>
              <a:ext cx="79525" cy="161000"/>
            </a:xfrm>
            <a:custGeom>
              <a:avLst/>
              <a:gdLst/>
              <a:ahLst/>
              <a:cxnLst/>
              <a:rect l="l" t="t" r="r" b="b"/>
              <a:pathLst>
                <a:path w="3181" h="6440" extrusionOk="0">
                  <a:moveTo>
                    <a:pt x="1922" y="0"/>
                  </a:moveTo>
                  <a:cubicBezTo>
                    <a:pt x="1254" y="0"/>
                    <a:pt x="604" y="153"/>
                    <a:pt x="0" y="432"/>
                  </a:cubicBezTo>
                  <a:cubicBezTo>
                    <a:pt x="661" y="2338"/>
                    <a:pt x="949" y="4360"/>
                    <a:pt x="843" y="6381"/>
                  </a:cubicBezTo>
                  <a:cubicBezTo>
                    <a:pt x="843" y="6381"/>
                    <a:pt x="843" y="6391"/>
                    <a:pt x="843" y="6401"/>
                  </a:cubicBezTo>
                  <a:cubicBezTo>
                    <a:pt x="1037" y="6426"/>
                    <a:pt x="1233" y="6439"/>
                    <a:pt x="1430" y="6439"/>
                  </a:cubicBezTo>
                  <a:cubicBezTo>
                    <a:pt x="1749" y="6439"/>
                    <a:pt x="2071" y="6405"/>
                    <a:pt x="2386" y="6333"/>
                  </a:cubicBezTo>
                  <a:lnTo>
                    <a:pt x="2386" y="6295"/>
                  </a:lnTo>
                  <a:cubicBezTo>
                    <a:pt x="2175" y="4216"/>
                    <a:pt x="2443" y="2128"/>
                    <a:pt x="3181" y="173"/>
                  </a:cubicBezTo>
                  <a:cubicBezTo>
                    <a:pt x="2788" y="68"/>
                    <a:pt x="2386" y="10"/>
                    <a:pt x="1983" y="1"/>
                  </a:cubicBezTo>
                  <a:cubicBezTo>
                    <a:pt x="1963" y="1"/>
                    <a:pt x="1943" y="0"/>
                    <a:pt x="19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7" name="Google Shape;807;p33"/>
            <p:cNvSpPr/>
            <p:nvPr/>
          </p:nvSpPr>
          <p:spPr>
            <a:xfrm>
              <a:off x="4571600" y="4428150"/>
              <a:ext cx="27200" cy="40725"/>
            </a:xfrm>
            <a:custGeom>
              <a:avLst/>
              <a:gdLst/>
              <a:ahLst/>
              <a:cxnLst/>
              <a:rect l="l" t="t" r="r" b="b"/>
              <a:pathLst>
                <a:path w="1088" h="1629" extrusionOk="0">
                  <a:moveTo>
                    <a:pt x="217" y="1"/>
                  </a:moveTo>
                  <a:cubicBezTo>
                    <a:pt x="107" y="1"/>
                    <a:pt x="1" y="121"/>
                    <a:pt x="73" y="236"/>
                  </a:cubicBezTo>
                  <a:cubicBezTo>
                    <a:pt x="370" y="658"/>
                    <a:pt x="628" y="1099"/>
                    <a:pt x="849" y="1568"/>
                  </a:cubicBezTo>
                  <a:cubicBezTo>
                    <a:pt x="868" y="1610"/>
                    <a:pt x="903" y="1628"/>
                    <a:pt x="940" y="1628"/>
                  </a:cubicBezTo>
                  <a:cubicBezTo>
                    <a:pt x="1011" y="1628"/>
                    <a:pt x="1088" y="1561"/>
                    <a:pt x="1069" y="1472"/>
                  </a:cubicBezTo>
                  <a:cubicBezTo>
                    <a:pt x="935" y="945"/>
                    <a:pt x="686" y="457"/>
                    <a:pt x="322" y="45"/>
                  </a:cubicBezTo>
                  <a:cubicBezTo>
                    <a:pt x="291" y="14"/>
                    <a:pt x="254" y="1"/>
                    <a:pt x="2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8" name="Google Shape;808;p33"/>
            <p:cNvSpPr/>
            <p:nvPr/>
          </p:nvSpPr>
          <p:spPr>
            <a:xfrm>
              <a:off x="4534300" y="4682325"/>
              <a:ext cx="22100" cy="23975"/>
            </a:xfrm>
            <a:custGeom>
              <a:avLst/>
              <a:gdLst/>
              <a:ahLst/>
              <a:cxnLst/>
              <a:rect l="l" t="t" r="r" b="b"/>
              <a:pathLst>
                <a:path w="884" h="959" extrusionOk="0">
                  <a:moveTo>
                    <a:pt x="711" y="1"/>
                  </a:moveTo>
                  <a:cubicBezTo>
                    <a:pt x="679" y="1"/>
                    <a:pt x="646" y="13"/>
                    <a:pt x="616" y="42"/>
                  </a:cubicBezTo>
                  <a:cubicBezTo>
                    <a:pt x="396" y="253"/>
                    <a:pt x="233" y="550"/>
                    <a:pt x="51" y="799"/>
                  </a:cubicBezTo>
                  <a:cubicBezTo>
                    <a:pt x="1" y="871"/>
                    <a:pt x="79" y="958"/>
                    <a:pt x="154" y="958"/>
                  </a:cubicBezTo>
                  <a:cubicBezTo>
                    <a:pt x="179" y="958"/>
                    <a:pt x="204" y="948"/>
                    <a:pt x="223" y="924"/>
                  </a:cubicBezTo>
                  <a:cubicBezTo>
                    <a:pt x="444" y="704"/>
                    <a:pt x="645" y="464"/>
                    <a:pt x="827" y="205"/>
                  </a:cubicBezTo>
                  <a:cubicBezTo>
                    <a:pt x="884" y="106"/>
                    <a:pt x="803" y="1"/>
                    <a:pt x="7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9" name="Google Shape;809;p33"/>
            <p:cNvSpPr/>
            <p:nvPr/>
          </p:nvSpPr>
          <p:spPr>
            <a:xfrm>
              <a:off x="4518625" y="4479600"/>
              <a:ext cx="36325" cy="19700"/>
            </a:xfrm>
            <a:custGeom>
              <a:avLst/>
              <a:gdLst/>
              <a:ahLst/>
              <a:cxnLst/>
              <a:rect l="l" t="t" r="r" b="b"/>
              <a:pathLst>
                <a:path w="1453" h="788" extrusionOk="0">
                  <a:moveTo>
                    <a:pt x="135" y="0"/>
                  </a:moveTo>
                  <a:cubicBezTo>
                    <a:pt x="50" y="0"/>
                    <a:pt x="0" y="149"/>
                    <a:pt x="94" y="200"/>
                  </a:cubicBezTo>
                  <a:cubicBezTo>
                    <a:pt x="438" y="411"/>
                    <a:pt x="802" y="602"/>
                    <a:pt x="1167" y="775"/>
                  </a:cubicBezTo>
                  <a:cubicBezTo>
                    <a:pt x="1187" y="783"/>
                    <a:pt x="1208" y="787"/>
                    <a:pt x="1228" y="787"/>
                  </a:cubicBezTo>
                  <a:cubicBezTo>
                    <a:pt x="1361" y="787"/>
                    <a:pt x="1452" y="609"/>
                    <a:pt x="1310" y="526"/>
                  </a:cubicBezTo>
                  <a:cubicBezTo>
                    <a:pt x="946" y="334"/>
                    <a:pt x="563" y="161"/>
                    <a:pt x="170" y="8"/>
                  </a:cubicBezTo>
                  <a:cubicBezTo>
                    <a:pt x="158" y="3"/>
                    <a:pt x="146" y="0"/>
                    <a:pt x="1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10" name="Google Shape;810;p33"/>
            <p:cNvSpPr/>
            <p:nvPr/>
          </p:nvSpPr>
          <p:spPr>
            <a:xfrm>
              <a:off x="4495675" y="4618475"/>
              <a:ext cx="32525" cy="22900"/>
            </a:xfrm>
            <a:custGeom>
              <a:avLst/>
              <a:gdLst/>
              <a:ahLst/>
              <a:cxnLst/>
              <a:rect l="l" t="t" r="r" b="b"/>
              <a:pathLst>
                <a:path w="1301" h="916" extrusionOk="0">
                  <a:moveTo>
                    <a:pt x="1092" y="1"/>
                  </a:moveTo>
                  <a:cubicBezTo>
                    <a:pt x="1076" y="1"/>
                    <a:pt x="1058" y="4"/>
                    <a:pt x="1040" y="10"/>
                  </a:cubicBezTo>
                  <a:cubicBezTo>
                    <a:pt x="638" y="77"/>
                    <a:pt x="245" y="470"/>
                    <a:pt x="44" y="786"/>
                  </a:cubicBezTo>
                  <a:cubicBezTo>
                    <a:pt x="1" y="850"/>
                    <a:pt x="60" y="915"/>
                    <a:pt x="121" y="915"/>
                  </a:cubicBezTo>
                  <a:cubicBezTo>
                    <a:pt x="141" y="915"/>
                    <a:pt x="161" y="908"/>
                    <a:pt x="178" y="891"/>
                  </a:cubicBezTo>
                  <a:cubicBezTo>
                    <a:pt x="322" y="757"/>
                    <a:pt x="485" y="632"/>
                    <a:pt x="647" y="527"/>
                  </a:cubicBezTo>
                  <a:cubicBezTo>
                    <a:pt x="810" y="431"/>
                    <a:pt x="1002" y="383"/>
                    <a:pt x="1155" y="288"/>
                  </a:cubicBezTo>
                  <a:cubicBezTo>
                    <a:pt x="1301" y="202"/>
                    <a:pt x="1232" y="1"/>
                    <a:pt x="10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11" name="Google Shape;811;p33"/>
            <p:cNvSpPr/>
            <p:nvPr/>
          </p:nvSpPr>
          <p:spPr>
            <a:xfrm>
              <a:off x="4478800" y="4552600"/>
              <a:ext cx="40025" cy="7925"/>
            </a:xfrm>
            <a:custGeom>
              <a:avLst/>
              <a:gdLst/>
              <a:ahLst/>
              <a:cxnLst/>
              <a:rect l="l" t="t" r="r" b="b"/>
              <a:pathLst>
                <a:path w="1601" h="317" extrusionOk="0">
                  <a:moveTo>
                    <a:pt x="1390" y="1"/>
                  </a:moveTo>
                  <a:cubicBezTo>
                    <a:pt x="968" y="10"/>
                    <a:pt x="546" y="20"/>
                    <a:pt x="125" y="49"/>
                  </a:cubicBezTo>
                  <a:cubicBezTo>
                    <a:pt x="0" y="77"/>
                    <a:pt x="0" y="250"/>
                    <a:pt x="125" y="278"/>
                  </a:cubicBezTo>
                  <a:cubicBezTo>
                    <a:pt x="546" y="298"/>
                    <a:pt x="968" y="317"/>
                    <a:pt x="1390" y="317"/>
                  </a:cubicBezTo>
                  <a:cubicBezTo>
                    <a:pt x="1600" y="317"/>
                    <a:pt x="1600" y="1"/>
                    <a:pt x="13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sp>
        <p:nvSpPr>
          <p:cNvPr id="66" name="Google Shape;767;p33">
            <a:extLst>
              <a:ext uri="{FF2B5EF4-FFF2-40B4-BE49-F238E27FC236}">
                <a16:creationId xmlns:a16="http://schemas.microsoft.com/office/drawing/2014/main" id="{4CF4F1BC-87A3-4CE9-B29B-0AB7A81E2E60}"/>
              </a:ext>
            </a:extLst>
          </p:cNvPr>
          <p:cNvSpPr txBox="1">
            <a:spLocks/>
          </p:cNvSpPr>
          <p:nvPr/>
        </p:nvSpPr>
        <p:spPr>
          <a:xfrm>
            <a:off x="6752693" y="4366858"/>
            <a:ext cx="21360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2000" dirty="0">
                <a:solidFill>
                  <a:srgbClr val="C00000"/>
                </a:solidFill>
              </a:rPr>
              <a:t>ERROR SOLVING</a:t>
            </a:r>
          </a:p>
        </p:txBody>
      </p:sp>
      <p:grpSp>
        <p:nvGrpSpPr>
          <p:cNvPr id="67" name="Google Shape;2259;p57">
            <a:extLst>
              <a:ext uri="{FF2B5EF4-FFF2-40B4-BE49-F238E27FC236}">
                <a16:creationId xmlns:a16="http://schemas.microsoft.com/office/drawing/2014/main" id="{98E854BB-A9ED-4F27-A76F-39F69B0D9F06}"/>
              </a:ext>
            </a:extLst>
          </p:cNvPr>
          <p:cNvGrpSpPr/>
          <p:nvPr/>
        </p:nvGrpSpPr>
        <p:grpSpPr>
          <a:xfrm>
            <a:off x="7595959" y="4092592"/>
            <a:ext cx="449467" cy="347873"/>
            <a:chOff x="3110125" y="4993400"/>
            <a:chExt cx="444925" cy="467450"/>
          </a:xfrm>
          <a:solidFill>
            <a:srgbClr val="C00000"/>
          </a:solidFill>
        </p:grpSpPr>
        <p:sp>
          <p:nvSpPr>
            <p:cNvPr id="68" name="Google Shape;2260;p57">
              <a:extLst>
                <a:ext uri="{FF2B5EF4-FFF2-40B4-BE49-F238E27FC236}">
                  <a16:creationId xmlns:a16="http://schemas.microsoft.com/office/drawing/2014/main" id="{C843E9F8-B472-44D5-A3F9-6486FA287DB9}"/>
                </a:ext>
              </a:extLst>
            </p:cNvPr>
            <p:cNvSpPr/>
            <p:nvPr/>
          </p:nvSpPr>
          <p:spPr>
            <a:xfrm>
              <a:off x="3110125" y="4993400"/>
              <a:ext cx="434975" cy="465725"/>
            </a:xfrm>
            <a:custGeom>
              <a:avLst/>
              <a:gdLst/>
              <a:ahLst/>
              <a:cxnLst/>
              <a:rect l="l" t="t" r="r" b="b"/>
              <a:pathLst>
                <a:path w="17399" h="18629" extrusionOk="0">
                  <a:moveTo>
                    <a:pt x="15873" y="1"/>
                  </a:moveTo>
                  <a:cubicBezTo>
                    <a:pt x="15284" y="295"/>
                    <a:pt x="14747" y="677"/>
                    <a:pt x="14279" y="1127"/>
                  </a:cubicBezTo>
                  <a:cubicBezTo>
                    <a:pt x="12512" y="2912"/>
                    <a:pt x="11767" y="3466"/>
                    <a:pt x="10380" y="5251"/>
                  </a:cubicBezTo>
                  <a:cubicBezTo>
                    <a:pt x="8613" y="7504"/>
                    <a:pt x="6863" y="9757"/>
                    <a:pt x="5269" y="12182"/>
                  </a:cubicBezTo>
                  <a:cubicBezTo>
                    <a:pt x="4576" y="10866"/>
                    <a:pt x="3830" y="8180"/>
                    <a:pt x="2046" y="7279"/>
                  </a:cubicBezTo>
                  <a:lnTo>
                    <a:pt x="2011" y="7331"/>
                  </a:lnTo>
                  <a:cubicBezTo>
                    <a:pt x="1803" y="7677"/>
                    <a:pt x="1" y="9549"/>
                    <a:pt x="1" y="9826"/>
                  </a:cubicBezTo>
                  <a:lnTo>
                    <a:pt x="1" y="9964"/>
                  </a:lnTo>
                  <a:cubicBezTo>
                    <a:pt x="555" y="10571"/>
                    <a:pt x="1075" y="11229"/>
                    <a:pt x="1526" y="11923"/>
                  </a:cubicBezTo>
                  <a:cubicBezTo>
                    <a:pt x="2843" y="13777"/>
                    <a:pt x="3605" y="15024"/>
                    <a:pt x="4090" y="17242"/>
                  </a:cubicBezTo>
                  <a:cubicBezTo>
                    <a:pt x="4229" y="17693"/>
                    <a:pt x="4298" y="18161"/>
                    <a:pt x="4298" y="18629"/>
                  </a:cubicBezTo>
                  <a:cubicBezTo>
                    <a:pt x="4489" y="18195"/>
                    <a:pt x="5338" y="16913"/>
                    <a:pt x="6187" y="15683"/>
                  </a:cubicBezTo>
                  <a:cubicBezTo>
                    <a:pt x="6690" y="14955"/>
                    <a:pt x="7175" y="14262"/>
                    <a:pt x="7539" y="13759"/>
                  </a:cubicBezTo>
                  <a:cubicBezTo>
                    <a:pt x="7729" y="13499"/>
                    <a:pt x="7868" y="13291"/>
                    <a:pt x="7972" y="13153"/>
                  </a:cubicBezTo>
                  <a:cubicBezTo>
                    <a:pt x="8301" y="12720"/>
                    <a:pt x="8630" y="12286"/>
                    <a:pt x="8960" y="11888"/>
                  </a:cubicBezTo>
                  <a:cubicBezTo>
                    <a:pt x="9497" y="11212"/>
                    <a:pt x="10069" y="10571"/>
                    <a:pt x="10606" y="9964"/>
                  </a:cubicBezTo>
                  <a:cubicBezTo>
                    <a:pt x="11143" y="9375"/>
                    <a:pt x="11697" y="8803"/>
                    <a:pt x="12252" y="8232"/>
                  </a:cubicBezTo>
                  <a:cubicBezTo>
                    <a:pt x="12720" y="7764"/>
                    <a:pt x="13188" y="7296"/>
                    <a:pt x="13655" y="6828"/>
                  </a:cubicBezTo>
                  <a:cubicBezTo>
                    <a:pt x="14279" y="6204"/>
                    <a:pt x="14920" y="5598"/>
                    <a:pt x="15562" y="4957"/>
                  </a:cubicBezTo>
                  <a:cubicBezTo>
                    <a:pt x="16168" y="4367"/>
                    <a:pt x="16775" y="3761"/>
                    <a:pt x="17398" y="3120"/>
                  </a:cubicBezTo>
                  <a:lnTo>
                    <a:pt x="17398" y="2912"/>
                  </a:lnTo>
                  <a:cubicBezTo>
                    <a:pt x="17190" y="2080"/>
                    <a:pt x="16567" y="417"/>
                    <a:pt x="158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261;p57">
              <a:extLst>
                <a:ext uri="{FF2B5EF4-FFF2-40B4-BE49-F238E27FC236}">
                  <a16:creationId xmlns:a16="http://schemas.microsoft.com/office/drawing/2014/main" id="{CCE8DD64-C9F1-4519-A1E3-224B128334F0}"/>
                </a:ext>
              </a:extLst>
            </p:cNvPr>
            <p:cNvSpPr/>
            <p:nvPr/>
          </p:nvSpPr>
          <p:spPr>
            <a:xfrm>
              <a:off x="3160375" y="4993400"/>
              <a:ext cx="346600" cy="304575"/>
            </a:xfrm>
            <a:custGeom>
              <a:avLst/>
              <a:gdLst/>
              <a:ahLst/>
              <a:cxnLst/>
              <a:rect l="l" t="t" r="r" b="b"/>
              <a:pathLst>
                <a:path w="13864" h="12183" fill="none" extrusionOk="0">
                  <a:moveTo>
                    <a:pt x="1" y="7261"/>
                  </a:moveTo>
                  <a:cubicBezTo>
                    <a:pt x="18" y="7261"/>
                    <a:pt x="18" y="7279"/>
                    <a:pt x="36" y="7279"/>
                  </a:cubicBezTo>
                  <a:cubicBezTo>
                    <a:pt x="1820" y="8180"/>
                    <a:pt x="2566" y="10866"/>
                    <a:pt x="3259" y="12182"/>
                  </a:cubicBezTo>
                  <a:cubicBezTo>
                    <a:pt x="4853" y="9757"/>
                    <a:pt x="6603" y="7504"/>
                    <a:pt x="8353" y="5251"/>
                  </a:cubicBezTo>
                  <a:cubicBezTo>
                    <a:pt x="9739" y="3466"/>
                    <a:pt x="10502" y="2912"/>
                    <a:pt x="12252" y="1127"/>
                  </a:cubicBezTo>
                  <a:cubicBezTo>
                    <a:pt x="12737" y="677"/>
                    <a:pt x="13274" y="295"/>
                    <a:pt x="13863" y="1"/>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262;p57">
              <a:extLst>
                <a:ext uri="{FF2B5EF4-FFF2-40B4-BE49-F238E27FC236}">
                  <a16:creationId xmlns:a16="http://schemas.microsoft.com/office/drawing/2014/main" id="{D4D4005B-C924-4D00-9ACB-56BFB9FE46F9}"/>
                </a:ext>
              </a:extLst>
            </p:cNvPr>
            <p:cNvSpPr/>
            <p:nvPr/>
          </p:nvSpPr>
          <p:spPr>
            <a:xfrm>
              <a:off x="3506950" y="4993400"/>
              <a:ext cx="37725" cy="72375"/>
            </a:xfrm>
            <a:custGeom>
              <a:avLst/>
              <a:gdLst/>
              <a:ahLst/>
              <a:cxnLst/>
              <a:rect l="l" t="t" r="r" b="b"/>
              <a:pathLst>
                <a:path w="1509" h="2895" fill="none" extrusionOk="0">
                  <a:moveTo>
                    <a:pt x="0" y="1"/>
                  </a:moveTo>
                  <a:cubicBezTo>
                    <a:pt x="694" y="417"/>
                    <a:pt x="1317" y="2063"/>
                    <a:pt x="1508" y="2895"/>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263;p57">
              <a:extLst>
                <a:ext uri="{FF2B5EF4-FFF2-40B4-BE49-F238E27FC236}">
                  <a16:creationId xmlns:a16="http://schemas.microsoft.com/office/drawing/2014/main" id="{D45D1887-11A2-49AD-B314-A903EDB9BDC3}"/>
                </a:ext>
              </a:extLst>
            </p:cNvPr>
            <p:cNvSpPr/>
            <p:nvPr/>
          </p:nvSpPr>
          <p:spPr>
            <a:xfrm>
              <a:off x="3217575" y="5070950"/>
              <a:ext cx="327525" cy="388175"/>
            </a:xfrm>
            <a:custGeom>
              <a:avLst/>
              <a:gdLst/>
              <a:ahLst/>
              <a:cxnLst/>
              <a:rect l="l" t="t" r="r" b="b"/>
              <a:pathLst>
                <a:path w="13101" h="15527" fill="none" extrusionOk="0">
                  <a:moveTo>
                    <a:pt x="13100" y="0"/>
                  </a:moveTo>
                  <a:cubicBezTo>
                    <a:pt x="12477" y="642"/>
                    <a:pt x="11870" y="1248"/>
                    <a:pt x="11264" y="1855"/>
                  </a:cubicBezTo>
                  <a:cubicBezTo>
                    <a:pt x="10622" y="2478"/>
                    <a:pt x="9981" y="3102"/>
                    <a:pt x="9357" y="3726"/>
                  </a:cubicBezTo>
                  <a:cubicBezTo>
                    <a:pt x="8890" y="4194"/>
                    <a:pt x="8422" y="4662"/>
                    <a:pt x="7954" y="5130"/>
                  </a:cubicBezTo>
                  <a:cubicBezTo>
                    <a:pt x="7399" y="5701"/>
                    <a:pt x="6845" y="6273"/>
                    <a:pt x="6308" y="6862"/>
                  </a:cubicBezTo>
                  <a:cubicBezTo>
                    <a:pt x="5771" y="7469"/>
                    <a:pt x="5199" y="8110"/>
                    <a:pt x="4662" y="8786"/>
                  </a:cubicBezTo>
                  <a:cubicBezTo>
                    <a:pt x="4332" y="9184"/>
                    <a:pt x="4003" y="9618"/>
                    <a:pt x="3674" y="10051"/>
                  </a:cubicBezTo>
                  <a:cubicBezTo>
                    <a:pt x="3570" y="10189"/>
                    <a:pt x="3431" y="10397"/>
                    <a:pt x="3241" y="10657"/>
                  </a:cubicBezTo>
                  <a:cubicBezTo>
                    <a:pt x="2877" y="11160"/>
                    <a:pt x="2392" y="11853"/>
                    <a:pt x="1889" y="12581"/>
                  </a:cubicBezTo>
                  <a:cubicBezTo>
                    <a:pt x="1040" y="13811"/>
                    <a:pt x="191" y="15093"/>
                    <a:pt x="0" y="15527"/>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264;p57">
              <a:extLst>
                <a:ext uri="{FF2B5EF4-FFF2-40B4-BE49-F238E27FC236}">
                  <a16:creationId xmlns:a16="http://schemas.microsoft.com/office/drawing/2014/main" id="{792CF2D6-7B79-4AB6-B264-17A0FA12A725}"/>
                </a:ext>
              </a:extLst>
            </p:cNvPr>
            <p:cNvSpPr/>
            <p:nvPr/>
          </p:nvSpPr>
          <p:spPr>
            <a:xfrm>
              <a:off x="3110125" y="5176650"/>
              <a:ext cx="50275" cy="62400"/>
            </a:xfrm>
            <a:custGeom>
              <a:avLst/>
              <a:gdLst/>
              <a:ahLst/>
              <a:cxnLst/>
              <a:rect l="l" t="t" r="r" b="b"/>
              <a:pathLst>
                <a:path w="2011" h="2496" fill="none" extrusionOk="0">
                  <a:moveTo>
                    <a:pt x="2011" y="1"/>
                  </a:moveTo>
                  <a:cubicBezTo>
                    <a:pt x="1803" y="347"/>
                    <a:pt x="1" y="2219"/>
                    <a:pt x="1" y="2496"/>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265;p57">
              <a:extLst>
                <a:ext uri="{FF2B5EF4-FFF2-40B4-BE49-F238E27FC236}">
                  <a16:creationId xmlns:a16="http://schemas.microsoft.com/office/drawing/2014/main" id="{2FB54446-E2F7-4E29-87B2-BDD102F50DE2}"/>
                </a:ext>
              </a:extLst>
            </p:cNvPr>
            <p:cNvSpPr/>
            <p:nvPr/>
          </p:nvSpPr>
          <p:spPr>
            <a:xfrm>
              <a:off x="3110125" y="5242500"/>
              <a:ext cx="107475" cy="216625"/>
            </a:xfrm>
            <a:custGeom>
              <a:avLst/>
              <a:gdLst/>
              <a:ahLst/>
              <a:cxnLst/>
              <a:rect l="l" t="t" r="r" b="b"/>
              <a:pathLst>
                <a:path w="4299" h="8665" fill="none" extrusionOk="0">
                  <a:moveTo>
                    <a:pt x="1" y="0"/>
                  </a:moveTo>
                  <a:cubicBezTo>
                    <a:pt x="555" y="607"/>
                    <a:pt x="1075" y="1265"/>
                    <a:pt x="1526" y="1959"/>
                  </a:cubicBezTo>
                  <a:cubicBezTo>
                    <a:pt x="2843" y="3830"/>
                    <a:pt x="3605" y="5060"/>
                    <a:pt x="4090" y="7278"/>
                  </a:cubicBezTo>
                  <a:cubicBezTo>
                    <a:pt x="4229" y="7729"/>
                    <a:pt x="4298" y="8197"/>
                    <a:pt x="4298" y="8665"/>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266;p57">
              <a:extLst>
                <a:ext uri="{FF2B5EF4-FFF2-40B4-BE49-F238E27FC236}">
                  <a16:creationId xmlns:a16="http://schemas.microsoft.com/office/drawing/2014/main" id="{7A025F51-FBC1-4579-A88C-9A40F99DFE3A}"/>
                </a:ext>
              </a:extLst>
            </p:cNvPr>
            <p:cNvSpPr/>
            <p:nvPr/>
          </p:nvSpPr>
          <p:spPr>
            <a:xfrm>
              <a:off x="3221025" y="5453900"/>
              <a:ext cx="50275" cy="6950"/>
            </a:xfrm>
            <a:custGeom>
              <a:avLst/>
              <a:gdLst/>
              <a:ahLst/>
              <a:cxnLst/>
              <a:rect l="l" t="t" r="r" b="b"/>
              <a:pathLst>
                <a:path w="2011" h="278" fill="none" extrusionOk="0">
                  <a:moveTo>
                    <a:pt x="1" y="278"/>
                  </a:moveTo>
                  <a:cubicBezTo>
                    <a:pt x="417" y="1"/>
                    <a:pt x="1456" y="209"/>
                    <a:pt x="2011" y="209"/>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267;p57">
              <a:extLst>
                <a:ext uri="{FF2B5EF4-FFF2-40B4-BE49-F238E27FC236}">
                  <a16:creationId xmlns:a16="http://schemas.microsoft.com/office/drawing/2014/main" id="{036E0016-A825-4FFB-ADB9-CC50396FCAA9}"/>
                </a:ext>
              </a:extLst>
            </p:cNvPr>
            <p:cNvSpPr/>
            <p:nvPr/>
          </p:nvSpPr>
          <p:spPr>
            <a:xfrm>
              <a:off x="3545075" y="5070950"/>
              <a:ext cx="9975" cy="64150"/>
            </a:xfrm>
            <a:custGeom>
              <a:avLst/>
              <a:gdLst/>
              <a:ahLst/>
              <a:cxnLst/>
              <a:rect l="l" t="t" r="r" b="b"/>
              <a:pathLst>
                <a:path w="399" h="2566" fill="none" extrusionOk="0">
                  <a:moveTo>
                    <a:pt x="0" y="0"/>
                  </a:moveTo>
                  <a:cubicBezTo>
                    <a:pt x="226" y="850"/>
                    <a:pt x="364" y="1699"/>
                    <a:pt x="399" y="2565"/>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268;p57">
              <a:extLst>
                <a:ext uri="{FF2B5EF4-FFF2-40B4-BE49-F238E27FC236}">
                  <a16:creationId xmlns:a16="http://schemas.microsoft.com/office/drawing/2014/main" id="{EB9D7D46-1296-4F02-A4FA-4E87B046E00C}"/>
                </a:ext>
              </a:extLst>
            </p:cNvPr>
            <p:cNvSpPr/>
            <p:nvPr/>
          </p:nvSpPr>
          <p:spPr>
            <a:xfrm>
              <a:off x="3304200" y="5135075"/>
              <a:ext cx="250850" cy="281600"/>
            </a:xfrm>
            <a:custGeom>
              <a:avLst/>
              <a:gdLst/>
              <a:ahLst/>
              <a:cxnLst/>
              <a:rect l="l" t="t" r="r" b="b"/>
              <a:pathLst>
                <a:path w="10034" h="11264" fill="none" extrusionOk="0">
                  <a:moveTo>
                    <a:pt x="1" y="11263"/>
                  </a:moveTo>
                  <a:cubicBezTo>
                    <a:pt x="469" y="10692"/>
                    <a:pt x="954" y="10120"/>
                    <a:pt x="1404" y="9565"/>
                  </a:cubicBezTo>
                  <a:cubicBezTo>
                    <a:pt x="1543" y="9409"/>
                    <a:pt x="1664" y="9236"/>
                    <a:pt x="1786" y="9080"/>
                  </a:cubicBezTo>
                  <a:cubicBezTo>
                    <a:pt x="2098" y="8699"/>
                    <a:pt x="2410" y="8335"/>
                    <a:pt x="2721" y="7971"/>
                  </a:cubicBezTo>
                  <a:cubicBezTo>
                    <a:pt x="3207" y="7417"/>
                    <a:pt x="3709" y="6879"/>
                    <a:pt x="4194" y="6360"/>
                  </a:cubicBezTo>
                  <a:cubicBezTo>
                    <a:pt x="4697" y="5822"/>
                    <a:pt x="5234" y="5268"/>
                    <a:pt x="5754" y="4731"/>
                  </a:cubicBezTo>
                  <a:cubicBezTo>
                    <a:pt x="6222" y="4245"/>
                    <a:pt x="6672" y="3760"/>
                    <a:pt x="7105" y="3275"/>
                  </a:cubicBezTo>
                  <a:cubicBezTo>
                    <a:pt x="7452" y="2911"/>
                    <a:pt x="7781" y="2530"/>
                    <a:pt x="8093" y="2149"/>
                  </a:cubicBezTo>
                  <a:cubicBezTo>
                    <a:pt x="8249" y="1958"/>
                    <a:pt x="8440" y="1768"/>
                    <a:pt x="8613" y="1560"/>
                  </a:cubicBezTo>
                  <a:cubicBezTo>
                    <a:pt x="9098" y="1040"/>
                    <a:pt x="9618" y="520"/>
                    <a:pt x="10034" y="0"/>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269;p57">
              <a:extLst>
                <a:ext uri="{FF2B5EF4-FFF2-40B4-BE49-F238E27FC236}">
                  <a16:creationId xmlns:a16="http://schemas.microsoft.com/office/drawing/2014/main" id="{F3656453-3FFA-4C04-92EA-48AE39BEF346}"/>
                </a:ext>
              </a:extLst>
            </p:cNvPr>
            <p:cNvSpPr/>
            <p:nvPr/>
          </p:nvSpPr>
          <p:spPr>
            <a:xfrm>
              <a:off x="3271275" y="5416650"/>
              <a:ext cx="32950" cy="42475"/>
            </a:xfrm>
            <a:custGeom>
              <a:avLst/>
              <a:gdLst/>
              <a:ahLst/>
              <a:cxnLst/>
              <a:rect l="l" t="t" r="r" b="b"/>
              <a:pathLst>
                <a:path w="1318" h="1699" fill="none" extrusionOk="0">
                  <a:moveTo>
                    <a:pt x="1" y="1699"/>
                  </a:moveTo>
                  <a:cubicBezTo>
                    <a:pt x="400" y="1144"/>
                    <a:pt x="850" y="572"/>
                    <a:pt x="1318" y="0"/>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270;p57">
              <a:extLst>
                <a:ext uri="{FF2B5EF4-FFF2-40B4-BE49-F238E27FC236}">
                  <a16:creationId xmlns:a16="http://schemas.microsoft.com/office/drawing/2014/main" id="{B72D0023-293E-4D5C-A3F1-D61C311680CC}"/>
                </a:ext>
              </a:extLst>
            </p:cNvPr>
            <p:cNvSpPr/>
            <p:nvPr/>
          </p:nvSpPr>
          <p:spPr>
            <a:xfrm>
              <a:off x="3500025" y="5117725"/>
              <a:ext cx="17350" cy="53750"/>
            </a:xfrm>
            <a:custGeom>
              <a:avLst/>
              <a:gdLst/>
              <a:ahLst/>
              <a:cxnLst/>
              <a:rect l="l" t="t" r="r" b="b"/>
              <a:pathLst>
                <a:path w="694" h="2150" fill="none" extrusionOk="0">
                  <a:moveTo>
                    <a:pt x="0" y="1"/>
                  </a:moveTo>
                  <a:cubicBezTo>
                    <a:pt x="139" y="694"/>
                    <a:pt x="555" y="1456"/>
                    <a:pt x="693" y="2150"/>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271;p57">
              <a:extLst>
                <a:ext uri="{FF2B5EF4-FFF2-40B4-BE49-F238E27FC236}">
                  <a16:creationId xmlns:a16="http://schemas.microsoft.com/office/drawing/2014/main" id="{E9C03DAA-1F9B-417E-A659-8C8E9FEC061A}"/>
                </a:ext>
              </a:extLst>
            </p:cNvPr>
            <p:cNvSpPr/>
            <p:nvPr/>
          </p:nvSpPr>
          <p:spPr>
            <a:xfrm>
              <a:off x="3451500" y="5164100"/>
              <a:ext cx="30350" cy="52425"/>
            </a:xfrm>
            <a:custGeom>
              <a:avLst/>
              <a:gdLst/>
              <a:ahLst/>
              <a:cxnLst/>
              <a:rect l="l" t="t" r="r" b="b"/>
              <a:pathLst>
                <a:path w="1214" h="2097" fill="none" extrusionOk="0">
                  <a:moveTo>
                    <a:pt x="0" y="0"/>
                  </a:moveTo>
                  <a:lnTo>
                    <a:pt x="0" y="0"/>
                  </a:lnTo>
                  <a:cubicBezTo>
                    <a:pt x="486" y="641"/>
                    <a:pt x="902" y="1334"/>
                    <a:pt x="1213" y="2097"/>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272;p57">
              <a:extLst>
                <a:ext uri="{FF2B5EF4-FFF2-40B4-BE49-F238E27FC236}">
                  <a16:creationId xmlns:a16="http://schemas.microsoft.com/office/drawing/2014/main" id="{52DCFF40-2EB0-41D9-80FB-BC1D260040DE}"/>
                </a:ext>
              </a:extLst>
            </p:cNvPr>
            <p:cNvSpPr/>
            <p:nvPr/>
          </p:nvSpPr>
          <p:spPr>
            <a:xfrm>
              <a:off x="3415550" y="5198750"/>
              <a:ext cx="29050" cy="50700"/>
            </a:xfrm>
            <a:custGeom>
              <a:avLst/>
              <a:gdLst/>
              <a:ahLst/>
              <a:cxnLst/>
              <a:rect l="l" t="t" r="r" b="b"/>
              <a:pathLst>
                <a:path w="1162" h="2028" fill="none" extrusionOk="0">
                  <a:moveTo>
                    <a:pt x="0" y="0"/>
                  </a:moveTo>
                  <a:lnTo>
                    <a:pt x="35" y="18"/>
                  </a:lnTo>
                  <a:cubicBezTo>
                    <a:pt x="537" y="607"/>
                    <a:pt x="919" y="1300"/>
                    <a:pt x="1161" y="2028"/>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273;p57">
              <a:extLst>
                <a:ext uri="{FF2B5EF4-FFF2-40B4-BE49-F238E27FC236}">
                  <a16:creationId xmlns:a16="http://schemas.microsoft.com/office/drawing/2014/main" id="{BF4A0862-1129-45A2-92E9-6EF46458D1DB}"/>
                </a:ext>
              </a:extLst>
            </p:cNvPr>
            <p:cNvSpPr/>
            <p:nvPr/>
          </p:nvSpPr>
          <p:spPr>
            <a:xfrm>
              <a:off x="3375250" y="5242500"/>
              <a:ext cx="31225" cy="48550"/>
            </a:xfrm>
            <a:custGeom>
              <a:avLst/>
              <a:gdLst/>
              <a:ahLst/>
              <a:cxnLst/>
              <a:rect l="l" t="t" r="r" b="b"/>
              <a:pathLst>
                <a:path w="1249" h="1942" fill="none" extrusionOk="0">
                  <a:moveTo>
                    <a:pt x="1" y="0"/>
                  </a:moveTo>
                  <a:lnTo>
                    <a:pt x="1" y="0"/>
                  </a:lnTo>
                  <a:cubicBezTo>
                    <a:pt x="486" y="694"/>
                    <a:pt x="902" y="1179"/>
                    <a:pt x="1248" y="1941"/>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274;p57">
              <a:extLst>
                <a:ext uri="{FF2B5EF4-FFF2-40B4-BE49-F238E27FC236}">
                  <a16:creationId xmlns:a16="http://schemas.microsoft.com/office/drawing/2014/main" id="{F76AB0C1-DCD8-4A43-9256-701B8C1F228E}"/>
                </a:ext>
              </a:extLst>
            </p:cNvPr>
            <p:cNvSpPr/>
            <p:nvPr/>
          </p:nvSpPr>
          <p:spPr>
            <a:xfrm>
              <a:off x="3335400" y="5291025"/>
              <a:ext cx="36425" cy="42900"/>
            </a:xfrm>
            <a:custGeom>
              <a:avLst/>
              <a:gdLst/>
              <a:ahLst/>
              <a:cxnLst/>
              <a:rect l="l" t="t" r="r" b="b"/>
              <a:pathLst>
                <a:path w="1457" h="1716" fill="none" extrusionOk="0">
                  <a:moveTo>
                    <a:pt x="1" y="0"/>
                  </a:moveTo>
                  <a:cubicBezTo>
                    <a:pt x="486" y="624"/>
                    <a:pt x="971" y="1092"/>
                    <a:pt x="1456" y="1716"/>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275;p57">
              <a:extLst>
                <a:ext uri="{FF2B5EF4-FFF2-40B4-BE49-F238E27FC236}">
                  <a16:creationId xmlns:a16="http://schemas.microsoft.com/office/drawing/2014/main" id="{A3E0B2B1-1C39-4F11-953B-BB1423E1B35F}"/>
                </a:ext>
              </a:extLst>
            </p:cNvPr>
            <p:cNvSpPr/>
            <p:nvPr/>
          </p:nvSpPr>
          <p:spPr>
            <a:xfrm>
              <a:off x="3299000" y="5337800"/>
              <a:ext cx="37725" cy="34675"/>
            </a:xfrm>
            <a:custGeom>
              <a:avLst/>
              <a:gdLst/>
              <a:ahLst/>
              <a:cxnLst/>
              <a:rect l="l" t="t" r="r" b="b"/>
              <a:pathLst>
                <a:path w="1509" h="1387" fill="none" extrusionOk="0">
                  <a:moveTo>
                    <a:pt x="1" y="1"/>
                  </a:moveTo>
                  <a:cubicBezTo>
                    <a:pt x="625" y="139"/>
                    <a:pt x="1179" y="971"/>
                    <a:pt x="1509" y="1387"/>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276;p57">
              <a:extLst>
                <a:ext uri="{FF2B5EF4-FFF2-40B4-BE49-F238E27FC236}">
                  <a16:creationId xmlns:a16="http://schemas.microsoft.com/office/drawing/2014/main" id="{EE6D8230-01D1-4F99-B09A-B475EBCB364B}"/>
                </a:ext>
              </a:extLst>
            </p:cNvPr>
            <p:cNvSpPr/>
            <p:nvPr/>
          </p:nvSpPr>
          <p:spPr>
            <a:xfrm>
              <a:off x="3266525" y="5386325"/>
              <a:ext cx="39000" cy="31225"/>
            </a:xfrm>
            <a:custGeom>
              <a:avLst/>
              <a:gdLst/>
              <a:ahLst/>
              <a:cxnLst/>
              <a:rect l="l" t="t" r="r" b="b"/>
              <a:pathLst>
                <a:path w="1560" h="1249" fill="none" extrusionOk="0">
                  <a:moveTo>
                    <a:pt x="0" y="0"/>
                  </a:moveTo>
                  <a:cubicBezTo>
                    <a:pt x="399" y="0"/>
                    <a:pt x="1560" y="953"/>
                    <a:pt x="1525" y="1213"/>
                  </a:cubicBezTo>
                  <a:lnTo>
                    <a:pt x="1525" y="1213"/>
                  </a:lnTo>
                  <a:cubicBezTo>
                    <a:pt x="1525" y="1231"/>
                    <a:pt x="1525" y="1231"/>
                    <a:pt x="1525" y="1248"/>
                  </a:cubicBezTo>
                </a:path>
              </a:pathLst>
            </a:custGeom>
            <a:grpFill/>
            <a:ln w="10825"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 name="Google Shape;2128;p57">
            <a:extLst>
              <a:ext uri="{FF2B5EF4-FFF2-40B4-BE49-F238E27FC236}">
                <a16:creationId xmlns:a16="http://schemas.microsoft.com/office/drawing/2014/main" id="{804A09AD-C0CA-4EF6-A275-2781413F345E}"/>
              </a:ext>
            </a:extLst>
          </p:cNvPr>
          <p:cNvGrpSpPr/>
          <p:nvPr/>
        </p:nvGrpSpPr>
        <p:grpSpPr>
          <a:xfrm>
            <a:off x="1114104" y="3631606"/>
            <a:ext cx="920126" cy="521320"/>
            <a:chOff x="2201850" y="617375"/>
            <a:chExt cx="1168900" cy="772850"/>
          </a:xfrm>
          <a:solidFill>
            <a:srgbClr val="00B050"/>
          </a:solidFill>
        </p:grpSpPr>
        <p:sp>
          <p:nvSpPr>
            <p:cNvPr id="102" name="Google Shape;2129;p57">
              <a:extLst>
                <a:ext uri="{FF2B5EF4-FFF2-40B4-BE49-F238E27FC236}">
                  <a16:creationId xmlns:a16="http://schemas.microsoft.com/office/drawing/2014/main" id="{3C664752-A632-49FF-963D-B95F59B0BCF4}"/>
                </a:ext>
              </a:extLst>
            </p:cNvPr>
            <p:cNvSpPr/>
            <p:nvPr/>
          </p:nvSpPr>
          <p:spPr>
            <a:xfrm>
              <a:off x="2387775" y="1373175"/>
              <a:ext cx="763775" cy="16875"/>
            </a:xfrm>
            <a:custGeom>
              <a:avLst/>
              <a:gdLst/>
              <a:ahLst/>
              <a:cxnLst/>
              <a:rect l="l" t="t" r="r" b="b"/>
              <a:pathLst>
                <a:path w="30551" h="675" extrusionOk="0">
                  <a:moveTo>
                    <a:pt x="23514" y="1"/>
                  </a:moveTo>
                  <a:cubicBezTo>
                    <a:pt x="20740" y="1"/>
                    <a:pt x="17968" y="43"/>
                    <a:pt x="15207" y="43"/>
                  </a:cubicBezTo>
                  <a:cubicBezTo>
                    <a:pt x="12756" y="43"/>
                    <a:pt x="10298" y="2"/>
                    <a:pt x="7844" y="2"/>
                  </a:cubicBezTo>
                  <a:cubicBezTo>
                    <a:pt x="5267" y="2"/>
                    <a:pt x="2694" y="47"/>
                    <a:pt x="139" y="233"/>
                  </a:cubicBezTo>
                  <a:cubicBezTo>
                    <a:pt x="1" y="233"/>
                    <a:pt x="1" y="440"/>
                    <a:pt x="139" y="440"/>
                  </a:cubicBezTo>
                  <a:cubicBezTo>
                    <a:pt x="2694" y="625"/>
                    <a:pt x="5271" y="671"/>
                    <a:pt x="7850" y="671"/>
                  </a:cubicBezTo>
                  <a:cubicBezTo>
                    <a:pt x="10307" y="671"/>
                    <a:pt x="12765" y="630"/>
                    <a:pt x="15207" y="630"/>
                  </a:cubicBezTo>
                  <a:cubicBezTo>
                    <a:pt x="18057" y="630"/>
                    <a:pt x="20930" y="675"/>
                    <a:pt x="23806" y="675"/>
                  </a:cubicBezTo>
                  <a:cubicBezTo>
                    <a:pt x="25963" y="675"/>
                    <a:pt x="28122" y="649"/>
                    <a:pt x="30274" y="561"/>
                  </a:cubicBezTo>
                  <a:cubicBezTo>
                    <a:pt x="30550" y="561"/>
                    <a:pt x="30550" y="129"/>
                    <a:pt x="30274" y="129"/>
                  </a:cubicBezTo>
                  <a:cubicBezTo>
                    <a:pt x="28023" y="29"/>
                    <a:pt x="25768" y="1"/>
                    <a:pt x="235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 name="Google Shape;2130;p57">
              <a:extLst>
                <a:ext uri="{FF2B5EF4-FFF2-40B4-BE49-F238E27FC236}">
                  <a16:creationId xmlns:a16="http://schemas.microsoft.com/office/drawing/2014/main" id="{1665D2D6-4F27-4F50-AC37-20B510AE766F}"/>
                </a:ext>
              </a:extLst>
            </p:cNvPr>
            <p:cNvGrpSpPr/>
            <p:nvPr/>
          </p:nvGrpSpPr>
          <p:grpSpPr>
            <a:xfrm>
              <a:off x="2201850" y="617375"/>
              <a:ext cx="1168900" cy="772850"/>
              <a:chOff x="2201850" y="617375"/>
              <a:chExt cx="1168900" cy="772850"/>
            </a:xfrm>
            <a:grpFill/>
          </p:grpSpPr>
          <p:sp>
            <p:nvSpPr>
              <p:cNvPr id="104" name="Google Shape;2131;p57">
                <a:extLst>
                  <a:ext uri="{FF2B5EF4-FFF2-40B4-BE49-F238E27FC236}">
                    <a16:creationId xmlns:a16="http://schemas.microsoft.com/office/drawing/2014/main" id="{CC3754EF-817B-46A5-BC14-14301115547B}"/>
                  </a:ext>
                </a:extLst>
              </p:cNvPr>
              <p:cNvSpPr/>
              <p:nvPr/>
            </p:nvSpPr>
            <p:spPr>
              <a:xfrm>
                <a:off x="2440000" y="934600"/>
                <a:ext cx="708525" cy="401775"/>
              </a:xfrm>
              <a:custGeom>
                <a:avLst/>
                <a:gdLst/>
                <a:ahLst/>
                <a:cxnLst/>
                <a:rect l="l" t="t" r="r" b="b"/>
                <a:pathLst>
                  <a:path w="28341" h="16071" extrusionOk="0">
                    <a:moveTo>
                      <a:pt x="16058" y="0"/>
                    </a:moveTo>
                    <a:cubicBezTo>
                      <a:pt x="9747" y="0"/>
                      <a:pt x="2888" y="639"/>
                      <a:pt x="2089" y="1241"/>
                    </a:cubicBezTo>
                    <a:cubicBezTo>
                      <a:pt x="0" y="2811"/>
                      <a:pt x="863" y="15342"/>
                      <a:pt x="1485" y="15843"/>
                    </a:cubicBezTo>
                    <a:cubicBezTo>
                      <a:pt x="1685" y="16003"/>
                      <a:pt x="4344" y="16070"/>
                      <a:pt x="7861" y="16070"/>
                    </a:cubicBezTo>
                    <a:cubicBezTo>
                      <a:pt x="14947" y="16070"/>
                      <a:pt x="25519" y="15797"/>
                      <a:pt x="26511" y="15463"/>
                    </a:cubicBezTo>
                    <a:cubicBezTo>
                      <a:pt x="27978" y="14980"/>
                      <a:pt x="28341" y="4555"/>
                      <a:pt x="26873" y="1724"/>
                    </a:cubicBezTo>
                    <a:cubicBezTo>
                      <a:pt x="26206" y="445"/>
                      <a:pt x="21323" y="0"/>
                      <a:pt x="160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132;p57">
                <a:extLst>
                  <a:ext uri="{FF2B5EF4-FFF2-40B4-BE49-F238E27FC236}">
                    <a16:creationId xmlns:a16="http://schemas.microsoft.com/office/drawing/2014/main" id="{E69008D0-79F7-46E7-85EC-FF793A603A42}"/>
                  </a:ext>
                </a:extLst>
              </p:cNvPr>
              <p:cNvSpPr/>
              <p:nvPr/>
            </p:nvSpPr>
            <p:spPr>
              <a:xfrm>
                <a:off x="2345000" y="1313225"/>
                <a:ext cx="867375" cy="77000"/>
              </a:xfrm>
              <a:custGeom>
                <a:avLst/>
                <a:gdLst/>
                <a:ahLst/>
                <a:cxnLst/>
                <a:rect l="l" t="t" r="r" b="b"/>
                <a:pathLst>
                  <a:path w="34695" h="3080" extrusionOk="0">
                    <a:moveTo>
                      <a:pt x="3255" y="0"/>
                    </a:moveTo>
                    <a:cubicBezTo>
                      <a:pt x="3023" y="0"/>
                      <a:pt x="2791" y="7"/>
                      <a:pt x="2558" y="24"/>
                    </a:cubicBezTo>
                    <a:cubicBezTo>
                      <a:pt x="1764" y="93"/>
                      <a:pt x="763" y="301"/>
                      <a:pt x="469" y="1146"/>
                    </a:cubicBezTo>
                    <a:cubicBezTo>
                      <a:pt x="1" y="2438"/>
                      <a:pt x="1678" y="2808"/>
                      <a:pt x="2645" y="2808"/>
                    </a:cubicBezTo>
                    <a:cubicBezTo>
                      <a:pt x="2711" y="2808"/>
                      <a:pt x="2775" y="2807"/>
                      <a:pt x="2834" y="2803"/>
                    </a:cubicBezTo>
                    <a:cubicBezTo>
                      <a:pt x="2972" y="2803"/>
                      <a:pt x="2972" y="2596"/>
                      <a:pt x="2834" y="2596"/>
                    </a:cubicBezTo>
                    <a:lnTo>
                      <a:pt x="2834" y="2613"/>
                    </a:lnTo>
                    <a:cubicBezTo>
                      <a:pt x="2057" y="2527"/>
                      <a:pt x="607" y="2354"/>
                      <a:pt x="832" y="1267"/>
                    </a:cubicBezTo>
                    <a:cubicBezTo>
                      <a:pt x="935" y="784"/>
                      <a:pt x="1608" y="646"/>
                      <a:pt x="2005" y="559"/>
                    </a:cubicBezTo>
                    <a:cubicBezTo>
                      <a:pt x="2386" y="479"/>
                      <a:pt x="2779" y="451"/>
                      <a:pt x="3173" y="451"/>
                    </a:cubicBezTo>
                    <a:cubicBezTo>
                      <a:pt x="3710" y="451"/>
                      <a:pt x="4250" y="502"/>
                      <a:pt x="4767" y="542"/>
                    </a:cubicBezTo>
                    <a:cubicBezTo>
                      <a:pt x="6301" y="659"/>
                      <a:pt x="7850" y="687"/>
                      <a:pt x="9401" y="687"/>
                    </a:cubicBezTo>
                    <a:cubicBezTo>
                      <a:pt x="10832" y="687"/>
                      <a:pt x="12265" y="663"/>
                      <a:pt x="13690" y="663"/>
                    </a:cubicBezTo>
                    <a:lnTo>
                      <a:pt x="25427" y="663"/>
                    </a:lnTo>
                    <a:cubicBezTo>
                      <a:pt x="26658" y="663"/>
                      <a:pt x="27897" y="655"/>
                      <a:pt x="29133" y="655"/>
                    </a:cubicBezTo>
                    <a:cubicBezTo>
                      <a:pt x="29751" y="655"/>
                      <a:pt x="30369" y="657"/>
                      <a:pt x="30984" y="663"/>
                    </a:cubicBezTo>
                    <a:cubicBezTo>
                      <a:pt x="31115" y="656"/>
                      <a:pt x="31247" y="653"/>
                      <a:pt x="31379" y="653"/>
                    </a:cubicBezTo>
                    <a:cubicBezTo>
                      <a:pt x="31909" y="653"/>
                      <a:pt x="32444" y="708"/>
                      <a:pt x="32969" y="818"/>
                    </a:cubicBezTo>
                    <a:cubicBezTo>
                      <a:pt x="33504" y="939"/>
                      <a:pt x="34177" y="1215"/>
                      <a:pt x="33452" y="2078"/>
                    </a:cubicBezTo>
                    <a:cubicBezTo>
                      <a:pt x="33073" y="2527"/>
                      <a:pt x="32365" y="2613"/>
                      <a:pt x="31847" y="2648"/>
                    </a:cubicBezTo>
                    <a:cubicBezTo>
                      <a:pt x="31554" y="2648"/>
                      <a:pt x="31554" y="3079"/>
                      <a:pt x="31847" y="3079"/>
                    </a:cubicBezTo>
                    <a:cubicBezTo>
                      <a:pt x="32710" y="3079"/>
                      <a:pt x="34695" y="2596"/>
                      <a:pt x="34402" y="1302"/>
                    </a:cubicBezTo>
                    <a:cubicBezTo>
                      <a:pt x="34125" y="111"/>
                      <a:pt x="32399" y="76"/>
                      <a:pt x="31433" y="76"/>
                    </a:cubicBezTo>
                    <a:cubicBezTo>
                      <a:pt x="29517" y="47"/>
                      <a:pt x="27599" y="38"/>
                      <a:pt x="25681" y="38"/>
                    </a:cubicBezTo>
                    <a:cubicBezTo>
                      <a:pt x="21844" y="38"/>
                      <a:pt x="18005" y="76"/>
                      <a:pt x="14173" y="76"/>
                    </a:cubicBezTo>
                    <a:cubicBezTo>
                      <a:pt x="11446" y="76"/>
                      <a:pt x="8719" y="76"/>
                      <a:pt x="5992" y="93"/>
                    </a:cubicBezTo>
                    <a:cubicBezTo>
                      <a:pt x="5936" y="94"/>
                      <a:pt x="5881" y="95"/>
                      <a:pt x="5825" y="95"/>
                    </a:cubicBezTo>
                    <a:cubicBezTo>
                      <a:pt x="4961" y="95"/>
                      <a:pt x="4113" y="0"/>
                      <a:pt x="32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133;p57">
                <a:extLst>
                  <a:ext uri="{FF2B5EF4-FFF2-40B4-BE49-F238E27FC236}">
                    <a16:creationId xmlns:a16="http://schemas.microsoft.com/office/drawing/2014/main" id="{4622CD5F-0316-4901-A7B4-F9D374617D85}"/>
                  </a:ext>
                </a:extLst>
              </p:cNvPr>
              <p:cNvSpPr/>
              <p:nvPr/>
            </p:nvSpPr>
            <p:spPr>
              <a:xfrm>
                <a:off x="2394675" y="882400"/>
                <a:ext cx="808225" cy="444500"/>
              </a:xfrm>
              <a:custGeom>
                <a:avLst/>
                <a:gdLst/>
                <a:ahLst/>
                <a:cxnLst/>
                <a:rect l="l" t="t" r="r" b="b"/>
                <a:pathLst>
                  <a:path w="32329" h="17780" extrusionOk="0">
                    <a:moveTo>
                      <a:pt x="7984" y="1"/>
                    </a:moveTo>
                    <a:cubicBezTo>
                      <a:pt x="7653" y="1"/>
                      <a:pt x="7322" y="5"/>
                      <a:pt x="6991" y="15"/>
                    </a:cubicBezTo>
                    <a:cubicBezTo>
                      <a:pt x="5023" y="84"/>
                      <a:pt x="2176" y="170"/>
                      <a:pt x="847" y="1862"/>
                    </a:cubicBezTo>
                    <a:cubicBezTo>
                      <a:pt x="363" y="2466"/>
                      <a:pt x="243" y="3294"/>
                      <a:pt x="156" y="4037"/>
                    </a:cubicBezTo>
                    <a:cubicBezTo>
                      <a:pt x="1" y="5504"/>
                      <a:pt x="35" y="7040"/>
                      <a:pt x="35" y="8524"/>
                    </a:cubicBezTo>
                    <a:cubicBezTo>
                      <a:pt x="35" y="11510"/>
                      <a:pt x="105" y="14565"/>
                      <a:pt x="536" y="17516"/>
                    </a:cubicBezTo>
                    <a:cubicBezTo>
                      <a:pt x="544" y="17594"/>
                      <a:pt x="604" y="17630"/>
                      <a:pt x="668" y="17630"/>
                    </a:cubicBezTo>
                    <a:cubicBezTo>
                      <a:pt x="746" y="17630"/>
                      <a:pt x="829" y="17577"/>
                      <a:pt x="829" y="17482"/>
                    </a:cubicBezTo>
                    <a:lnTo>
                      <a:pt x="847" y="17482"/>
                    </a:lnTo>
                    <a:cubicBezTo>
                      <a:pt x="778" y="14962"/>
                      <a:pt x="605" y="12459"/>
                      <a:pt x="588" y="9939"/>
                    </a:cubicBezTo>
                    <a:cubicBezTo>
                      <a:pt x="588" y="8679"/>
                      <a:pt x="605" y="7419"/>
                      <a:pt x="640" y="6159"/>
                    </a:cubicBezTo>
                    <a:cubicBezTo>
                      <a:pt x="691" y="4934"/>
                      <a:pt x="622" y="3622"/>
                      <a:pt x="1123" y="2483"/>
                    </a:cubicBezTo>
                    <a:cubicBezTo>
                      <a:pt x="1675" y="1275"/>
                      <a:pt x="3246" y="1051"/>
                      <a:pt x="4385" y="843"/>
                    </a:cubicBezTo>
                    <a:cubicBezTo>
                      <a:pt x="5589" y="638"/>
                      <a:pt x="6822" y="548"/>
                      <a:pt x="8044" y="548"/>
                    </a:cubicBezTo>
                    <a:cubicBezTo>
                      <a:pt x="8153" y="548"/>
                      <a:pt x="8263" y="549"/>
                      <a:pt x="8372" y="550"/>
                    </a:cubicBezTo>
                    <a:cubicBezTo>
                      <a:pt x="10823" y="550"/>
                      <a:pt x="13274" y="826"/>
                      <a:pt x="15707" y="964"/>
                    </a:cubicBezTo>
                    <a:cubicBezTo>
                      <a:pt x="17332" y="1051"/>
                      <a:pt x="18957" y="1090"/>
                      <a:pt x="20583" y="1090"/>
                    </a:cubicBezTo>
                    <a:cubicBezTo>
                      <a:pt x="21546" y="1090"/>
                      <a:pt x="22510" y="1076"/>
                      <a:pt x="23474" y="1051"/>
                    </a:cubicBezTo>
                    <a:cubicBezTo>
                      <a:pt x="24734" y="1016"/>
                      <a:pt x="25977" y="947"/>
                      <a:pt x="27237" y="878"/>
                    </a:cubicBezTo>
                    <a:cubicBezTo>
                      <a:pt x="27447" y="865"/>
                      <a:pt x="27657" y="856"/>
                      <a:pt x="27863" y="856"/>
                    </a:cubicBezTo>
                    <a:cubicBezTo>
                      <a:pt x="28993" y="856"/>
                      <a:pt x="30035" y="1107"/>
                      <a:pt x="30706" y="2172"/>
                    </a:cubicBezTo>
                    <a:cubicBezTo>
                      <a:pt x="31379" y="3243"/>
                      <a:pt x="31327" y="4796"/>
                      <a:pt x="31327" y="6021"/>
                    </a:cubicBezTo>
                    <a:cubicBezTo>
                      <a:pt x="31327" y="7281"/>
                      <a:pt x="31206" y="8541"/>
                      <a:pt x="31137" y="9784"/>
                    </a:cubicBezTo>
                    <a:lnTo>
                      <a:pt x="30654" y="17482"/>
                    </a:lnTo>
                    <a:cubicBezTo>
                      <a:pt x="30645" y="17680"/>
                      <a:pt x="30796" y="17780"/>
                      <a:pt x="30954" y="17780"/>
                    </a:cubicBezTo>
                    <a:cubicBezTo>
                      <a:pt x="31111" y="17780"/>
                      <a:pt x="31275" y="17680"/>
                      <a:pt x="31293" y="17482"/>
                    </a:cubicBezTo>
                    <a:lnTo>
                      <a:pt x="31810" y="8351"/>
                    </a:lnTo>
                    <a:cubicBezTo>
                      <a:pt x="31914" y="6332"/>
                      <a:pt x="32328" y="3260"/>
                      <a:pt x="30947" y="1534"/>
                    </a:cubicBezTo>
                    <a:cubicBezTo>
                      <a:pt x="30124" y="512"/>
                      <a:pt x="28918" y="271"/>
                      <a:pt x="27660" y="271"/>
                    </a:cubicBezTo>
                    <a:cubicBezTo>
                      <a:pt x="26731" y="271"/>
                      <a:pt x="25775" y="402"/>
                      <a:pt x="24924" y="446"/>
                    </a:cubicBezTo>
                    <a:cubicBezTo>
                      <a:pt x="23611" y="505"/>
                      <a:pt x="22298" y="533"/>
                      <a:pt x="20985" y="533"/>
                    </a:cubicBezTo>
                    <a:cubicBezTo>
                      <a:pt x="19225" y="533"/>
                      <a:pt x="17466" y="484"/>
                      <a:pt x="15707" y="395"/>
                    </a:cubicBezTo>
                    <a:cubicBezTo>
                      <a:pt x="13122" y="272"/>
                      <a:pt x="10563" y="1"/>
                      <a:pt x="79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134;p57">
                <a:extLst>
                  <a:ext uri="{FF2B5EF4-FFF2-40B4-BE49-F238E27FC236}">
                    <a16:creationId xmlns:a16="http://schemas.microsoft.com/office/drawing/2014/main" id="{1044E45A-C66F-4F43-9D61-ED28BA27C868}"/>
                  </a:ext>
                </a:extLst>
              </p:cNvPr>
              <p:cNvSpPr/>
              <p:nvPr/>
            </p:nvSpPr>
            <p:spPr>
              <a:xfrm>
                <a:off x="2445600" y="932100"/>
                <a:ext cx="695600" cy="385200"/>
              </a:xfrm>
              <a:custGeom>
                <a:avLst/>
                <a:gdLst/>
                <a:ahLst/>
                <a:cxnLst/>
                <a:rect l="l" t="t" r="r" b="b"/>
                <a:pathLst>
                  <a:path w="27824" h="15408" extrusionOk="0">
                    <a:moveTo>
                      <a:pt x="7259" y="1"/>
                    </a:moveTo>
                    <a:cubicBezTo>
                      <a:pt x="6991" y="1"/>
                      <a:pt x="6724" y="4"/>
                      <a:pt x="6456" y="12"/>
                    </a:cubicBezTo>
                    <a:cubicBezTo>
                      <a:pt x="4937" y="46"/>
                      <a:pt x="2262" y="81"/>
                      <a:pt x="1209" y="1427"/>
                    </a:cubicBezTo>
                    <a:cubicBezTo>
                      <a:pt x="1" y="2998"/>
                      <a:pt x="380" y="5621"/>
                      <a:pt x="380" y="7468"/>
                    </a:cubicBezTo>
                    <a:cubicBezTo>
                      <a:pt x="380" y="10022"/>
                      <a:pt x="432" y="12629"/>
                      <a:pt x="812" y="15149"/>
                    </a:cubicBezTo>
                    <a:cubicBezTo>
                      <a:pt x="827" y="15226"/>
                      <a:pt x="888" y="15262"/>
                      <a:pt x="951" y="15262"/>
                    </a:cubicBezTo>
                    <a:cubicBezTo>
                      <a:pt x="1027" y="15262"/>
                      <a:pt x="1105" y="15209"/>
                      <a:pt x="1105" y="15114"/>
                    </a:cubicBezTo>
                    <a:lnTo>
                      <a:pt x="1122" y="15131"/>
                    </a:lnTo>
                    <a:cubicBezTo>
                      <a:pt x="1088" y="13060"/>
                      <a:pt x="950" y="10989"/>
                      <a:pt x="915" y="8918"/>
                    </a:cubicBezTo>
                    <a:cubicBezTo>
                      <a:pt x="898" y="6847"/>
                      <a:pt x="708" y="4499"/>
                      <a:pt x="1243" y="2515"/>
                    </a:cubicBezTo>
                    <a:cubicBezTo>
                      <a:pt x="1830" y="409"/>
                      <a:pt x="5696" y="581"/>
                      <a:pt x="7370" y="564"/>
                    </a:cubicBezTo>
                    <a:cubicBezTo>
                      <a:pt x="7503" y="562"/>
                      <a:pt x="7636" y="561"/>
                      <a:pt x="7769" y="561"/>
                    </a:cubicBezTo>
                    <a:cubicBezTo>
                      <a:pt x="9794" y="561"/>
                      <a:pt x="11817" y="796"/>
                      <a:pt x="13826" y="909"/>
                    </a:cubicBezTo>
                    <a:cubicBezTo>
                      <a:pt x="15270" y="995"/>
                      <a:pt x="16714" y="1029"/>
                      <a:pt x="18151" y="1029"/>
                    </a:cubicBezTo>
                    <a:cubicBezTo>
                      <a:pt x="18741" y="1029"/>
                      <a:pt x="19331" y="1023"/>
                      <a:pt x="19918" y="1013"/>
                    </a:cubicBezTo>
                    <a:cubicBezTo>
                      <a:pt x="20852" y="988"/>
                      <a:pt x="22162" y="754"/>
                      <a:pt x="23392" y="754"/>
                    </a:cubicBezTo>
                    <a:cubicBezTo>
                      <a:pt x="24687" y="754"/>
                      <a:pt x="25893" y="1013"/>
                      <a:pt x="26477" y="2049"/>
                    </a:cubicBezTo>
                    <a:cubicBezTo>
                      <a:pt x="27461" y="3826"/>
                      <a:pt x="26891" y="6709"/>
                      <a:pt x="26770" y="8624"/>
                    </a:cubicBezTo>
                    <a:lnTo>
                      <a:pt x="26373" y="15097"/>
                    </a:lnTo>
                    <a:cubicBezTo>
                      <a:pt x="26356" y="15304"/>
                      <a:pt x="26507" y="15408"/>
                      <a:pt x="26665" y="15408"/>
                    </a:cubicBezTo>
                    <a:cubicBezTo>
                      <a:pt x="26822" y="15408"/>
                      <a:pt x="26986" y="15304"/>
                      <a:pt x="26995" y="15097"/>
                    </a:cubicBezTo>
                    <a:cubicBezTo>
                      <a:pt x="27133" y="12629"/>
                      <a:pt x="27271" y="10161"/>
                      <a:pt x="27409" y="7692"/>
                    </a:cubicBezTo>
                    <a:cubicBezTo>
                      <a:pt x="27530" y="5673"/>
                      <a:pt x="27823" y="3308"/>
                      <a:pt x="26788" y="1462"/>
                    </a:cubicBezTo>
                    <a:cubicBezTo>
                      <a:pt x="26230" y="451"/>
                      <a:pt x="25106" y="229"/>
                      <a:pt x="23963" y="229"/>
                    </a:cubicBezTo>
                    <a:cubicBezTo>
                      <a:pt x="23194" y="229"/>
                      <a:pt x="22417" y="329"/>
                      <a:pt x="21799" y="357"/>
                    </a:cubicBezTo>
                    <a:cubicBezTo>
                      <a:pt x="20510" y="424"/>
                      <a:pt x="19220" y="459"/>
                      <a:pt x="17930" y="459"/>
                    </a:cubicBezTo>
                    <a:cubicBezTo>
                      <a:pt x="16562" y="459"/>
                      <a:pt x="15194" y="420"/>
                      <a:pt x="13826" y="340"/>
                    </a:cubicBezTo>
                    <a:cubicBezTo>
                      <a:pt x="11641" y="232"/>
                      <a:pt x="9456" y="1"/>
                      <a:pt x="72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135;p57">
                <a:extLst>
                  <a:ext uri="{FF2B5EF4-FFF2-40B4-BE49-F238E27FC236}">
                    <a16:creationId xmlns:a16="http://schemas.microsoft.com/office/drawing/2014/main" id="{D6D7CD50-65C1-4C87-9665-5A634DD1AC94}"/>
                  </a:ext>
                </a:extLst>
              </p:cNvPr>
              <p:cNvSpPr/>
              <p:nvPr/>
            </p:nvSpPr>
            <p:spPr>
              <a:xfrm>
                <a:off x="2739875" y="1173325"/>
                <a:ext cx="75325" cy="27500"/>
              </a:xfrm>
              <a:custGeom>
                <a:avLst/>
                <a:gdLst/>
                <a:ahLst/>
                <a:cxnLst/>
                <a:rect l="l" t="t" r="r" b="b"/>
                <a:pathLst>
                  <a:path w="3013" h="1100" extrusionOk="0">
                    <a:moveTo>
                      <a:pt x="1803" y="0"/>
                    </a:moveTo>
                    <a:cubicBezTo>
                      <a:pt x="1118" y="0"/>
                      <a:pt x="361" y="370"/>
                      <a:pt x="52" y="874"/>
                    </a:cubicBezTo>
                    <a:cubicBezTo>
                      <a:pt x="0" y="992"/>
                      <a:pt x="97" y="1100"/>
                      <a:pt x="207" y="1100"/>
                    </a:cubicBezTo>
                    <a:cubicBezTo>
                      <a:pt x="242" y="1100"/>
                      <a:pt x="278" y="1089"/>
                      <a:pt x="311" y="1064"/>
                    </a:cubicBezTo>
                    <a:cubicBezTo>
                      <a:pt x="605" y="736"/>
                      <a:pt x="1036" y="529"/>
                      <a:pt x="1485" y="494"/>
                    </a:cubicBezTo>
                    <a:cubicBezTo>
                      <a:pt x="1515" y="492"/>
                      <a:pt x="1544" y="491"/>
                      <a:pt x="1572" y="491"/>
                    </a:cubicBezTo>
                    <a:cubicBezTo>
                      <a:pt x="2009" y="491"/>
                      <a:pt x="2322" y="729"/>
                      <a:pt x="2710" y="891"/>
                    </a:cubicBezTo>
                    <a:cubicBezTo>
                      <a:pt x="2728" y="896"/>
                      <a:pt x="2745" y="899"/>
                      <a:pt x="2761" y="899"/>
                    </a:cubicBezTo>
                    <a:cubicBezTo>
                      <a:pt x="2908" y="899"/>
                      <a:pt x="3012" y="705"/>
                      <a:pt x="2935" y="581"/>
                    </a:cubicBezTo>
                    <a:cubicBezTo>
                      <a:pt x="2698" y="170"/>
                      <a:pt x="2267" y="0"/>
                      <a:pt x="18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136;p57">
                <a:extLst>
                  <a:ext uri="{FF2B5EF4-FFF2-40B4-BE49-F238E27FC236}">
                    <a16:creationId xmlns:a16="http://schemas.microsoft.com/office/drawing/2014/main" id="{2C779469-63E2-4C66-BE09-3B4C64F85BD9}"/>
                  </a:ext>
                </a:extLst>
              </p:cNvPr>
              <p:cNvSpPr/>
              <p:nvPr/>
            </p:nvSpPr>
            <p:spPr>
              <a:xfrm>
                <a:off x="2683875" y="1119100"/>
                <a:ext cx="188325" cy="53250"/>
              </a:xfrm>
              <a:custGeom>
                <a:avLst/>
                <a:gdLst/>
                <a:ahLst/>
                <a:cxnLst/>
                <a:rect l="l" t="t" r="r" b="b"/>
                <a:pathLst>
                  <a:path w="7533" h="2130" extrusionOk="0">
                    <a:moveTo>
                      <a:pt x="4494" y="0"/>
                    </a:moveTo>
                    <a:cubicBezTo>
                      <a:pt x="2770" y="0"/>
                      <a:pt x="842" y="821"/>
                      <a:pt x="66" y="1921"/>
                    </a:cubicBezTo>
                    <a:cubicBezTo>
                      <a:pt x="1" y="2026"/>
                      <a:pt x="93" y="2130"/>
                      <a:pt x="195" y="2130"/>
                    </a:cubicBezTo>
                    <a:cubicBezTo>
                      <a:pt x="227" y="2130"/>
                      <a:pt x="261" y="2119"/>
                      <a:pt x="290" y="2094"/>
                    </a:cubicBezTo>
                    <a:cubicBezTo>
                      <a:pt x="1171" y="1265"/>
                      <a:pt x="2292" y="782"/>
                      <a:pt x="3501" y="678"/>
                    </a:cubicBezTo>
                    <a:cubicBezTo>
                      <a:pt x="3712" y="656"/>
                      <a:pt x="3914" y="645"/>
                      <a:pt x="4109" y="645"/>
                    </a:cubicBezTo>
                    <a:cubicBezTo>
                      <a:pt x="5263" y="645"/>
                      <a:pt x="6145" y="1042"/>
                      <a:pt x="7091" y="1869"/>
                    </a:cubicBezTo>
                    <a:cubicBezTo>
                      <a:pt x="7134" y="1907"/>
                      <a:pt x="7188" y="1925"/>
                      <a:pt x="7243" y="1925"/>
                    </a:cubicBezTo>
                    <a:cubicBezTo>
                      <a:pt x="7387" y="1925"/>
                      <a:pt x="7533" y="1807"/>
                      <a:pt x="7470" y="1645"/>
                    </a:cubicBezTo>
                    <a:cubicBezTo>
                      <a:pt x="6987" y="470"/>
                      <a:pt x="5799" y="0"/>
                      <a:pt x="44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137;p57">
                <a:extLst>
                  <a:ext uri="{FF2B5EF4-FFF2-40B4-BE49-F238E27FC236}">
                    <a16:creationId xmlns:a16="http://schemas.microsoft.com/office/drawing/2014/main" id="{54AFD212-021E-4797-BEDC-DB4221A242D6}"/>
                  </a:ext>
                </a:extLst>
              </p:cNvPr>
              <p:cNvSpPr/>
              <p:nvPr/>
            </p:nvSpPr>
            <p:spPr>
              <a:xfrm>
                <a:off x="2639175" y="1040625"/>
                <a:ext cx="292800" cy="82575"/>
              </a:xfrm>
              <a:custGeom>
                <a:avLst/>
                <a:gdLst/>
                <a:ahLst/>
                <a:cxnLst/>
                <a:rect l="l" t="t" r="r" b="b"/>
                <a:pathLst>
                  <a:path w="11712" h="3303" extrusionOk="0">
                    <a:moveTo>
                      <a:pt x="6881" y="1"/>
                    </a:moveTo>
                    <a:cubicBezTo>
                      <a:pt x="6487" y="1"/>
                      <a:pt x="6106" y="27"/>
                      <a:pt x="5755" y="72"/>
                    </a:cubicBezTo>
                    <a:cubicBezTo>
                      <a:pt x="3822" y="331"/>
                      <a:pt x="905" y="1125"/>
                      <a:pt x="59" y="3110"/>
                    </a:cubicBezTo>
                    <a:cubicBezTo>
                      <a:pt x="1" y="3214"/>
                      <a:pt x="83" y="3303"/>
                      <a:pt x="164" y="3303"/>
                    </a:cubicBezTo>
                    <a:cubicBezTo>
                      <a:pt x="204" y="3303"/>
                      <a:pt x="243" y="3282"/>
                      <a:pt x="266" y="3231"/>
                    </a:cubicBezTo>
                    <a:lnTo>
                      <a:pt x="266" y="3248"/>
                    </a:lnTo>
                    <a:cubicBezTo>
                      <a:pt x="1371" y="1643"/>
                      <a:pt x="3597" y="1142"/>
                      <a:pt x="5392" y="780"/>
                    </a:cubicBezTo>
                    <a:cubicBezTo>
                      <a:pt x="5856" y="690"/>
                      <a:pt x="6326" y="644"/>
                      <a:pt x="6793" y="644"/>
                    </a:cubicBezTo>
                    <a:cubicBezTo>
                      <a:pt x="7490" y="644"/>
                      <a:pt x="8183" y="746"/>
                      <a:pt x="8844" y="952"/>
                    </a:cubicBezTo>
                    <a:cubicBezTo>
                      <a:pt x="9862" y="1263"/>
                      <a:pt x="10466" y="1971"/>
                      <a:pt x="11174" y="2678"/>
                    </a:cubicBezTo>
                    <a:cubicBezTo>
                      <a:pt x="11238" y="2746"/>
                      <a:pt x="11307" y="2775"/>
                      <a:pt x="11373" y="2775"/>
                    </a:cubicBezTo>
                    <a:cubicBezTo>
                      <a:pt x="11557" y="2775"/>
                      <a:pt x="11712" y="2549"/>
                      <a:pt x="11623" y="2333"/>
                    </a:cubicBezTo>
                    <a:cubicBezTo>
                      <a:pt x="10869" y="569"/>
                      <a:pt x="8731" y="1"/>
                      <a:pt x="6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138;p57">
                <a:extLst>
                  <a:ext uri="{FF2B5EF4-FFF2-40B4-BE49-F238E27FC236}">
                    <a16:creationId xmlns:a16="http://schemas.microsoft.com/office/drawing/2014/main" id="{F3DEDC86-751C-4E5A-A440-79C19AE179C6}"/>
                  </a:ext>
                </a:extLst>
              </p:cNvPr>
              <p:cNvSpPr/>
              <p:nvPr/>
            </p:nvSpPr>
            <p:spPr>
              <a:xfrm>
                <a:off x="2312350" y="862900"/>
                <a:ext cx="72050" cy="52825"/>
              </a:xfrm>
              <a:custGeom>
                <a:avLst/>
                <a:gdLst/>
                <a:ahLst/>
                <a:cxnLst/>
                <a:rect l="l" t="t" r="r" b="b"/>
                <a:pathLst>
                  <a:path w="2882" h="2113" extrusionOk="0">
                    <a:moveTo>
                      <a:pt x="255" y="0"/>
                    </a:moveTo>
                    <a:cubicBezTo>
                      <a:pt x="62" y="0"/>
                      <a:pt x="1" y="264"/>
                      <a:pt x="118" y="381"/>
                    </a:cubicBezTo>
                    <a:cubicBezTo>
                      <a:pt x="412" y="691"/>
                      <a:pt x="895" y="864"/>
                      <a:pt x="1257" y="1106"/>
                    </a:cubicBezTo>
                    <a:cubicBezTo>
                      <a:pt x="1723" y="1416"/>
                      <a:pt x="2103" y="1796"/>
                      <a:pt x="2552" y="2089"/>
                    </a:cubicBezTo>
                    <a:cubicBezTo>
                      <a:pt x="2584" y="2105"/>
                      <a:pt x="2616" y="2113"/>
                      <a:pt x="2646" y="2113"/>
                    </a:cubicBezTo>
                    <a:cubicBezTo>
                      <a:pt x="2779" y="2113"/>
                      <a:pt x="2881" y="1974"/>
                      <a:pt x="2811" y="1848"/>
                    </a:cubicBezTo>
                    <a:cubicBezTo>
                      <a:pt x="2483" y="1416"/>
                      <a:pt x="2086" y="1054"/>
                      <a:pt x="1654" y="760"/>
                    </a:cubicBezTo>
                    <a:cubicBezTo>
                      <a:pt x="1257" y="467"/>
                      <a:pt x="774" y="70"/>
                      <a:pt x="274" y="1"/>
                    </a:cubicBezTo>
                    <a:cubicBezTo>
                      <a:pt x="267" y="1"/>
                      <a:pt x="261" y="0"/>
                      <a:pt x="2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139;p57">
                <a:extLst>
                  <a:ext uri="{FF2B5EF4-FFF2-40B4-BE49-F238E27FC236}">
                    <a16:creationId xmlns:a16="http://schemas.microsoft.com/office/drawing/2014/main" id="{8AB0AE2B-C92C-4670-BA08-667276F05ADD}"/>
                  </a:ext>
                </a:extLst>
              </p:cNvPr>
              <p:cNvSpPr/>
              <p:nvPr/>
            </p:nvSpPr>
            <p:spPr>
              <a:xfrm>
                <a:off x="2245825" y="796200"/>
                <a:ext cx="94325" cy="83350"/>
              </a:xfrm>
              <a:custGeom>
                <a:avLst/>
                <a:gdLst/>
                <a:ahLst/>
                <a:cxnLst/>
                <a:rect l="l" t="t" r="r" b="b"/>
                <a:pathLst>
                  <a:path w="3773" h="3334" extrusionOk="0">
                    <a:moveTo>
                      <a:pt x="1998" y="462"/>
                    </a:moveTo>
                    <a:cubicBezTo>
                      <a:pt x="2235" y="462"/>
                      <a:pt x="2484" y="552"/>
                      <a:pt x="2727" y="753"/>
                    </a:cubicBezTo>
                    <a:cubicBezTo>
                      <a:pt x="3352" y="1256"/>
                      <a:pt x="3130" y="2107"/>
                      <a:pt x="2701" y="2668"/>
                    </a:cubicBezTo>
                    <a:lnTo>
                      <a:pt x="2701" y="2668"/>
                    </a:lnTo>
                    <a:cubicBezTo>
                      <a:pt x="2477" y="2780"/>
                      <a:pt x="2242" y="2846"/>
                      <a:pt x="1982" y="2846"/>
                    </a:cubicBezTo>
                    <a:cubicBezTo>
                      <a:pt x="1847" y="2846"/>
                      <a:pt x="1705" y="2829"/>
                      <a:pt x="1554" y="2790"/>
                    </a:cubicBezTo>
                    <a:cubicBezTo>
                      <a:pt x="1260" y="2686"/>
                      <a:pt x="1001" y="2514"/>
                      <a:pt x="812" y="2272"/>
                    </a:cubicBezTo>
                    <a:cubicBezTo>
                      <a:pt x="501" y="1944"/>
                      <a:pt x="725" y="1633"/>
                      <a:pt x="898" y="1288"/>
                    </a:cubicBezTo>
                    <a:cubicBezTo>
                      <a:pt x="1136" y="790"/>
                      <a:pt x="1545" y="462"/>
                      <a:pt x="1998" y="462"/>
                    </a:cubicBezTo>
                    <a:close/>
                    <a:moveTo>
                      <a:pt x="2035" y="0"/>
                    </a:moveTo>
                    <a:cubicBezTo>
                      <a:pt x="1590" y="0"/>
                      <a:pt x="1136" y="204"/>
                      <a:pt x="812" y="563"/>
                    </a:cubicBezTo>
                    <a:cubicBezTo>
                      <a:pt x="466" y="943"/>
                      <a:pt x="277" y="1461"/>
                      <a:pt x="121" y="1944"/>
                    </a:cubicBezTo>
                    <a:cubicBezTo>
                      <a:pt x="0" y="2307"/>
                      <a:pt x="674" y="2824"/>
                      <a:pt x="898" y="2997"/>
                    </a:cubicBezTo>
                    <a:cubicBezTo>
                      <a:pt x="1215" y="3223"/>
                      <a:pt x="1614" y="3333"/>
                      <a:pt x="2017" y="3333"/>
                    </a:cubicBezTo>
                    <a:cubicBezTo>
                      <a:pt x="2689" y="3333"/>
                      <a:pt x="3370" y="3027"/>
                      <a:pt x="3694" y="2445"/>
                    </a:cubicBezTo>
                    <a:cubicBezTo>
                      <a:pt x="3772" y="2302"/>
                      <a:pt x="3644" y="2149"/>
                      <a:pt x="3510" y="2149"/>
                    </a:cubicBezTo>
                    <a:cubicBezTo>
                      <a:pt x="3466" y="2149"/>
                      <a:pt x="3421" y="2165"/>
                      <a:pt x="3383" y="2203"/>
                    </a:cubicBezTo>
                    <a:cubicBezTo>
                      <a:pt x="3349" y="2231"/>
                      <a:pt x="3314" y="2259"/>
                      <a:pt x="3280" y="2287"/>
                    </a:cubicBezTo>
                    <a:lnTo>
                      <a:pt x="3280" y="2287"/>
                    </a:lnTo>
                    <a:cubicBezTo>
                      <a:pt x="3536" y="1771"/>
                      <a:pt x="3520" y="1136"/>
                      <a:pt x="3176" y="615"/>
                    </a:cubicBezTo>
                    <a:cubicBezTo>
                      <a:pt x="2888" y="191"/>
                      <a:pt x="2465" y="0"/>
                      <a:pt x="20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140;p57">
                <a:extLst>
                  <a:ext uri="{FF2B5EF4-FFF2-40B4-BE49-F238E27FC236}">
                    <a16:creationId xmlns:a16="http://schemas.microsoft.com/office/drawing/2014/main" id="{6750D2A8-F523-4C3F-91FA-AB54811E336E}"/>
                  </a:ext>
                </a:extLst>
              </p:cNvPr>
              <p:cNvSpPr/>
              <p:nvPr/>
            </p:nvSpPr>
            <p:spPr>
              <a:xfrm>
                <a:off x="2259625" y="1123125"/>
                <a:ext cx="78550" cy="13975"/>
              </a:xfrm>
              <a:custGeom>
                <a:avLst/>
                <a:gdLst/>
                <a:ahLst/>
                <a:cxnLst/>
                <a:rect l="l" t="t" r="r" b="b"/>
                <a:pathLst>
                  <a:path w="3142" h="559" extrusionOk="0">
                    <a:moveTo>
                      <a:pt x="2136" y="1"/>
                    </a:moveTo>
                    <a:cubicBezTo>
                      <a:pt x="2005" y="1"/>
                      <a:pt x="1875" y="6"/>
                      <a:pt x="1744" y="17"/>
                    </a:cubicBezTo>
                    <a:cubicBezTo>
                      <a:pt x="1658" y="14"/>
                      <a:pt x="1572" y="13"/>
                      <a:pt x="1486" y="13"/>
                    </a:cubicBezTo>
                    <a:cubicBezTo>
                      <a:pt x="1059" y="13"/>
                      <a:pt x="639" y="49"/>
                      <a:pt x="208" y="120"/>
                    </a:cubicBezTo>
                    <a:cubicBezTo>
                      <a:pt x="18" y="172"/>
                      <a:pt x="1" y="500"/>
                      <a:pt x="208" y="535"/>
                    </a:cubicBezTo>
                    <a:cubicBezTo>
                      <a:pt x="410" y="550"/>
                      <a:pt x="608" y="559"/>
                      <a:pt x="806" y="559"/>
                    </a:cubicBezTo>
                    <a:cubicBezTo>
                      <a:pt x="1048" y="559"/>
                      <a:pt x="1290" y="546"/>
                      <a:pt x="1537" y="517"/>
                    </a:cubicBezTo>
                    <a:cubicBezTo>
                      <a:pt x="2020" y="483"/>
                      <a:pt x="2572" y="500"/>
                      <a:pt x="3038" y="310"/>
                    </a:cubicBezTo>
                    <a:cubicBezTo>
                      <a:pt x="3142" y="276"/>
                      <a:pt x="3142" y="138"/>
                      <a:pt x="3038" y="103"/>
                    </a:cubicBezTo>
                    <a:cubicBezTo>
                      <a:pt x="2738" y="31"/>
                      <a:pt x="2437" y="1"/>
                      <a:pt x="21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141;p57">
                <a:extLst>
                  <a:ext uri="{FF2B5EF4-FFF2-40B4-BE49-F238E27FC236}">
                    <a16:creationId xmlns:a16="http://schemas.microsoft.com/office/drawing/2014/main" id="{8AACE34D-0B23-4D2B-9317-C5C7DAD1876D}"/>
                  </a:ext>
                </a:extLst>
              </p:cNvPr>
              <p:cNvSpPr/>
              <p:nvPr/>
            </p:nvSpPr>
            <p:spPr>
              <a:xfrm>
                <a:off x="2201850" y="1083825"/>
                <a:ext cx="82825" cy="92900"/>
              </a:xfrm>
              <a:custGeom>
                <a:avLst/>
                <a:gdLst/>
                <a:ahLst/>
                <a:cxnLst/>
                <a:rect l="l" t="t" r="r" b="b"/>
                <a:pathLst>
                  <a:path w="3313" h="3716" extrusionOk="0">
                    <a:moveTo>
                      <a:pt x="1941" y="1"/>
                    </a:moveTo>
                    <a:cubicBezTo>
                      <a:pt x="951" y="1"/>
                      <a:pt x="102" y="993"/>
                      <a:pt x="51" y="1951"/>
                    </a:cubicBezTo>
                    <a:cubicBezTo>
                      <a:pt x="1" y="2833"/>
                      <a:pt x="561" y="3716"/>
                      <a:pt x="1498" y="3716"/>
                    </a:cubicBezTo>
                    <a:cubicBezTo>
                      <a:pt x="1533" y="3716"/>
                      <a:pt x="1568" y="3714"/>
                      <a:pt x="1604" y="3712"/>
                    </a:cubicBezTo>
                    <a:cubicBezTo>
                      <a:pt x="2294" y="3677"/>
                      <a:pt x="2829" y="2797"/>
                      <a:pt x="2450" y="2193"/>
                    </a:cubicBezTo>
                    <a:cubicBezTo>
                      <a:pt x="2420" y="2145"/>
                      <a:pt x="2375" y="2124"/>
                      <a:pt x="2330" y="2124"/>
                    </a:cubicBezTo>
                    <a:cubicBezTo>
                      <a:pt x="2248" y="2124"/>
                      <a:pt x="2168" y="2196"/>
                      <a:pt x="2191" y="2297"/>
                    </a:cubicBezTo>
                    <a:lnTo>
                      <a:pt x="2208" y="2314"/>
                    </a:lnTo>
                    <a:cubicBezTo>
                      <a:pt x="2302" y="2835"/>
                      <a:pt x="1960" y="3232"/>
                      <a:pt x="1513" y="3232"/>
                    </a:cubicBezTo>
                    <a:cubicBezTo>
                      <a:pt x="1383" y="3232"/>
                      <a:pt x="1243" y="3199"/>
                      <a:pt x="1104" y="3125"/>
                    </a:cubicBezTo>
                    <a:cubicBezTo>
                      <a:pt x="551" y="2849"/>
                      <a:pt x="534" y="2141"/>
                      <a:pt x="689" y="1623"/>
                    </a:cubicBezTo>
                    <a:cubicBezTo>
                      <a:pt x="836" y="1155"/>
                      <a:pt x="1318" y="562"/>
                      <a:pt x="1861" y="562"/>
                    </a:cubicBezTo>
                    <a:cubicBezTo>
                      <a:pt x="1958" y="562"/>
                      <a:pt x="2057" y="581"/>
                      <a:pt x="2156" y="622"/>
                    </a:cubicBezTo>
                    <a:cubicBezTo>
                      <a:pt x="2640" y="829"/>
                      <a:pt x="2605" y="1468"/>
                      <a:pt x="2743" y="1882"/>
                    </a:cubicBezTo>
                    <a:cubicBezTo>
                      <a:pt x="2779" y="1981"/>
                      <a:pt x="2885" y="2038"/>
                      <a:pt x="2984" y="2038"/>
                    </a:cubicBezTo>
                    <a:cubicBezTo>
                      <a:pt x="3074" y="2038"/>
                      <a:pt x="3158" y="1990"/>
                      <a:pt x="3175" y="1882"/>
                    </a:cubicBezTo>
                    <a:cubicBezTo>
                      <a:pt x="3313" y="1157"/>
                      <a:pt x="2829" y="18"/>
                      <a:pt x="1966" y="1"/>
                    </a:cubicBezTo>
                    <a:cubicBezTo>
                      <a:pt x="1958" y="1"/>
                      <a:pt x="1949" y="1"/>
                      <a:pt x="19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142;p57">
                <a:extLst>
                  <a:ext uri="{FF2B5EF4-FFF2-40B4-BE49-F238E27FC236}">
                    <a16:creationId xmlns:a16="http://schemas.microsoft.com/office/drawing/2014/main" id="{D23006F5-C532-4684-BD2E-4047D1BC0423}"/>
                  </a:ext>
                </a:extLst>
              </p:cNvPr>
              <p:cNvSpPr/>
              <p:nvPr/>
            </p:nvSpPr>
            <p:spPr>
              <a:xfrm>
                <a:off x="2550175" y="722225"/>
                <a:ext cx="37850" cy="125975"/>
              </a:xfrm>
              <a:custGeom>
                <a:avLst/>
                <a:gdLst/>
                <a:ahLst/>
                <a:cxnLst/>
                <a:rect l="l" t="t" r="r" b="b"/>
                <a:pathLst>
                  <a:path w="1514" h="5039" extrusionOk="0">
                    <a:moveTo>
                      <a:pt x="250" y="1"/>
                    </a:moveTo>
                    <a:cubicBezTo>
                      <a:pt x="130" y="1"/>
                      <a:pt x="1" y="87"/>
                      <a:pt x="12" y="226"/>
                    </a:cubicBezTo>
                    <a:cubicBezTo>
                      <a:pt x="81" y="985"/>
                      <a:pt x="340" y="1727"/>
                      <a:pt x="547" y="2470"/>
                    </a:cubicBezTo>
                    <a:cubicBezTo>
                      <a:pt x="771" y="3298"/>
                      <a:pt x="944" y="4195"/>
                      <a:pt x="1323" y="4989"/>
                    </a:cubicBezTo>
                    <a:cubicBezTo>
                      <a:pt x="1344" y="5023"/>
                      <a:pt x="1377" y="5038"/>
                      <a:pt x="1410" y="5038"/>
                    </a:cubicBezTo>
                    <a:cubicBezTo>
                      <a:pt x="1462" y="5038"/>
                      <a:pt x="1513" y="5001"/>
                      <a:pt x="1513" y="4938"/>
                    </a:cubicBezTo>
                    <a:cubicBezTo>
                      <a:pt x="1496" y="4178"/>
                      <a:pt x="1272" y="3419"/>
                      <a:pt x="1099" y="2694"/>
                    </a:cubicBezTo>
                    <a:cubicBezTo>
                      <a:pt x="909" y="1831"/>
                      <a:pt x="771" y="933"/>
                      <a:pt x="426" y="105"/>
                    </a:cubicBezTo>
                    <a:cubicBezTo>
                      <a:pt x="393" y="33"/>
                      <a:pt x="323" y="1"/>
                      <a:pt x="2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143;p57">
                <a:extLst>
                  <a:ext uri="{FF2B5EF4-FFF2-40B4-BE49-F238E27FC236}">
                    <a16:creationId xmlns:a16="http://schemas.microsoft.com/office/drawing/2014/main" id="{AD00D1C6-45B5-4609-BAAD-06F4C508E506}"/>
                  </a:ext>
                </a:extLst>
              </p:cNvPr>
              <p:cNvSpPr/>
              <p:nvPr/>
            </p:nvSpPr>
            <p:spPr>
              <a:xfrm>
                <a:off x="2517225" y="653275"/>
                <a:ext cx="78400" cy="80425"/>
              </a:xfrm>
              <a:custGeom>
                <a:avLst/>
                <a:gdLst/>
                <a:ahLst/>
                <a:cxnLst/>
                <a:rect l="l" t="t" r="r" b="b"/>
                <a:pathLst>
                  <a:path w="3136" h="3217" extrusionOk="0">
                    <a:moveTo>
                      <a:pt x="1989" y="495"/>
                    </a:moveTo>
                    <a:cubicBezTo>
                      <a:pt x="2553" y="495"/>
                      <a:pt x="2713" y="1184"/>
                      <a:pt x="2469" y="1672"/>
                    </a:cubicBezTo>
                    <a:cubicBezTo>
                      <a:pt x="2193" y="2224"/>
                      <a:pt x="1571" y="2345"/>
                      <a:pt x="1174" y="2742"/>
                    </a:cubicBezTo>
                    <a:cubicBezTo>
                      <a:pt x="1164" y="2753"/>
                      <a:pt x="1155" y="2763"/>
                      <a:pt x="1147" y="2774"/>
                    </a:cubicBezTo>
                    <a:lnTo>
                      <a:pt x="1147" y="2774"/>
                    </a:lnTo>
                    <a:cubicBezTo>
                      <a:pt x="846" y="2584"/>
                      <a:pt x="635" y="2261"/>
                      <a:pt x="605" y="1879"/>
                    </a:cubicBezTo>
                    <a:cubicBezTo>
                      <a:pt x="553" y="1206"/>
                      <a:pt x="1157" y="705"/>
                      <a:pt x="1744" y="533"/>
                    </a:cubicBezTo>
                    <a:cubicBezTo>
                      <a:pt x="1833" y="507"/>
                      <a:pt x="1914" y="495"/>
                      <a:pt x="1989" y="495"/>
                    </a:cubicBezTo>
                    <a:close/>
                    <a:moveTo>
                      <a:pt x="1926" y="0"/>
                    </a:moveTo>
                    <a:cubicBezTo>
                      <a:pt x="1823" y="0"/>
                      <a:pt x="1716" y="11"/>
                      <a:pt x="1606" y="32"/>
                    </a:cubicBezTo>
                    <a:cubicBezTo>
                      <a:pt x="777" y="188"/>
                      <a:pt x="1" y="1085"/>
                      <a:pt x="139" y="1931"/>
                    </a:cubicBezTo>
                    <a:cubicBezTo>
                      <a:pt x="239" y="2633"/>
                      <a:pt x="815" y="3216"/>
                      <a:pt x="1492" y="3216"/>
                    </a:cubicBezTo>
                    <a:cubicBezTo>
                      <a:pt x="1630" y="3216"/>
                      <a:pt x="1773" y="3192"/>
                      <a:pt x="1916" y="3139"/>
                    </a:cubicBezTo>
                    <a:cubicBezTo>
                      <a:pt x="2003" y="3105"/>
                      <a:pt x="2003" y="2949"/>
                      <a:pt x="1899" y="2949"/>
                    </a:cubicBezTo>
                    <a:cubicBezTo>
                      <a:pt x="1857" y="2954"/>
                      <a:pt x="1816" y="2956"/>
                      <a:pt x="1774" y="2956"/>
                    </a:cubicBezTo>
                    <a:cubicBezTo>
                      <a:pt x="1737" y="2956"/>
                      <a:pt x="1700" y="2954"/>
                      <a:pt x="1663" y="2951"/>
                    </a:cubicBezTo>
                    <a:lnTo>
                      <a:pt x="1663" y="2951"/>
                    </a:lnTo>
                    <a:cubicBezTo>
                      <a:pt x="2364" y="2704"/>
                      <a:pt x="3060" y="2039"/>
                      <a:pt x="3090" y="1310"/>
                    </a:cubicBezTo>
                    <a:cubicBezTo>
                      <a:pt x="3135" y="510"/>
                      <a:pt x="2640" y="0"/>
                      <a:pt x="192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144;p57">
                <a:extLst>
                  <a:ext uri="{FF2B5EF4-FFF2-40B4-BE49-F238E27FC236}">
                    <a16:creationId xmlns:a16="http://schemas.microsoft.com/office/drawing/2014/main" id="{FBC60044-DD99-4853-ADB0-C308659AC7BA}"/>
                  </a:ext>
                </a:extLst>
              </p:cNvPr>
              <p:cNvSpPr/>
              <p:nvPr/>
            </p:nvSpPr>
            <p:spPr>
              <a:xfrm>
                <a:off x="2770950" y="690325"/>
                <a:ext cx="18150" cy="155250"/>
              </a:xfrm>
              <a:custGeom>
                <a:avLst/>
                <a:gdLst/>
                <a:ahLst/>
                <a:cxnLst/>
                <a:rect l="l" t="t" r="r" b="b"/>
                <a:pathLst>
                  <a:path w="726" h="6210" extrusionOk="0">
                    <a:moveTo>
                      <a:pt x="363" y="0"/>
                    </a:moveTo>
                    <a:cubicBezTo>
                      <a:pt x="233" y="0"/>
                      <a:pt x="104" y="86"/>
                      <a:pt x="104" y="259"/>
                    </a:cubicBezTo>
                    <a:cubicBezTo>
                      <a:pt x="18" y="2158"/>
                      <a:pt x="0" y="4246"/>
                      <a:pt x="259" y="6145"/>
                    </a:cubicBezTo>
                    <a:cubicBezTo>
                      <a:pt x="276" y="6188"/>
                      <a:pt x="320" y="6209"/>
                      <a:pt x="363" y="6209"/>
                    </a:cubicBezTo>
                    <a:cubicBezTo>
                      <a:pt x="406" y="6209"/>
                      <a:pt x="449" y="6188"/>
                      <a:pt x="466" y="6145"/>
                    </a:cubicBezTo>
                    <a:cubicBezTo>
                      <a:pt x="725" y="4246"/>
                      <a:pt x="708" y="2158"/>
                      <a:pt x="622" y="259"/>
                    </a:cubicBezTo>
                    <a:cubicBezTo>
                      <a:pt x="622" y="86"/>
                      <a:pt x="492" y="0"/>
                      <a:pt x="3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145;p57">
                <a:extLst>
                  <a:ext uri="{FF2B5EF4-FFF2-40B4-BE49-F238E27FC236}">
                    <a16:creationId xmlns:a16="http://schemas.microsoft.com/office/drawing/2014/main" id="{AA963229-289E-4773-9605-B6FA6D463547}"/>
                  </a:ext>
                </a:extLst>
              </p:cNvPr>
              <p:cNvSpPr/>
              <p:nvPr/>
            </p:nvSpPr>
            <p:spPr>
              <a:xfrm>
                <a:off x="2730500" y="617375"/>
                <a:ext cx="83125" cy="87900"/>
              </a:xfrm>
              <a:custGeom>
                <a:avLst/>
                <a:gdLst/>
                <a:ahLst/>
                <a:cxnLst/>
                <a:rect l="l" t="t" r="r" b="b"/>
                <a:pathLst>
                  <a:path w="3325" h="3516" extrusionOk="0">
                    <a:moveTo>
                      <a:pt x="1971" y="536"/>
                    </a:moveTo>
                    <a:cubicBezTo>
                      <a:pt x="2536" y="536"/>
                      <a:pt x="2620" y="1112"/>
                      <a:pt x="2671" y="1555"/>
                    </a:cubicBezTo>
                    <a:cubicBezTo>
                      <a:pt x="2740" y="2228"/>
                      <a:pt x="2481" y="2780"/>
                      <a:pt x="1739" y="2797"/>
                    </a:cubicBezTo>
                    <a:cubicBezTo>
                      <a:pt x="1536" y="2797"/>
                      <a:pt x="1466" y="3063"/>
                      <a:pt x="1626" y="3187"/>
                    </a:cubicBezTo>
                    <a:lnTo>
                      <a:pt x="1626" y="3187"/>
                    </a:lnTo>
                    <a:cubicBezTo>
                      <a:pt x="1176" y="2999"/>
                      <a:pt x="825" y="2725"/>
                      <a:pt x="635" y="2228"/>
                    </a:cubicBezTo>
                    <a:cubicBezTo>
                      <a:pt x="410" y="1641"/>
                      <a:pt x="773" y="1054"/>
                      <a:pt x="1256" y="726"/>
                    </a:cubicBezTo>
                    <a:cubicBezTo>
                      <a:pt x="1463" y="588"/>
                      <a:pt x="1705" y="536"/>
                      <a:pt x="1946" y="536"/>
                    </a:cubicBezTo>
                    <a:cubicBezTo>
                      <a:pt x="1955" y="536"/>
                      <a:pt x="1963" y="536"/>
                      <a:pt x="1971" y="536"/>
                    </a:cubicBezTo>
                    <a:close/>
                    <a:moveTo>
                      <a:pt x="1832" y="0"/>
                    </a:moveTo>
                    <a:cubicBezTo>
                      <a:pt x="1813" y="0"/>
                      <a:pt x="1793" y="1"/>
                      <a:pt x="1774" y="1"/>
                    </a:cubicBezTo>
                    <a:cubicBezTo>
                      <a:pt x="842" y="36"/>
                      <a:pt x="151" y="916"/>
                      <a:pt x="65" y="1779"/>
                    </a:cubicBezTo>
                    <a:cubicBezTo>
                      <a:pt x="0" y="2640"/>
                      <a:pt x="821" y="3516"/>
                      <a:pt x="1680" y="3516"/>
                    </a:cubicBezTo>
                    <a:cubicBezTo>
                      <a:pt x="1734" y="3516"/>
                      <a:pt x="1789" y="3512"/>
                      <a:pt x="1843" y="3505"/>
                    </a:cubicBezTo>
                    <a:cubicBezTo>
                      <a:pt x="1942" y="3505"/>
                      <a:pt x="1988" y="3398"/>
                      <a:pt x="1954" y="3325"/>
                    </a:cubicBezTo>
                    <a:lnTo>
                      <a:pt x="1954" y="3325"/>
                    </a:lnTo>
                    <a:cubicBezTo>
                      <a:pt x="1999" y="3333"/>
                      <a:pt x="2043" y="3337"/>
                      <a:pt x="2086" y="3337"/>
                    </a:cubicBezTo>
                    <a:cubicBezTo>
                      <a:pt x="2705" y="3337"/>
                      <a:pt x="3150" y="2510"/>
                      <a:pt x="3206" y="1934"/>
                    </a:cubicBezTo>
                    <a:cubicBezTo>
                      <a:pt x="3325" y="934"/>
                      <a:pt x="2894" y="0"/>
                      <a:pt x="18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146;p57">
                <a:extLst>
                  <a:ext uri="{FF2B5EF4-FFF2-40B4-BE49-F238E27FC236}">
                    <a16:creationId xmlns:a16="http://schemas.microsoft.com/office/drawing/2014/main" id="{9A9627CE-5064-42BF-96F5-7C5EDB89E4FB}"/>
                  </a:ext>
                </a:extLst>
              </p:cNvPr>
              <p:cNvSpPr/>
              <p:nvPr/>
            </p:nvSpPr>
            <p:spPr>
              <a:xfrm>
                <a:off x="2976375" y="722925"/>
                <a:ext cx="65125" cy="121950"/>
              </a:xfrm>
              <a:custGeom>
                <a:avLst/>
                <a:gdLst/>
                <a:ahLst/>
                <a:cxnLst/>
                <a:rect l="l" t="t" r="r" b="b"/>
                <a:pathLst>
                  <a:path w="2605" h="4878" extrusionOk="0">
                    <a:moveTo>
                      <a:pt x="2361" y="0"/>
                    </a:moveTo>
                    <a:cubicBezTo>
                      <a:pt x="2297" y="0"/>
                      <a:pt x="2233" y="29"/>
                      <a:pt x="2191" y="94"/>
                    </a:cubicBezTo>
                    <a:cubicBezTo>
                      <a:pt x="1742" y="733"/>
                      <a:pt x="1483" y="1544"/>
                      <a:pt x="1173" y="2269"/>
                    </a:cubicBezTo>
                    <a:cubicBezTo>
                      <a:pt x="1097" y="2420"/>
                      <a:pt x="410" y="4154"/>
                      <a:pt x="242" y="4576"/>
                    </a:cubicBezTo>
                    <a:lnTo>
                      <a:pt x="243" y="4576"/>
                    </a:lnTo>
                    <a:cubicBezTo>
                      <a:pt x="237" y="4571"/>
                      <a:pt x="231" y="4567"/>
                      <a:pt x="223" y="4564"/>
                    </a:cubicBezTo>
                    <a:lnTo>
                      <a:pt x="206" y="4564"/>
                    </a:lnTo>
                    <a:lnTo>
                      <a:pt x="154" y="4547"/>
                    </a:lnTo>
                    <a:cubicBezTo>
                      <a:pt x="149" y="4542"/>
                      <a:pt x="143" y="4540"/>
                      <a:pt x="136" y="4540"/>
                    </a:cubicBezTo>
                    <a:cubicBezTo>
                      <a:pt x="118" y="4540"/>
                      <a:pt x="97" y="4552"/>
                      <a:pt x="85" y="4564"/>
                    </a:cubicBezTo>
                    <a:cubicBezTo>
                      <a:pt x="51" y="4616"/>
                      <a:pt x="33" y="4651"/>
                      <a:pt x="16" y="4703"/>
                    </a:cubicBezTo>
                    <a:cubicBezTo>
                      <a:pt x="0" y="4797"/>
                      <a:pt x="71" y="4877"/>
                      <a:pt x="162" y="4877"/>
                    </a:cubicBezTo>
                    <a:cubicBezTo>
                      <a:pt x="171" y="4877"/>
                      <a:pt x="180" y="4877"/>
                      <a:pt x="189" y="4875"/>
                    </a:cubicBezTo>
                    <a:cubicBezTo>
                      <a:pt x="758" y="4754"/>
                      <a:pt x="1034" y="3581"/>
                      <a:pt x="1276" y="3115"/>
                    </a:cubicBezTo>
                    <a:cubicBezTo>
                      <a:pt x="1708" y="2200"/>
                      <a:pt x="2329" y="1233"/>
                      <a:pt x="2571" y="250"/>
                    </a:cubicBezTo>
                    <a:cubicBezTo>
                      <a:pt x="2604" y="103"/>
                      <a:pt x="2483" y="0"/>
                      <a:pt x="23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2147;p57">
                <a:extLst>
                  <a:ext uri="{FF2B5EF4-FFF2-40B4-BE49-F238E27FC236}">
                    <a16:creationId xmlns:a16="http://schemas.microsoft.com/office/drawing/2014/main" id="{C93F47D0-E636-4D6F-9BDE-AA7C9BD58898}"/>
                  </a:ext>
                </a:extLst>
              </p:cNvPr>
              <p:cNvSpPr/>
              <p:nvPr/>
            </p:nvSpPr>
            <p:spPr>
              <a:xfrm>
                <a:off x="3014750" y="667100"/>
                <a:ext cx="86750" cy="73150"/>
              </a:xfrm>
              <a:custGeom>
                <a:avLst/>
                <a:gdLst/>
                <a:ahLst/>
                <a:cxnLst/>
                <a:rect l="l" t="t" r="r" b="b"/>
                <a:pathLst>
                  <a:path w="3470" h="2926" extrusionOk="0">
                    <a:moveTo>
                      <a:pt x="1776" y="1"/>
                    </a:moveTo>
                    <a:cubicBezTo>
                      <a:pt x="1266" y="1"/>
                      <a:pt x="747" y="218"/>
                      <a:pt x="466" y="618"/>
                    </a:cubicBezTo>
                    <a:cubicBezTo>
                      <a:pt x="0" y="1309"/>
                      <a:pt x="69" y="2379"/>
                      <a:pt x="794" y="2880"/>
                    </a:cubicBezTo>
                    <a:cubicBezTo>
                      <a:pt x="817" y="2896"/>
                      <a:pt x="841" y="2903"/>
                      <a:pt x="864" y="2903"/>
                    </a:cubicBezTo>
                    <a:cubicBezTo>
                      <a:pt x="965" y="2903"/>
                      <a:pt x="1054" y="2771"/>
                      <a:pt x="984" y="2672"/>
                    </a:cubicBezTo>
                    <a:lnTo>
                      <a:pt x="1001" y="2672"/>
                    </a:lnTo>
                    <a:cubicBezTo>
                      <a:pt x="690" y="2224"/>
                      <a:pt x="535" y="1740"/>
                      <a:pt x="708" y="1188"/>
                    </a:cubicBezTo>
                    <a:cubicBezTo>
                      <a:pt x="866" y="739"/>
                      <a:pt x="1307" y="523"/>
                      <a:pt x="1745" y="523"/>
                    </a:cubicBezTo>
                    <a:cubicBezTo>
                      <a:pt x="1880" y="523"/>
                      <a:pt x="2014" y="543"/>
                      <a:pt x="2140" y="584"/>
                    </a:cubicBezTo>
                    <a:cubicBezTo>
                      <a:pt x="2693" y="757"/>
                      <a:pt x="2848" y="1395"/>
                      <a:pt x="2623" y="1896"/>
                    </a:cubicBezTo>
                    <a:cubicBezTo>
                      <a:pt x="2460" y="2263"/>
                      <a:pt x="2153" y="2377"/>
                      <a:pt x="1818" y="2377"/>
                    </a:cubicBezTo>
                    <a:cubicBezTo>
                      <a:pt x="1586" y="2377"/>
                      <a:pt x="1341" y="2322"/>
                      <a:pt x="1122" y="2258"/>
                    </a:cubicBezTo>
                    <a:cubicBezTo>
                      <a:pt x="1103" y="2253"/>
                      <a:pt x="1084" y="2251"/>
                      <a:pt x="1067" y="2251"/>
                    </a:cubicBezTo>
                    <a:cubicBezTo>
                      <a:pt x="910" y="2251"/>
                      <a:pt x="825" y="2445"/>
                      <a:pt x="949" y="2569"/>
                    </a:cubicBezTo>
                    <a:cubicBezTo>
                      <a:pt x="1212" y="2810"/>
                      <a:pt x="1538" y="2926"/>
                      <a:pt x="1863" y="2926"/>
                    </a:cubicBezTo>
                    <a:cubicBezTo>
                      <a:pt x="2329" y="2926"/>
                      <a:pt x="2791" y="2688"/>
                      <a:pt x="3055" y="2241"/>
                    </a:cubicBezTo>
                    <a:cubicBezTo>
                      <a:pt x="3469" y="1568"/>
                      <a:pt x="3279" y="688"/>
                      <a:pt x="2623" y="239"/>
                    </a:cubicBezTo>
                    <a:cubicBezTo>
                      <a:pt x="2379" y="78"/>
                      <a:pt x="2079" y="1"/>
                      <a:pt x="1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148;p57">
                <a:extLst>
                  <a:ext uri="{FF2B5EF4-FFF2-40B4-BE49-F238E27FC236}">
                    <a16:creationId xmlns:a16="http://schemas.microsoft.com/office/drawing/2014/main" id="{55F4F65D-C532-40C7-81FA-619B0E7F5E09}"/>
                  </a:ext>
                </a:extLst>
              </p:cNvPr>
              <p:cNvSpPr/>
              <p:nvPr/>
            </p:nvSpPr>
            <p:spPr>
              <a:xfrm>
                <a:off x="3207400" y="842375"/>
                <a:ext cx="75775" cy="81725"/>
              </a:xfrm>
              <a:custGeom>
                <a:avLst/>
                <a:gdLst/>
                <a:ahLst/>
                <a:cxnLst/>
                <a:rect l="l" t="t" r="r" b="b"/>
                <a:pathLst>
                  <a:path w="3031" h="3269" extrusionOk="0">
                    <a:moveTo>
                      <a:pt x="2796" y="0"/>
                    </a:moveTo>
                    <a:cubicBezTo>
                      <a:pt x="2766" y="0"/>
                      <a:pt x="2734" y="9"/>
                      <a:pt x="2702" y="28"/>
                    </a:cubicBezTo>
                    <a:cubicBezTo>
                      <a:pt x="2167" y="356"/>
                      <a:pt x="1787" y="960"/>
                      <a:pt x="1390" y="1426"/>
                    </a:cubicBezTo>
                    <a:cubicBezTo>
                      <a:pt x="924" y="1961"/>
                      <a:pt x="389" y="2479"/>
                      <a:pt x="44" y="3100"/>
                    </a:cubicBezTo>
                    <a:cubicBezTo>
                      <a:pt x="0" y="3172"/>
                      <a:pt x="65" y="3268"/>
                      <a:pt x="148" y="3268"/>
                    </a:cubicBezTo>
                    <a:cubicBezTo>
                      <a:pt x="164" y="3268"/>
                      <a:pt x="182" y="3264"/>
                      <a:pt x="199" y="3256"/>
                    </a:cubicBezTo>
                    <a:cubicBezTo>
                      <a:pt x="717" y="2893"/>
                      <a:pt x="1114" y="2393"/>
                      <a:pt x="1545" y="1927"/>
                    </a:cubicBezTo>
                    <a:cubicBezTo>
                      <a:pt x="2011" y="1426"/>
                      <a:pt x="2667" y="908"/>
                      <a:pt x="2960" y="304"/>
                    </a:cubicBezTo>
                    <a:cubicBezTo>
                      <a:pt x="3031" y="164"/>
                      <a:pt x="2929" y="0"/>
                      <a:pt x="27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149;p57">
                <a:extLst>
                  <a:ext uri="{FF2B5EF4-FFF2-40B4-BE49-F238E27FC236}">
                    <a16:creationId xmlns:a16="http://schemas.microsoft.com/office/drawing/2014/main" id="{1ED282BB-3611-4AF7-A031-C36980ACFBE6}"/>
                  </a:ext>
                </a:extLst>
              </p:cNvPr>
              <p:cNvSpPr/>
              <p:nvPr/>
            </p:nvSpPr>
            <p:spPr>
              <a:xfrm>
                <a:off x="3255625" y="789025"/>
                <a:ext cx="86200" cy="68300"/>
              </a:xfrm>
              <a:custGeom>
                <a:avLst/>
                <a:gdLst/>
                <a:ahLst/>
                <a:cxnLst/>
                <a:rect l="l" t="t" r="r" b="b"/>
                <a:pathLst>
                  <a:path w="3448" h="2732" extrusionOk="0">
                    <a:moveTo>
                      <a:pt x="1828" y="539"/>
                    </a:moveTo>
                    <a:cubicBezTo>
                      <a:pt x="2049" y="539"/>
                      <a:pt x="2276" y="624"/>
                      <a:pt x="2481" y="833"/>
                    </a:cubicBezTo>
                    <a:cubicBezTo>
                      <a:pt x="2861" y="1213"/>
                      <a:pt x="2826" y="1851"/>
                      <a:pt x="2395" y="2179"/>
                    </a:cubicBezTo>
                    <a:cubicBezTo>
                      <a:pt x="2223" y="2291"/>
                      <a:pt x="2029" y="2345"/>
                      <a:pt x="1836" y="2345"/>
                    </a:cubicBezTo>
                    <a:cubicBezTo>
                      <a:pt x="1583" y="2345"/>
                      <a:pt x="1331" y="2252"/>
                      <a:pt x="1135" y="2076"/>
                    </a:cubicBezTo>
                    <a:cubicBezTo>
                      <a:pt x="1111" y="2052"/>
                      <a:pt x="1083" y="2040"/>
                      <a:pt x="1056" y="2037"/>
                    </a:cubicBezTo>
                    <a:lnTo>
                      <a:pt x="1056" y="2037"/>
                    </a:lnTo>
                    <a:cubicBezTo>
                      <a:pt x="1041" y="2018"/>
                      <a:pt x="1022" y="2002"/>
                      <a:pt x="997" y="1990"/>
                    </a:cubicBezTo>
                    <a:cubicBezTo>
                      <a:pt x="307" y="1651"/>
                      <a:pt x="1027" y="539"/>
                      <a:pt x="1828" y="539"/>
                    </a:cubicBezTo>
                    <a:close/>
                    <a:moveTo>
                      <a:pt x="1846" y="1"/>
                    </a:moveTo>
                    <a:cubicBezTo>
                      <a:pt x="1354" y="1"/>
                      <a:pt x="852" y="260"/>
                      <a:pt x="531" y="643"/>
                    </a:cubicBezTo>
                    <a:cubicBezTo>
                      <a:pt x="156" y="1103"/>
                      <a:pt x="0" y="2353"/>
                      <a:pt x="858" y="2353"/>
                    </a:cubicBezTo>
                    <a:cubicBezTo>
                      <a:pt x="870" y="2353"/>
                      <a:pt x="881" y="2352"/>
                      <a:pt x="893" y="2352"/>
                    </a:cubicBezTo>
                    <a:cubicBezTo>
                      <a:pt x="935" y="2352"/>
                      <a:pt x="972" y="2338"/>
                      <a:pt x="1003" y="2316"/>
                    </a:cubicBezTo>
                    <a:lnTo>
                      <a:pt x="1003" y="2316"/>
                    </a:lnTo>
                    <a:cubicBezTo>
                      <a:pt x="1216" y="2599"/>
                      <a:pt x="1564" y="2731"/>
                      <a:pt x="1918" y="2731"/>
                    </a:cubicBezTo>
                    <a:cubicBezTo>
                      <a:pt x="2219" y="2731"/>
                      <a:pt x="2524" y="2636"/>
                      <a:pt x="2757" y="2456"/>
                    </a:cubicBezTo>
                    <a:cubicBezTo>
                      <a:pt x="3448" y="1920"/>
                      <a:pt x="3310" y="971"/>
                      <a:pt x="2757" y="384"/>
                    </a:cubicBezTo>
                    <a:cubicBezTo>
                      <a:pt x="2495" y="115"/>
                      <a:pt x="2173" y="1"/>
                      <a:pt x="18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150;p57">
                <a:extLst>
                  <a:ext uri="{FF2B5EF4-FFF2-40B4-BE49-F238E27FC236}">
                    <a16:creationId xmlns:a16="http://schemas.microsoft.com/office/drawing/2014/main" id="{52F81301-5757-4A4D-883D-2CD441EB9C69}"/>
                  </a:ext>
                </a:extLst>
              </p:cNvPr>
              <p:cNvSpPr/>
              <p:nvPr/>
            </p:nvSpPr>
            <p:spPr>
              <a:xfrm>
                <a:off x="3220550" y="1114950"/>
                <a:ext cx="75125" cy="12275"/>
              </a:xfrm>
              <a:custGeom>
                <a:avLst/>
                <a:gdLst/>
                <a:ahLst/>
                <a:cxnLst/>
                <a:rect l="l" t="t" r="r" b="b"/>
                <a:pathLst>
                  <a:path w="3005" h="491" extrusionOk="0">
                    <a:moveTo>
                      <a:pt x="2187" y="1"/>
                    </a:moveTo>
                    <a:cubicBezTo>
                      <a:pt x="1986" y="1"/>
                      <a:pt x="1784" y="16"/>
                      <a:pt x="1589" y="16"/>
                    </a:cubicBezTo>
                    <a:cubicBezTo>
                      <a:pt x="1396" y="9"/>
                      <a:pt x="1203" y="5"/>
                      <a:pt x="1008" y="5"/>
                    </a:cubicBezTo>
                    <a:cubicBezTo>
                      <a:pt x="734" y="5"/>
                      <a:pt x="457" y="13"/>
                      <a:pt x="173" y="33"/>
                    </a:cubicBezTo>
                    <a:cubicBezTo>
                      <a:pt x="53" y="50"/>
                      <a:pt x="1" y="258"/>
                      <a:pt x="156" y="275"/>
                    </a:cubicBezTo>
                    <a:cubicBezTo>
                      <a:pt x="553" y="344"/>
                      <a:pt x="967" y="378"/>
                      <a:pt x="1382" y="396"/>
                    </a:cubicBezTo>
                    <a:cubicBezTo>
                      <a:pt x="1710" y="419"/>
                      <a:pt x="2062" y="490"/>
                      <a:pt x="2395" y="490"/>
                    </a:cubicBezTo>
                    <a:cubicBezTo>
                      <a:pt x="2552" y="490"/>
                      <a:pt x="2705" y="474"/>
                      <a:pt x="2849" y="430"/>
                    </a:cubicBezTo>
                    <a:cubicBezTo>
                      <a:pt x="3004" y="378"/>
                      <a:pt x="3004" y="154"/>
                      <a:pt x="2849" y="102"/>
                    </a:cubicBezTo>
                    <a:cubicBezTo>
                      <a:pt x="2639" y="20"/>
                      <a:pt x="2414" y="1"/>
                      <a:pt x="21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151;p57">
                <a:extLst>
                  <a:ext uri="{FF2B5EF4-FFF2-40B4-BE49-F238E27FC236}">
                    <a16:creationId xmlns:a16="http://schemas.microsoft.com/office/drawing/2014/main" id="{1FAD7D01-FF52-4DA2-99D5-B00FA16ABEBD}"/>
                  </a:ext>
                </a:extLst>
              </p:cNvPr>
              <p:cNvSpPr/>
              <p:nvPr/>
            </p:nvSpPr>
            <p:spPr>
              <a:xfrm>
                <a:off x="3287450" y="1093700"/>
                <a:ext cx="83300" cy="72125"/>
              </a:xfrm>
              <a:custGeom>
                <a:avLst/>
                <a:gdLst/>
                <a:ahLst/>
                <a:cxnLst/>
                <a:rect l="l" t="t" r="r" b="b"/>
                <a:pathLst>
                  <a:path w="3332" h="2885" extrusionOk="0">
                    <a:moveTo>
                      <a:pt x="1397" y="449"/>
                    </a:moveTo>
                    <a:cubicBezTo>
                      <a:pt x="1465" y="449"/>
                      <a:pt x="1535" y="456"/>
                      <a:pt x="1605" y="469"/>
                    </a:cubicBezTo>
                    <a:cubicBezTo>
                      <a:pt x="1847" y="538"/>
                      <a:pt x="2054" y="642"/>
                      <a:pt x="2261" y="780"/>
                    </a:cubicBezTo>
                    <a:cubicBezTo>
                      <a:pt x="2624" y="1021"/>
                      <a:pt x="2624" y="1349"/>
                      <a:pt x="2451" y="1694"/>
                    </a:cubicBezTo>
                    <a:cubicBezTo>
                      <a:pt x="2247" y="2117"/>
                      <a:pt x="1859" y="2483"/>
                      <a:pt x="1390" y="2483"/>
                    </a:cubicBezTo>
                    <a:cubicBezTo>
                      <a:pt x="1342" y="2483"/>
                      <a:pt x="1293" y="2479"/>
                      <a:pt x="1243" y="2471"/>
                    </a:cubicBezTo>
                    <a:cubicBezTo>
                      <a:pt x="731" y="2402"/>
                      <a:pt x="518" y="1944"/>
                      <a:pt x="552" y="1490"/>
                    </a:cubicBezTo>
                    <a:lnTo>
                      <a:pt x="552" y="1490"/>
                    </a:lnTo>
                    <a:cubicBezTo>
                      <a:pt x="637" y="1472"/>
                      <a:pt x="711" y="1391"/>
                      <a:pt x="690" y="1280"/>
                    </a:cubicBezTo>
                    <a:cubicBezTo>
                      <a:pt x="555" y="753"/>
                      <a:pt x="932" y="449"/>
                      <a:pt x="1397" y="449"/>
                    </a:cubicBezTo>
                    <a:close/>
                    <a:moveTo>
                      <a:pt x="1303" y="1"/>
                    </a:moveTo>
                    <a:cubicBezTo>
                      <a:pt x="690" y="1"/>
                      <a:pt x="0" y="689"/>
                      <a:pt x="294" y="1284"/>
                    </a:cubicBezTo>
                    <a:lnTo>
                      <a:pt x="294" y="1284"/>
                    </a:lnTo>
                    <a:cubicBezTo>
                      <a:pt x="93" y="1892"/>
                      <a:pt x="408" y="2569"/>
                      <a:pt x="1036" y="2799"/>
                    </a:cubicBezTo>
                    <a:cubicBezTo>
                      <a:pt x="1176" y="2858"/>
                      <a:pt x="1314" y="2885"/>
                      <a:pt x="1449" y="2885"/>
                    </a:cubicBezTo>
                    <a:cubicBezTo>
                      <a:pt x="2139" y="2885"/>
                      <a:pt x="2723" y="2183"/>
                      <a:pt x="2969" y="1591"/>
                    </a:cubicBezTo>
                    <a:cubicBezTo>
                      <a:pt x="3331" y="659"/>
                      <a:pt x="2106" y="55"/>
                      <a:pt x="1364" y="3"/>
                    </a:cubicBezTo>
                    <a:cubicBezTo>
                      <a:pt x="1343" y="1"/>
                      <a:pt x="1323" y="1"/>
                      <a:pt x="13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152;p57">
                <a:extLst>
                  <a:ext uri="{FF2B5EF4-FFF2-40B4-BE49-F238E27FC236}">
                    <a16:creationId xmlns:a16="http://schemas.microsoft.com/office/drawing/2014/main" id="{10AF2C4F-C7BA-4671-981B-A5E7729F6125}"/>
                  </a:ext>
                </a:extLst>
              </p:cNvPr>
              <p:cNvSpPr/>
              <p:nvPr/>
            </p:nvSpPr>
            <p:spPr>
              <a:xfrm>
                <a:off x="2500825" y="984700"/>
                <a:ext cx="33075" cy="103800"/>
              </a:xfrm>
              <a:custGeom>
                <a:avLst/>
                <a:gdLst/>
                <a:ahLst/>
                <a:cxnLst/>
                <a:rect l="l" t="t" r="r" b="b"/>
                <a:pathLst>
                  <a:path w="1323" h="4152" extrusionOk="0">
                    <a:moveTo>
                      <a:pt x="1070" y="1"/>
                    </a:moveTo>
                    <a:cubicBezTo>
                      <a:pt x="1029" y="1"/>
                      <a:pt x="987" y="15"/>
                      <a:pt x="950" y="48"/>
                    </a:cubicBezTo>
                    <a:cubicBezTo>
                      <a:pt x="225" y="721"/>
                      <a:pt x="1" y="1809"/>
                      <a:pt x="35" y="2758"/>
                    </a:cubicBezTo>
                    <a:cubicBezTo>
                      <a:pt x="35" y="3211"/>
                      <a:pt x="172" y="4151"/>
                      <a:pt x="759" y="4151"/>
                    </a:cubicBezTo>
                    <a:cubicBezTo>
                      <a:pt x="798" y="4151"/>
                      <a:pt x="839" y="4147"/>
                      <a:pt x="881" y="4139"/>
                    </a:cubicBezTo>
                    <a:cubicBezTo>
                      <a:pt x="985" y="4121"/>
                      <a:pt x="950" y="3966"/>
                      <a:pt x="847" y="3949"/>
                    </a:cubicBezTo>
                    <a:cubicBezTo>
                      <a:pt x="242" y="3880"/>
                      <a:pt x="467" y="2257"/>
                      <a:pt x="536" y="1895"/>
                    </a:cubicBezTo>
                    <a:cubicBezTo>
                      <a:pt x="639" y="1308"/>
                      <a:pt x="985" y="825"/>
                      <a:pt x="1244" y="290"/>
                    </a:cubicBezTo>
                    <a:cubicBezTo>
                      <a:pt x="1322" y="145"/>
                      <a:pt x="1201" y="1"/>
                      <a:pt x="10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153;p57">
                <a:extLst>
                  <a:ext uri="{FF2B5EF4-FFF2-40B4-BE49-F238E27FC236}">
                    <a16:creationId xmlns:a16="http://schemas.microsoft.com/office/drawing/2014/main" id="{DF3FC39D-A226-425D-8DC7-64DFCB03A734}"/>
                  </a:ext>
                </a:extLst>
              </p:cNvPr>
              <p:cNvSpPr/>
              <p:nvPr/>
            </p:nvSpPr>
            <p:spPr>
              <a:xfrm>
                <a:off x="2554350" y="968025"/>
                <a:ext cx="40625" cy="10075"/>
              </a:xfrm>
              <a:custGeom>
                <a:avLst/>
                <a:gdLst/>
                <a:ahLst/>
                <a:cxnLst/>
                <a:rect l="l" t="t" r="r" b="b"/>
                <a:pathLst>
                  <a:path w="1625" h="403" extrusionOk="0">
                    <a:moveTo>
                      <a:pt x="1442" y="1"/>
                    </a:moveTo>
                    <a:cubicBezTo>
                      <a:pt x="1428" y="1"/>
                      <a:pt x="1414" y="3"/>
                      <a:pt x="1398" y="7"/>
                    </a:cubicBezTo>
                    <a:cubicBezTo>
                      <a:pt x="1156" y="42"/>
                      <a:pt x="898" y="94"/>
                      <a:pt x="656" y="128"/>
                    </a:cubicBezTo>
                    <a:cubicBezTo>
                      <a:pt x="449" y="128"/>
                      <a:pt x="242" y="145"/>
                      <a:pt x="52" y="180"/>
                    </a:cubicBezTo>
                    <a:cubicBezTo>
                      <a:pt x="0" y="197"/>
                      <a:pt x="0" y="249"/>
                      <a:pt x="35" y="266"/>
                    </a:cubicBezTo>
                    <a:cubicBezTo>
                      <a:pt x="227" y="363"/>
                      <a:pt x="461" y="403"/>
                      <a:pt x="697" y="403"/>
                    </a:cubicBezTo>
                    <a:cubicBezTo>
                      <a:pt x="969" y="403"/>
                      <a:pt x="1245" y="349"/>
                      <a:pt x="1467" y="266"/>
                    </a:cubicBezTo>
                    <a:cubicBezTo>
                      <a:pt x="1624" y="219"/>
                      <a:pt x="1581" y="1"/>
                      <a:pt x="1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154;p57">
                <a:extLst>
                  <a:ext uri="{FF2B5EF4-FFF2-40B4-BE49-F238E27FC236}">
                    <a16:creationId xmlns:a16="http://schemas.microsoft.com/office/drawing/2014/main" id="{79369650-8026-4720-802E-8F1F704D71DC}"/>
                  </a:ext>
                </a:extLst>
              </p:cNvPr>
              <p:cNvSpPr/>
              <p:nvPr/>
            </p:nvSpPr>
            <p:spPr>
              <a:xfrm>
                <a:off x="3009275" y="1243825"/>
                <a:ext cx="49675" cy="33575"/>
              </a:xfrm>
              <a:custGeom>
                <a:avLst/>
                <a:gdLst/>
                <a:ahLst/>
                <a:cxnLst/>
                <a:rect l="l" t="t" r="r" b="b"/>
                <a:pathLst>
                  <a:path w="1987" h="1343" extrusionOk="0">
                    <a:moveTo>
                      <a:pt x="1776" y="1"/>
                    </a:moveTo>
                    <a:cubicBezTo>
                      <a:pt x="1764" y="1"/>
                      <a:pt x="1751" y="2"/>
                      <a:pt x="1738" y="4"/>
                    </a:cubicBezTo>
                    <a:cubicBezTo>
                      <a:pt x="1375" y="73"/>
                      <a:pt x="1047" y="246"/>
                      <a:pt x="754" y="470"/>
                    </a:cubicBezTo>
                    <a:cubicBezTo>
                      <a:pt x="495" y="660"/>
                      <a:pt x="167" y="902"/>
                      <a:pt x="29" y="1213"/>
                    </a:cubicBezTo>
                    <a:cubicBezTo>
                      <a:pt x="1" y="1283"/>
                      <a:pt x="77" y="1342"/>
                      <a:pt x="143" y="1342"/>
                    </a:cubicBezTo>
                    <a:cubicBezTo>
                      <a:pt x="158" y="1342"/>
                      <a:pt x="172" y="1340"/>
                      <a:pt x="185" y="1333"/>
                    </a:cubicBezTo>
                    <a:cubicBezTo>
                      <a:pt x="461" y="1195"/>
                      <a:pt x="685" y="954"/>
                      <a:pt x="944" y="781"/>
                    </a:cubicBezTo>
                    <a:cubicBezTo>
                      <a:pt x="1237" y="591"/>
                      <a:pt x="1565" y="453"/>
                      <a:pt x="1859" y="263"/>
                    </a:cubicBezTo>
                    <a:cubicBezTo>
                      <a:pt x="1986" y="183"/>
                      <a:pt x="1922" y="1"/>
                      <a:pt x="1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155;p57">
                <a:extLst>
                  <a:ext uri="{FF2B5EF4-FFF2-40B4-BE49-F238E27FC236}">
                    <a16:creationId xmlns:a16="http://schemas.microsoft.com/office/drawing/2014/main" id="{27F8A0E2-8B40-4F9A-A7F6-5656CF7759A5}"/>
                  </a:ext>
                </a:extLst>
              </p:cNvPr>
              <p:cNvSpPr/>
              <p:nvPr/>
            </p:nvSpPr>
            <p:spPr>
              <a:xfrm>
                <a:off x="3054200" y="1253450"/>
                <a:ext cx="26175" cy="20200"/>
              </a:xfrm>
              <a:custGeom>
                <a:avLst/>
                <a:gdLst/>
                <a:ahLst/>
                <a:cxnLst/>
                <a:rect l="l" t="t" r="r" b="b"/>
                <a:pathLst>
                  <a:path w="1047" h="808" extrusionOk="0">
                    <a:moveTo>
                      <a:pt x="861" y="1"/>
                    </a:moveTo>
                    <a:cubicBezTo>
                      <a:pt x="842" y="1"/>
                      <a:pt x="823" y="5"/>
                      <a:pt x="804" y="16"/>
                    </a:cubicBezTo>
                    <a:cubicBezTo>
                      <a:pt x="562" y="172"/>
                      <a:pt x="338" y="327"/>
                      <a:pt x="113" y="517"/>
                    </a:cubicBezTo>
                    <a:cubicBezTo>
                      <a:pt x="0" y="616"/>
                      <a:pt x="119" y="807"/>
                      <a:pt x="241" y="807"/>
                    </a:cubicBezTo>
                    <a:cubicBezTo>
                      <a:pt x="268" y="807"/>
                      <a:pt x="296" y="798"/>
                      <a:pt x="321" y="776"/>
                    </a:cubicBezTo>
                    <a:cubicBezTo>
                      <a:pt x="545" y="603"/>
                      <a:pt x="752" y="431"/>
                      <a:pt x="959" y="241"/>
                    </a:cubicBezTo>
                    <a:cubicBezTo>
                      <a:pt x="1046" y="139"/>
                      <a:pt x="962" y="1"/>
                      <a:pt x="8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5" name="Google Shape;767;p33">
            <a:extLst>
              <a:ext uri="{FF2B5EF4-FFF2-40B4-BE49-F238E27FC236}">
                <a16:creationId xmlns:a16="http://schemas.microsoft.com/office/drawing/2014/main" id="{48B1019A-14A0-48D6-802D-B9FDAE98185A}"/>
              </a:ext>
            </a:extLst>
          </p:cNvPr>
          <p:cNvSpPr txBox="1">
            <a:spLocks noGrp="1"/>
          </p:cNvSpPr>
          <p:nvPr>
            <p:ph type="ctrTitle" idx="2"/>
          </p:nvPr>
        </p:nvSpPr>
        <p:spPr>
          <a:xfrm>
            <a:off x="2304695" y="3040403"/>
            <a:ext cx="2136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rgbClr val="7030A0"/>
                </a:solidFill>
              </a:rPr>
              <a:t>Client &amp; Server Validations</a:t>
            </a:r>
            <a:endParaRPr sz="2000" dirty="0">
              <a:solidFill>
                <a:srgbClr val="7030A0"/>
              </a:solidFill>
            </a:endParaRPr>
          </a:p>
        </p:txBody>
      </p:sp>
      <p:grpSp>
        <p:nvGrpSpPr>
          <p:cNvPr id="86" name="Google Shape;2156;p57">
            <a:extLst>
              <a:ext uri="{FF2B5EF4-FFF2-40B4-BE49-F238E27FC236}">
                <a16:creationId xmlns:a16="http://schemas.microsoft.com/office/drawing/2014/main" id="{F97ECE3B-0A4D-4828-89C3-0AB591D115D6}"/>
              </a:ext>
            </a:extLst>
          </p:cNvPr>
          <p:cNvGrpSpPr/>
          <p:nvPr/>
        </p:nvGrpSpPr>
        <p:grpSpPr>
          <a:xfrm>
            <a:off x="3135158" y="2528528"/>
            <a:ext cx="334726" cy="325972"/>
            <a:chOff x="1217575" y="2355450"/>
            <a:chExt cx="874650" cy="851775"/>
          </a:xfrm>
          <a:solidFill>
            <a:srgbClr val="7030A0"/>
          </a:solidFill>
        </p:grpSpPr>
        <p:sp>
          <p:nvSpPr>
            <p:cNvPr id="87" name="Google Shape;2157;p57">
              <a:extLst>
                <a:ext uri="{FF2B5EF4-FFF2-40B4-BE49-F238E27FC236}">
                  <a16:creationId xmlns:a16="http://schemas.microsoft.com/office/drawing/2014/main" id="{1DAB71B2-E647-4D90-B249-875D0713B003}"/>
                </a:ext>
              </a:extLst>
            </p:cNvPr>
            <p:cNvSpPr/>
            <p:nvPr/>
          </p:nvSpPr>
          <p:spPr>
            <a:xfrm>
              <a:off x="1238725" y="2378875"/>
              <a:ext cx="373700" cy="335600"/>
            </a:xfrm>
            <a:custGeom>
              <a:avLst/>
              <a:gdLst/>
              <a:ahLst/>
              <a:cxnLst/>
              <a:rect l="l" t="t" r="r" b="b"/>
              <a:pathLst>
                <a:path w="14948" h="13424" extrusionOk="0">
                  <a:moveTo>
                    <a:pt x="14036" y="1"/>
                  </a:moveTo>
                  <a:cubicBezTo>
                    <a:pt x="13228" y="1"/>
                    <a:pt x="12385" y="369"/>
                    <a:pt x="11651" y="755"/>
                  </a:cubicBezTo>
                  <a:cubicBezTo>
                    <a:pt x="9649" y="1790"/>
                    <a:pt x="7715" y="2964"/>
                    <a:pt x="5869" y="4241"/>
                  </a:cubicBezTo>
                  <a:cubicBezTo>
                    <a:pt x="4315" y="5311"/>
                    <a:pt x="2779" y="6502"/>
                    <a:pt x="1692" y="8038"/>
                  </a:cubicBezTo>
                  <a:cubicBezTo>
                    <a:pt x="605" y="9592"/>
                    <a:pt x="0" y="11577"/>
                    <a:pt x="484" y="13423"/>
                  </a:cubicBezTo>
                  <a:cubicBezTo>
                    <a:pt x="3193" y="11093"/>
                    <a:pt x="6645" y="9799"/>
                    <a:pt x="10218" y="9747"/>
                  </a:cubicBezTo>
                  <a:cubicBezTo>
                    <a:pt x="10960" y="6209"/>
                    <a:pt x="12583" y="2930"/>
                    <a:pt x="14947" y="185"/>
                  </a:cubicBezTo>
                  <a:cubicBezTo>
                    <a:pt x="14654" y="55"/>
                    <a:pt x="14348" y="1"/>
                    <a:pt x="140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158;p57">
              <a:extLst>
                <a:ext uri="{FF2B5EF4-FFF2-40B4-BE49-F238E27FC236}">
                  <a16:creationId xmlns:a16="http://schemas.microsoft.com/office/drawing/2014/main" id="{E85B1F10-0975-465D-87B7-712D9C1CDDD7}"/>
                </a:ext>
              </a:extLst>
            </p:cNvPr>
            <p:cNvSpPr/>
            <p:nvPr/>
          </p:nvSpPr>
          <p:spPr>
            <a:xfrm>
              <a:off x="1226650" y="2835700"/>
              <a:ext cx="384050" cy="371525"/>
            </a:xfrm>
            <a:custGeom>
              <a:avLst/>
              <a:gdLst/>
              <a:ahLst/>
              <a:cxnLst/>
              <a:rect l="l" t="t" r="r" b="b"/>
              <a:pathLst>
                <a:path w="15362" h="14861" extrusionOk="0">
                  <a:moveTo>
                    <a:pt x="207" y="0"/>
                  </a:moveTo>
                  <a:lnTo>
                    <a:pt x="207" y="0"/>
                  </a:lnTo>
                  <a:cubicBezTo>
                    <a:pt x="0" y="3798"/>
                    <a:pt x="2261" y="7388"/>
                    <a:pt x="5213" y="9769"/>
                  </a:cubicBezTo>
                  <a:cubicBezTo>
                    <a:pt x="8181" y="12151"/>
                    <a:pt x="11806" y="13515"/>
                    <a:pt x="15361" y="14861"/>
                  </a:cubicBezTo>
                  <a:cubicBezTo>
                    <a:pt x="12375" y="11875"/>
                    <a:pt x="11081" y="7612"/>
                    <a:pt x="11909" y="3470"/>
                  </a:cubicBezTo>
                  <a:lnTo>
                    <a:pt x="11909" y="3470"/>
                  </a:lnTo>
                  <a:cubicBezTo>
                    <a:pt x="11188" y="3579"/>
                    <a:pt x="10465" y="3632"/>
                    <a:pt x="9747" y="3632"/>
                  </a:cubicBezTo>
                  <a:cubicBezTo>
                    <a:pt x="6252" y="3632"/>
                    <a:pt x="2856" y="2363"/>
                    <a:pt x="20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159;p57">
              <a:extLst>
                <a:ext uri="{FF2B5EF4-FFF2-40B4-BE49-F238E27FC236}">
                  <a16:creationId xmlns:a16="http://schemas.microsoft.com/office/drawing/2014/main" id="{A6F10F23-08B0-4E6F-9633-9FE4E07DFB94}"/>
                </a:ext>
              </a:extLst>
            </p:cNvPr>
            <p:cNvSpPr/>
            <p:nvPr/>
          </p:nvSpPr>
          <p:spPr>
            <a:xfrm>
              <a:off x="1681000" y="2355450"/>
              <a:ext cx="383200" cy="413400"/>
            </a:xfrm>
            <a:custGeom>
              <a:avLst/>
              <a:gdLst/>
              <a:ahLst/>
              <a:cxnLst/>
              <a:rect l="l" t="t" r="r" b="b"/>
              <a:pathLst>
                <a:path w="15328" h="16536" extrusionOk="0">
                  <a:moveTo>
                    <a:pt x="1" y="0"/>
                  </a:moveTo>
                  <a:lnTo>
                    <a:pt x="1" y="0"/>
                  </a:lnTo>
                  <a:cubicBezTo>
                    <a:pt x="967" y="2917"/>
                    <a:pt x="1934" y="5851"/>
                    <a:pt x="2900" y="8768"/>
                  </a:cubicBezTo>
                  <a:cubicBezTo>
                    <a:pt x="3004" y="9183"/>
                    <a:pt x="3194" y="9562"/>
                    <a:pt x="3470" y="9890"/>
                  </a:cubicBezTo>
                  <a:cubicBezTo>
                    <a:pt x="3798" y="10166"/>
                    <a:pt x="4195" y="10373"/>
                    <a:pt x="4609" y="10494"/>
                  </a:cubicBezTo>
                  <a:cubicBezTo>
                    <a:pt x="8423" y="11858"/>
                    <a:pt x="11944" y="13912"/>
                    <a:pt x="15034" y="16535"/>
                  </a:cubicBezTo>
                  <a:cubicBezTo>
                    <a:pt x="15327" y="7854"/>
                    <a:pt x="8665" y="518"/>
                    <a:pt x="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2160;p57">
              <a:extLst>
                <a:ext uri="{FF2B5EF4-FFF2-40B4-BE49-F238E27FC236}">
                  <a16:creationId xmlns:a16="http://schemas.microsoft.com/office/drawing/2014/main" id="{1EACAA9B-1C6E-4275-86D8-D4AE007D91AE}"/>
                </a:ext>
              </a:extLst>
            </p:cNvPr>
            <p:cNvSpPr/>
            <p:nvPr/>
          </p:nvSpPr>
          <p:spPr>
            <a:xfrm>
              <a:off x="1679275" y="2836125"/>
              <a:ext cx="366800" cy="356450"/>
            </a:xfrm>
            <a:custGeom>
              <a:avLst/>
              <a:gdLst/>
              <a:ahLst/>
              <a:cxnLst/>
              <a:rect l="l" t="t" r="r" b="b"/>
              <a:pathLst>
                <a:path w="14672" h="14258" extrusionOk="0">
                  <a:moveTo>
                    <a:pt x="14671" y="1"/>
                  </a:moveTo>
                  <a:lnTo>
                    <a:pt x="14671" y="1"/>
                  </a:lnTo>
                  <a:cubicBezTo>
                    <a:pt x="11495" y="1882"/>
                    <a:pt x="7923" y="3004"/>
                    <a:pt x="4246" y="3315"/>
                  </a:cubicBezTo>
                  <a:cubicBezTo>
                    <a:pt x="4229" y="7353"/>
                    <a:pt x="2710" y="11254"/>
                    <a:pt x="0" y="14257"/>
                  </a:cubicBezTo>
                  <a:cubicBezTo>
                    <a:pt x="7629" y="13532"/>
                    <a:pt x="13722" y="7595"/>
                    <a:pt x="146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161;p57">
              <a:extLst>
                <a:ext uri="{FF2B5EF4-FFF2-40B4-BE49-F238E27FC236}">
                  <a16:creationId xmlns:a16="http://schemas.microsoft.com/office/drawing/2014/main" id="{F5EB0717-4DAB-4E30-BFC9-DC0733A7EAF8}"/>
                </a:ext>
              </a:extLst>
            </p:cNvPr>
            <p:cNvSpPr/>
            <p:nvPr/>
          </p:nvSpPr>
          <p:spPr>
            <a:xfrm>
              <a:off x="1217575" y="2358650"/>
              <a:ext cx="874650" cy="844500"/>
            </a:xfrm>
            <a:custGeom>
              <a:avLst/>
              <a:gdLst/>
              <a:ahLst/>
              <a:cxnLst/>
              <a:rect l="l" t="t" r="r" b="b"/>
              <a:pathLst>
                <a:path w="34986" h="33780" extrusionOk="0">
                  <a:moveTo>
                    <a:pt x="17661" y="670"/>
                  </a:moveTo>
                  <a:cubicBezTo>
                    <a:pt x="22505" y="670"/>
                    <a:pt x="27228" y="2985"/>
                    <a:pt x="30188" y="6932"/>
                  </a:cubicBezTo>
                  <a:cubicBezTo>
                    <a:pt x="33985" y="11971"/>
                    <a:pt x="34037" y="19290"/>
                    <a:pt x="31033" y="24692"/>
                  </a:cubicBezTo>
                  <a:cubicBezTo>
                    <a:pt x="29325" y="27747"/>
                    <a:pt x="26356" y="29939"/>
                    <a:pt x="23508" y="31837"/>
                  </a:cubicBezTo>
                  <a:cubicBezTo>
                    <a:pt x="21944" y="32869"/>
                    <a:pt x="20274" y="33118"/>
                    <a:pt x="18456" y="33118"/>
                  </a:cubicBezTo>
                  <a:cubicBezTo>
                    <a:pt x="18329" y="33118"/>
                    <a:pt x="18201" y="33117"/>
                    <a:pt x="18072" y="33115"/>
                  </a:cubicBezTo>
                  <a:cubicBezTo>
                    <a:pt x="16018" y="33045"/>
                    <a:pt x="13981" y="32890"/>
                    <a:pt x="11996" y="32355"/>
                  </a:cubicBezTo>
                  <a:cubicBezTo>
                    <a:pt x="5903" y="30750"/>
                    <a:pt x="2003" y="24485"/>
                    <a:pt x="1502" y="18478"/>
                  </a:cubicBezTo>
                  <a:cubicBezTo>
                    <a:pt x="850" y="10435"/>
                    <a:pt x="6873" y="3137"/>
                    <a:pt x="14407" y="1026"/>
                  </a:cubicBezTo>
                  <a:lnTo>
                    <a:pt x="14407" y="1026"/>
                  </a:lnTo>
                  <a:cubicBezTo>
                    <a:pt x="15485" y="786"/>
                    <a:pt x="16576" y="670"/>
                    <a:pt x="17661" y="670"/>
                  </a:cubicBezTo>
                  <a:close/>
                  <a:moveTo>
                    <a:pt x="17869" y="0"/>
                  </a:moveTo>
                  <a:cubicBezTo>
                    <a:pt x="16475" y="0"/>
                    <a:pt x="15083" y="188"/>
                    <a:pt x="13739" y="580"/>
                  </a:cubicBezTo>
                  <a:cubicBezTo>
                    <a:pt x="13620" y="620"/>
                    <a:pt x="13557" y="702"/>
                    <a:pt x="13539" y="793"/>
                  </a:cubicBezTo>
                  <a:lnTo>
                    <a:pt x="13539" y="793"/>
                  </a:lnTo>
                  <a:cubicBezTo>
                    <a:pt x="8695" y="2066"/>
                    <a:pt x="4711" y="5662"/>
                    <a:pt x="2503" y="10125"/>
                  </a:cubicBezTo>
                  <a:cubicBezTo>
                    <a:pt x="1" y="15164"/>
                    <a:pt x="415" y="21067"/>
                    <a:pt x="3125" y="25917"/>
                  </a:cubicBezTo>
                  <a:cubicBezTo>
                    <a:pt x="4436" y="28247"/>
                    <a:pt x="6318" y="30198"/>
                    <a:pt x="8596" y="31613"/>
                  </a:cubicBezTo>
                  <a:cubicBezTo>
                    <a:pt x="11323" y="33287"/>
                    <a:pt x="14533" y="33615"/>
                    <a:pt x="17657" y="33753"/>
                  </a:cubicBezTo>
                  <a:cubicBezTo>
                    <a:pt x="18017" y="33769"/>
                    <a:pt x="18376" y="33779"/>
                    <a:pt x="18733" y="33779"/>
                  </a:cubicBezTo>
                  <a:cubicBezTo>
                    <a:pt x="19953" y="33779"/>
                    <a:pt x="21156" y="33659"/>
                    <a:pt x="22317" y="33218"/>
                  </a:cubicBezTo>
                  <a:cubicBezTo>
                    <a:pt x="23871" y="32631"/>
                    <a:pt x="25234" y="31458"/>
                    <a:pt x="26546" y="30474"/>
                  </a:cubicBezTo>
                  <a:cubicBezTo>
                    <a:pt x="28962" y="28662"/>
                    <a:pt x="30964" y="26556"/>
                    <a:pt x="32276" y="23794"/>
                  </a:cubicBezTo>
                  <a:cubicBezTo>
                    <a:pt x="34986" y="18064"/>
                    <a:pt x="34261" y="10919"/>
                    <a:pt x="30326" y="5930"/>
                  </a:cubicBezTo>
                  <a:cubicBezTo>
                    <a:pt x="27377" y="2181"/>
                    <a:pt x="22614" y="0"/>
                    <a:pt x="178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162;p57">
              <a:extLst>
                <a:ext uri="{FF2B5EF4-FFF2-40B4-BE49-F238E27FC236}">
                  <a16:creationId xmlns:a16="http://schemas.microsoft.com/office/drawing/2014/main" id="{DD669191-8D08-4196-818D-BF9343518470}"/>
                </a:ext>
              </a:extLst>
            </p:cNvPr>
            <p:cNvSpPr/>
            <p:nvPr/>
          </p:nvSpPr>
          <p:spPr>
            <a:xfrm>
              <a:off x="1480800" y="2365700"/>
              <a:ext cx="157925" cy="818825"/>
            </a:xfrm>
            <a:custGeom>
              <a:avLst/>
              <a:gdLst/>
              <a:ahLst/>
              <a:cxnLst/>
              <a:rect l="l" t="t" r="r" b="b"/>
              <a:pathLst>
                <a:path w="6317" h="32753" extrusionOk="0">
                  <a:moveTo>
                    <a:pt x="6120" y="0"/>
                  </a:moveTo>
                  <a:cubicBezTo>
                    <a:pt x="6095" y="0"/>
                    <a:pt x="6068" y="7"/>
                    <a:pt x="6041" y="22"/>
                  </a:cubicBezTo>
                  <a:cubicBezTo>
                    <a:pt x="3883" y="1178"/>
                    <a:pt x="2589" y="3612"/>
                    <a:pt x="1761" y="5821"/>
                  </a:cubicBezTo>
                  <a:cubicBezTo>
                    <a:pt x="639" y="8807"/>
                    <a:pt x="293" y="12104"/>
                    <a:pt x="155" y="15279"/>
                  </a:cubicBezTo>
                  <a:cubicBezTo>
                    <a:pt x="0" y="18887"/>
                    <a:pt x="293" y="22494"/>
                    <a:pt x="1053" y="26032"/>
                  </a:cubicBezTo>
                  <a:cubicBezTo>
                    <a:pt x="1536" y="28397"/>
                    <a:pt x="2468" y="31383"/>
                    <a:pt x="4695" y="32712"/>
                  </a:cubicBezTo>
                  <a:cubicBezTo>
                    <a:pt x="4746" y="32740"/>
                    <a:pt x="4797" y="32753"/>
                    <a:pt x="4845" y="32753"/>
                  </a:cubicBezTo>
                  <a:cubicBezTo>
                    <a:pt x="5092" y="32753"/>
                    <a:pt x="5276" y="32428"/>
                    <a:pt x="5074" y="32211"/>
                  </a:cubicBezTo>
                  <a:cubicBezTo>
                    <a:pt x="3072" y="30330"/>
                    <a:pt x="2227" y="28121"/>
                    <a:pt x="1674" y="25480"/>
                  </a:cubicBezTo>
                  <a:cubicBezTo>
                    <a:pt x="1036" y="22270"/>
                    <a:pt x="759" y="19008"/>
                    <a:pt x="846" y="15745"/>
                  </a:cubicBezTo>
                  <a:cubicBezTo>
                    <a:pt x="880" y="12811"/>
                    <a:pt x="1295" y="9894"/>
                    <a:pt x="2054" y="7047"/>
                  </a:cubicBezTo>
                  <a:cubicBezTo>
                    <a:pt x="2831" y="4302"/>
                    <a:pt x="4194" y="2214"/>
                    <a:pt x="6231" y="246"/>
                  </a:cubicBezTo>
                  <a:cubicBezTo>
                    <a:pt x="6316" y="147"/>
                    <a:pt x="6237" y="0"/>
                    <a:pt x="6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163;p57">
              <a:extLst>
                <a:ext uri="{FF2B5EF4-FFF2-40B4-BE49-F238E27FC236}">
                  <a16:creationId xmlns:a16="http://schemas.microsoft.com/office/drawing/2014/main" id="{6A75504B-DC5A-454C-AF97-9CA7359293C7}"/>
                </a:ext>
              </a:extLst>
            </p:cNvPr>
            <p:cNvSpPr/>
            <p:nvPr/>
          </p:nvSpPr>
          <p:spPr>
            <a:xfrm>
              <a:off x="1677750" y="2367625"/>
              <a:ext cx="133150" cy="810875"/>
            </a:xfrm>
            <a:custGeom>
              <a:avLst/>
              <a:gdLst/>
              <a:ahLst/>
              <a:cxnLst/>
              <a:rect l="l" t="t" r="r" b="b"/>
              <a:pathLst>
                <a:path w="5326" h="32435" extrusionOk="0">
                  <a:moveTo>
                    <a:pt x="250" y="1"/>
                  </a:moveTo>
                  <a:cubicBezTo>
                    <a:pt x="130" y="1"/>
                    <a:pt x="0" y="142"/>
                    <a:pt x="79" y="273"/>
                  </a:cubicBezTo>
                  <a:lnTo>
                    <a:pt x="79" y="256"/>
                  </a:lnTo>
                  <a:cubicBezTo>
                    <a:pt x="3030" y="4829"/>
                    <a:pt x="3651" y="10059"/>
                    <a:pt x="3807" y="15375"/>
                  </a:cubicBezTo>
                  <a:cubicBezTo>
                    <a:pt x="3962" y="20864"/>
                    <a:pt x="4618" y="27698"/>
                    <a:pt x="303" y="31858"/>
                  </a:cubicBezTo>
                  <a:cubicBezTo>
                    <a:pt x="62" y="32099"/>
                    <a:pt x="289" y="32434"/>
                    <a:pt x="556" y="32434"/>
                  </a:cubicBezTo>
                  <a:cubicBezTo>
                    <a:pt x="633" y="32434"/>
                    <a:pt x="713" y="32407"/>
                    <a:pt x="786" y="32341"/>
                  </a:cubicBezTo>
                  <a:cubicBezTo>
                    <a:pt x="5326" y="28303"/>
                    <a:pt x="4808" y="21278"/>
                    <a:pt x="4653" y="15789"/>
                  </a:cubicBezTo>
                  <a:cubicBezTo>
                    <a:pt x="4497" y="10387"/>
                    <a:pt x="3893" y="4381"/>
                    <a:pt x="355" y="48"/>
                  </a:cubicBezTo>
                  <a:cubicBezTo>
                    <a:pt x="326" y="15"/>
                    <a:pt x="289" y="1"/>
                    <a:pt x="2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164;p57">
              <a:extLst>
                <a:ext uri="{FF2B5EF4-FFF2-40B4-BE49-F238E27FC236}">
                  <a16:creationId xmlns:a16="http://schemas.microsoft.com/office/drawing/2014/main" id="{EEDB85E8-CCEF-49C1-A018-1D4DCC66D54E}"/>
                </a:ext>
              </a:extLst>
            </p:cNvPr>
            <p:cNvSpPr/>
            <p:nvPr/>
          </p:nvSpPr>
          <p:spPr>
            <a:xfrm>
              <a:off x="1244975" y="2610200"/>
              <a:ext cx="814025" cy="161450"/>
            </a:xfrm>
            <a:custGeom>
              <a:avLst/>
              <a:gdLst/>
              <a:ahLst/>
              <a:cxnLst/>
              <a:rect l="l" t="t" r="r" b="b"/>
              <a:pathLst>
                <a:path w="32561" h="6458" extrusionOk="0">
                  <a:moveTo>
                    <a:pt x="15525" y="0"/>
                  </a:moveTo>
                  <a:cubicBezTo>
                    <a:pt x="12576" y="0"/>
                    <a:pt x="9635" y="336"/>
                    <a:pt x="6741" y="977"/>
                  </a:cubicBezTo>
                  <a:cubicBezTo>
                    <a:pt x="4341" y="1512"/>
                    <a:pt x="1425" y="2531"/>
                    <a:pt x="130" y="4809"/>
                  </a:cubicBezTo>
                  <a:cubicBezTo>
                    <a:pt x="0" y="5030"/>
                    <a:pt x="212" y="5280"/>
                    <a:pt x="428" y="5280"/>
                  </a:cubicBezTo>
                  <a:cubicBezTo>
                    <a:pt x="499" y="5280"/>
                    <a:pt x="571" y="5253"/>
                    <a:pt x="631" y="5189"/>
                  </a:cubicBezTo>
                  <a:cubicBezTo>
                    <a:pt x="2460" y="3118"/>
                    <a:pt x="4618" y="2186"/>
                    <a:pt x="7293" y="1599"/>
                  </a:cubicBezTo>
                  <a:cubicBezTo>
                    <a:pt x="10092" y="1018"/>
                    <a:pt x="12958" y="721"/>
                    <a:pt x="15820" y="721"/>
                  </a:cubicBezTo>
                  <a:cubicBezTo>
                    <a:pt x="16188" y="721"/>
                    <a:pt x="16556" y="726"/>
                    <a:pt x="16924" y="736"/>
                  </a:cubicBezTo>
                  <a:cubicBezTo>
                    <a:pt x="19841" y="788"/>
                    <a:pt x="22740" y="1202"/>
                    <a:pt x="25536" y="2013"/>
                  </a:cubicBezTo>
                  <a:cubicBezTo>
                    <a:pt x="28298" y="2841"/>
                    <a:pt x="30352" y="4291"/>
                    <a:pt x="32268" y="6414"/>
                  </a:cubicBezTo>
                  <a:cubicBezTo>
                    <a:pt x="32298" y="6444"/>
                    <a:pt x="32332" y="6457"/>
                    <a:pt x="32366" y="6457"/>
                  </a:cubicBezTo>
                  <a:cubicBezTo>
                    <a:pt x="32467" y="6457"/>
                    <a:pt x="32561" y="6341"/>
                    <a:pt x="32509" y="6224"/>
                  </a:cubicBezTo>
                  <a:cubicBezTo>
                    <a:pt x="31387" y="4015"/>
                    <a:pt x="28988" y="2617"/>
                    <a:pt x="26762" y="1737"/>
                  </a:cubicBezTo>
                  <a:cubicBezTo>
                    <a:pt x="23810" y="563"/>
                    <a:pt x="20531" y="201"/>
                    <a:pt x="17390" y="45"/>
                  </a:cubicBezTo>
                  <a:cubicBezTo>
                    <a:pt x="16768" y="15"/>
                    <a:pt x="16147" y="0"/>
                    <a:pt x="15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165;p57">
              <a:extLst>
                <a:ext uri="{FF2B5EF4-FFF2-40B4-BE49-F238E27FC236}">
                  <a16:creationId xmlns:a16="http://schemas.microsoft.com/office/drawing/2014/main" id="{0F5082EF-1212-41B6-A2C2-450908FC1F4E}"/>
                </a:ext>
              </a:extLst>
            </p:cNvPr>
            <p:cNvSpPr/>
            <p:nvPr/>
          </p:nvSpPr>
          <p:spPr>
            <a:xfrm>
              <a:off x="1250275" y="2815650"/>
              <a:ext cx="807650" cy="122500"/>
            </a:xfrm>
            <a:custGeom>
              <a:avLst/>
              <a:gdLst/>
              <a:ahLst/>
              <a:cxnLst/>
              <a:rect l="l" t="t" r="r" b="b"/>
              <a:pathLst>
                <a:path w="32306" h="4900" extrusionOk="0">
                  <a:moveTo>
                    <a:pt x="32067" y="1"/>
                  </a:moveTo>
                  <a:cubicBezTo>
                    <a:pt x="32040" y="1"/>
                    <a:pt x="32013" y="8"/>
                    <a:pt x="31987" y="26"/>
                  </a:cubicBezTo>
                  <a:cubicBezTo>
                    <a:pt x="27516" y="3098"/>
                    <a:pt x="22338" y="3788"/>
                    <a:pt x="17005" y="3961"/>
                  </a:cubicBezTo>
                  <a:cubicBezTo>
                    <a:pt x="15527" y="4007"/>
                    <a:pt x="13957" y="4084"/>
                    <a:pt x="12372" y="4084"/>
                  </a:cubicBezTo>
                  <a:cubicBezTo>
                    <a:pt x="8075" y="4084"/>
                    <a:pt x="3671" y="3521"/>
                    <a:pt x="695" y="267"/>
                  </a:cubicBezTo>
                  <a:cubicBezTo>
                    <a:pt x="626" y="190"/>
                    <a:pt x="547" y="158"/>
                    <a:pt x="471" y="158"/>
                  </a:cubicBezTo>
                  <a:cubicBezTo>
                    <a:pt x="223" y="158"/>
                    <a:pt x="0" y="500"/>
                    <a:pt x="212" y="751"/>
                  </a:cubicBezTo>
                  <a:cubicBezTo>
                    <a:pt x="3211" y="4329"/>
                    <a:pt x="7965" y="4899"/>
                    <a:pt x="12495" y="4899"/>
                  </a:cubicBezTo>
                  <a:cubicBezTo>
                    <a:pt x="13908" y="4899"/>
                    <a:pt x="15299" y="4844"/>
                    <a:pt x="16608" y="4807"/>
                  </a:cubicBezTo>
                  <a:cubicBezTo>
                    <a:pt x="21993" y="4634"/>
                    <a:pt x="27948" y="3961"/>
                    <a:pt x="32176" y="285"/>
                  </a:cubicBezTo>
                  <a:cubicBezTo>
                    <a:pt x="32305" y="184"/>
                    <a:pt x="32196" y="1"/>
                    <a:pt x="320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166;p57">
              <a:extLst>
                <a:ext uri="{FF2B5EF4-FFF2-40B4-BE49-F238E27FC236}">
                  <a16:creationId xmlns:a16="http://schemas.microsoft.com/office/drawing/2014/main" id="{6D055364-6A32-42F5-B082-DE62935DFD6F}"/>
                </a:ext>
              </a:extLst>
            </p:cNvPr>
            <p:cNvSpPr/>
            <p:nvPr/>
          </p:nvSpPr>
          <p:spPr>
            <a:xfrm>
              <a:off x="1390775" y="2528025"/>
              <a:ext cx="63000" cy="62600"/>
            </a:xfrm>
            <a:custGeom>
              <a:avLst/>
              <a:gdLst/>
              <a:ahLst/>
              <a:cxnLst/>
              <a:rect l="l" t="t" r="r" b="b"/>
              <a:pathLst>
                <a:path w="2520" h="2504" extrusionOk="0">
                  <a:moveTo>
                    <a:pt x="2286" y="0"/>
                  </a:moveTo>
                  <a:cubicBezTo>
                    <a:pt x="2250" y="0"/>
                    <a:pt x="2215" y="11"/>
                    <a:pt x="2186" y="36"/>
                  </a:cubicBezTo>
                  <a:cubicBezTo>
                    <a:pt x="1789" y="381"/>
                    <a:pt x="1426" y="761"/>
                    <a:pt x="1098" y="1158"/>
                  </a:cubicBezTo>
                  <a:cubicBezTo>
                    <a:pt x="753" y="1537"/>
                    <a:pt x="391" y="1917"/>
                    <a:pt x="80" y="2314"/>
                  </a:cubicBezTo>
                  <a:cubicBezTo>
                    <a:pt x="1" y="2394"/>
                    <a:pt x="74" y="2504"/>
                    <a:pt x="159" y="2504"/>
                  </a:cubicBezTo>
                  <a:cubicBezTo>
                    <a:pt x="185" y="2504"/>
                    <a:pt x="211" y="2493"/>
                    <a:pt x="235" y="2469"/>
                  </a:cubicBezTo>
                  <a:lnTo>
                    <a:pt x="253" y="2469"/>
                  </a:lnTo>
                  <a:cubicBezTo>
                    <a:pt x="632" y="2124"/>
                    <a:pt x="995" y="1762"/>
                    <a:pt x="1357" y="1399"/>
                  </a:cubicBezTo>
                  <a:cubicBezTo>
                    <a:pt x="1737" y="1037"/>
                    <a:pt x="2099" y="640"/>
                    <a:pt x="2427" y="243"/>
                  </a:cubicBezTo>
                  <a:cubicBezTo>
                    <a:pt x="2519" y="111"/>
                    <a:pt x="2401" y="0"/>
                    <a:pt x="22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167;p57">
              <a:extLst>
                <a:ext uri="{FF2B5EF4-FFF2-40B4-BE49-F238E27FC236}">
                  <a16:creationId xmlns:a16="http://schemas.microsoft.com/office/drawing/2014/main" id="{D61F60D6-5F31-4950-AE6B-05DBA1E2487C}"/>
                </a:ext>
              </a:extLst>
            </p:cNvPr>
            <p:cNvSpPr/>
            <p:nvPr/>
          </p:nvSpPr>
          <p:spPr>
            <a:xfrm>
              <a:off x="1432200" y="2581725"/>
              <a:ext cx="29275" cy="19025"/>
            </a:xfrm>
            <a:custGeom>
              <a:avLst/>
              <a:gdLst/>
              <a:ahLst/>
              <a:cxnLst/>
              <a:rect l="l" t="t" r="r" b="b"/>
              <a:pathLst>
                <a:path w="1171" h="761" extrusionOk="0">
                  <a:moveTo>
                    <a:pt x="987" y="0"/>
                  </a:moveTo>
                  <a:cubicBezTo>
                    <a:pt x="972" y="0"/>
                    <a:pt x="957" y="4"/>
                    <a:pt x="943" y="11"/>
                  </a:cubicBezTo>
                  <a:cubicBezTo>
                    <a:pt x="650" y="166"/>
                    <a:pt x="373" y="321"/>
                    <a:pt x="115" y="511"/>
                  </a:cubicBezTo>
                  <a:cubicBezTo>
                    <a:pt x="0" y="583"/>
                    <a:pt x="63" y="761"/>
                    <a:pt x="177" y="761"/>
                  </a:cubicBezTo>
                  <a:cubicBezTo>
                    <a:pt x="200" y="761"/>
                    <a:pt x="226" y="753"/>
                    <a:pt x="253" y="736"/>
                  </a:cubicBezTo>
                  <a:cubicBezTo>
                    <a:pt x="529" y="580"/>
                    <a:pt x="822" y="390"/>
                    <a:pt x="1081" y="201"/>
                  </a:cubicBezTo>
                  <a:cubicBezTo>
                    <a:pt x="1170" y="126"/>
                    <a:pt x="1080" y="0"/>
                    <a:pt x="9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168;p57">
              <a:extLst>
                <a:ext uri="{FF2B5EF4-FFF2-40B4-BE49-F238E27FC236}">
                  <a16:creationId xmlns:a16="http://schemas.microsoft.com/office/drawing/2014/main" id="{D3387EB7-B9B0-472C-8224-913469232C27}"/>
                </a:ext>
              </a:extLst>
            </p:cNvPr>
            <p:cNvSpPr/>
            <p:nvPr/>
          </p:nvSpPr>
          <p:spPr>
            <a:xfrm>
              <a:off x="1645000" y="2842800"/>
              <a:ext cx="53450" cy="50550"/>
            </a:xfrm>
            <a:custGeom>
              <a:avLst/>
              <a:gdLst/>
              <a:ahLst/>
              <a:cxnLst/>
              <a:rect l="l" t="t" r="r" b="b"/>
              <a:pathLst>
                <a:path w="2138" h="2022" extrusionOk="0">
                  <a:moveTo>
                    <a:pt x="1961" y="0"/>
                  </a:moveTo>
                  <a:cubicBezTo>
                    <a:pt x="1944" y="0"/>
                    <a:pt x="1926" y="3"/>
                    <a:pt x="1907" y="10"/>
                  </a:cubicBezTo>
                  <a:cubicBezTo>
                    <a:pt x="1510" y="113"/>
                    <a:pt x="1182" y="459"/>
                    <a:pt x="888" y="752"/>
                  </a:cubicBezTo>
                  <a:cubicBezTo>
                    <a:pt x="578" y="1080"/>
                    <a:pt x="301" y="1442"/>
                    <a:pt x="60" y="1839"/>
                  </a:cubicBezTo>
                  <a:cubicBezTo>
                    <a:pt x="0" y="1934"/>
                    <a:pt x="88" y="2021"/>
                    <a:pt x="177" y="2021"/>
                  </a:cubicBezTo>
                  <a:cubicBezTo>
                    <a:pt x="217" y="2021"/>
                    <a:pt x="257" y="2003"/>
                    <a:pt x="284" y="1960"/>
                  </a:cubicBezTo>
                  <a:lnTo>
                    <a:pt x="301" y="1960"/>
                  </a:lnTo>
                  <a:cubicBezTo>
                    <a:pt x="560" y="1615"/>
                    <a:pt x="836" y="1304"/>
                    <a:pt x="1164" y="1011"/>
                  </a:cubicBezTo>
                  <a:cubicBezTo>
                    <a:pt x="1441" y="752"/>
                    <a:pt x="1803" y="545"/>
                    <a:pt x="2062" y="251"/>
                  </a:cubicBezTo>
                  <a:cubicBezTo>
                    <a:pt x="2137" y="146"/>
                    <a:pt x="2081" y="0"/>
                    <a:pt x="19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169;p57">
              <a:extLst>
                <a:ext uri="{FF2B5EF4-FFF2-40B4-BE49-F238E27FC236}">
                  <a16:creationId xmlns:a16="http://schemas.microsoft.com/office/drawing/2014/main" id="{0DDA4F1C-F918-455C-AA5D-376CE302CE1A}"/>
                </a:ext>
              </a:extLst>
            </p:cNvPr>
            <p:cNvSpPr/>
            <p:nvPr/>
          </p:nvSpPr>
          <p:spPr>
            <a:xfrm>
              <a:off x="1678000" y="2883300"/>
              <a:ext cx="24700" cy="19000"/>
            </a:xfrm>
            <a:custGeom>
              <a:avLst/>
              <a:gdLst/>
              <a:ahLst/>
              <a:cxnLst/>
              <a:rect l="l" t="t" r="r" b="b"/>
              <a:pathLst>
                <a:path w="988" h="760" extrusionOk="0">
                  <a:moveTo>
                    <a:pt x="824" y="1"/>
                  </a:moveTo>
                  <a:cubicBezTo>
                    <a:pt x="808" y="1"/>
                    <a:pt x="792" y="4"/>
                    <a:pt x="776" y="12"/>
                  </a:cubicBezTo>
                  <a:cubicBezTo>
                    <a:pt x="535" y="185"/>
                    <a:pt x="310" y="357"/>
                    <a:pt x="86" y="547"/>
                  </a:cubicBezTo>
                  <a:cubicBezTo>
                    <a:pt x="1" y="618"/>
                    <a:pt x="91" y="759"/>
                    <a:pt x="183" y="759"/>
                  </a:cubicBezTo>
                  <a:cubicBezTo>
                    <a:pt x="203" y="759"/>
                    <a:pt x="223" y="752"/>
                    <a:pt x="241" y="737"/>
                  </a:cubicBezTo>
                  <a:cubicBezTo>
                    <a:pt x="466" y="565"/>
                    <a:pt x="690" y="375"/>
                    <a:pt x="914" y="185"/>
                  </a:cubicBezTo>
                  <a:cubicBezTo>
                    <a:pt x="988" y="112"/>
                    <a:pt x="912" y="1"/>
                    <a:pt x="8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170;p57">
              <a:extLst>
                <a:ext uri="{FF2B5EF4-FFF2-40B4-BE49-F238E27FC236}">
                  <a16:creationId xmlns:a16="http://schemas.microsoft.com/office/drawing/2014/main" id="{7291F4B0-99F1-4DBE-A808-3D095FE124C6}"/>
                </a:ext>
              </a:extLst>
            </p:cNvPr>
            <p:cNvSpPr/>
            <p:nvPr/>
          </p:nvSpPr>
          <p:spPr>
            <a:xfrm>
              <a:off x="1791925" y="3062575"/>
              <a:ext cx="50275" cy="36050"/>
            </a:xfrm>
            <a:custGeom>
              <a:avLst/>
              <a:gdLst/>
              <a:ahLst/>
              <a:cxnLst/>
              <a:rect l="l" t="t" r="r" b="b"/>
              <a:pathLst>
                <a:path w="2011" h="1442" extrusionOk="0">
                  <a:moveTo>
                    <a:pt x="1855" y="1"/>
                  </a:moveTo>
                  <a:cubicBezTo>
                    <a:pt x="1847" y="1"/>
                    <a:pt x="1838" y="2"/>
                    <a:pt x="1829" y="4"/>
                  </a:cubicBezTo>
                  <a:cubicBezTo>
                    <a:pt x="1069" y="142"/>
                    <a:pt x="431" y="608"/>
                    <a:pt x="51" y="1264"/>
                  </a:cubicBezTo>
                  <a:cubicBezTo>
                    <a:pt x="0" y="1353"/>
                    <a:pt x="71" y="1441"/>
                    <a:pt x="152" y="1441"/>
                  </a:cubicBezTo>
                  <a:cubicBezTo>
                    <a:pt x="182" y="1441"/>
                    <a:pt x="213" y="1430"/>
                    <a:pt x="241" y="1402"/>
                  </a:cubicBezTo>
                  <a:cubicBezTo>
                    <a:pt x="707" y="919"/>
                    <a:pt x="1276" y="539"/>
                    <a:pt x="1898" y="263"/>
                  </a:cubicBezTo>
                  <a:cubicBezTo>
                    <a:pt x="2011" y="215"/>
                    <a:pt x="1973" y="1"/>
                    <a:pt x="18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171;p57">
              <a:extLst>
                <a:ext uri="{FF2B5EF4-FFF2-40B4-BE49-F238E27FC236}">
                  <a16:creationId xmlns:a16="http://schemas.microsoft.com/office/drawing/2014/main" id="{1C4D0558-7402-4639-B424-A2D64E350DDE}"/>
                </a:ext>
              </a:extLst>
            </p:cNvPr>
            <p:cNvSpPr/>
            <p:nvPr/>
          </p:nvSpPr>
          <p:spPr>
            <a:xfrm>
              <a:off x="1799150" y="3097075"/>
              <a:ext cx="25975" cy="19425"/>
            </a:xfrm>
            <a:custGeom>
              <a:avLst/>
              <a:gdLst/>
              <a:ahLst/>
              <a:cxnLst/>
              <a:rect l="l" t="t" r="r" b="b"/>
              <a:pathLst>
                <a:path w="1039" h="777" extrusionOk="0">
                  <a:moveTo>
                    <a:pt x="872" y="0"/>
                  </a:moveTo>
                  <a:cubicBezTo>
                    <a:pt x="853" y="0"/>
                    <a:pt x="833" y="7"/>
                    <a:pt x="815" y="22"/>
                  </a:cubicBezTo>
                  <a:cubicBezTo>
                    <a:pt x="573" y="195"/>
                    <a:pt x="349" y="367"/>
                    <a:pt x="124" y="557"/>
                  </a:cubicBezTo>
                  <a:cubicBezTo>
                    <a:pt x="1" y="640"/>
                    <a:pt x="107" y="777"/>
                    <a:pt x="225" y="777"/>
                  </a:cubicBezTo>
                  <a:cubicBezTo>
                    <a:pt x="255" y="777"/>
                    <a:pt x="286" y="768"/>
                    <a:pt x="314" y="747"/>
                  </a:cubicBezTo>
                  <a:cubicBezTo>
                    <a:pt x="521" y="574"/>
                    <a:pt x="746" y="402"/>
                    <a:pt x="953" y="212"/>
                  </a:cubicBezTo>
                  <a:cubicBezTo>
                    <a:pt x="1038" y="141"/>
                    <a:pt x="960" y="0"/>
                    <a:pt x="8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789;p33">
            <a:extLst>
              <a:ext uri="{FF2B5EF4-FFF2-40B4-BE49-F238E27FC236}">
                <a16:creationId xmlns:a16="http://schemas.microsoft.com/office/drawing/2014/main" id="{110AD2F7-D80B-4CC1-AB1E-097F0D03F9F4}"/>
              </a:ext>
            </a:extLst>
          </p:cNvPr>
          <p:cNvGrpSpPr/>
          <p:nvPr/>
        </p:nvGrpSpPr>
        <p:grpSpPr>
          <a:xfrm>
            <a:off x="6818631" y="2605960"/>
            <a:ext cx="203029" cy="412460"/>
            <a:chOff x="2156885" y="3868275"/>
            <a:chExt cx="155375" cy="315650"/>
          </a:xfrm>
          <a:solidFill>
            <a:srgbClr val="FF6600"/>
          </a:solidFill>
        </p:grpSpPr>
        <p:sp>
          <p:nvSpPr>
            <p:cNvPr id="529" name="Google Shape;790;p33">
              <a:extLst>
                <a:ext uri="{FF2B5EF4-FFF2-40B4-BE49-F238E27FC236}">
                  <a16:creationId xmlns:a16="http://schemas.microsoft.com/office/drawing/2014/main" id="{231F098A-A305-4B45-AB51-5144326C7BC4}"/>
                </a:ext>
              </a:extLst>
            </p:cNvPr>
            <p:cNvSpPr/>
            <p:nvPr/>
          </p:nvSpPr>
          <p:spPr>
            <a:xfrm>
              <a:off x="2200850" y="3874350"/>
              <a:ext cx="67950" cy="28025"/>
            </a:xfrm>
            <a:custGeom>
              <a:avLst/>
              <a:gdLst/>
              <a:ahLst/>
              <a:cxnLst/>
              <a:rect l="l" t="t" r="r" b="b"/>
              <a:pathLst>
                <a:path w="2718" h="1121" extrusionOk="0">
                  <a:moveTo>
                    <a:pt x="1176" y="1"/>
                  </a:moveTo>
                  <a:cubicBezTo>
                    <a:pt x="1115" y="1"/>
                    <a:pt x="1055" y="3"/>
                    <a:pt x="997" y="9"/>
                  </a:cubicBezTo>
                  <a:cubicBezTo>
                    <a:pt x="527" y="47"/>
                    <a:pt x="135" y="363"/>
                    <a:pt x="0" y="804"/>
                  </a:cubicBezTo>
                  <a:cubicBezTo>
                    <a:pt x="240" y="449"/>
                    <a:pt x="738" y="287"/>
                    <a:pt x="1160" y="267"/>
                  </a:cubicBezTo>
                  <a:cubicBezTo>
                    <a:pt x="1171" y="267"/>
                    <a:pt x="1182" y="267"/>
                    <a:pt x="1194" y="267"/>
                  </a:cubicBezTo>
                  <a:cubicBezTo>
                    <a:pt x="1751" y="267"/>
                    <a:pt x="2382" y="498"/>
                    <a:pt x="2635" y="1024"/>
                  </a:cubicBezTo>
                  <a:cubicBezTo>
                    <a:pt x="2654" y="1053"/>
                    <a:pt x="2664" y="1082"/>
                    <a:pt x="2673" y="1120"/>
                  </a:cubicBezTo>
                  <a:cubicBezTo>
                    <a:pt x="2717" y="361"/>
                    <a:pt x="1884" y="1"/>
                    <a:pt x="11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791;p33">
              <a:extLst>
                <a:ext uri="{FF2B5EF4-FFF2-40B4-BE49-F238E27FC236}">
                  <a16:creationId xmlns:a16="http://schemas.microsoft.com/office/drawing/2014/main" id="{D885B886-EF41-40C7-8ED0-E072F34C7435}"/>
                </a:ext>
              </a:extLst>
            </p:cNvPr>
            <p:cNvSpPr/>
            <p:nvPr/>
          </p:nvSpPr>
          <p:spPr>
            <a:xfrm>
              <a:off x="2201575" y="3888200"/>
              <a:ext cx="62525" cy="35475"/>
            </a:xfrm>
            <a:custGeom>
              <a:avLst/>
              <a:gdLst/>
              <a:ahLst/>
              <a:cxnLst/>
              <a:rect l="l" t="t" r="r" b="b"/>
              <a:pathLst>
                <a:path w="2501" h="1419" extrusionOk="0">
                  <a:moveTo>
                    <a:pt x="1198" y="1"/>
                  </a:moveTo>
                  <a:cubicBezTo>
                    <a:pt x="786" y="1"/>
                    <a:pt x="249" y="154"/>
                    <a:pt x="106" y="595"/>
                  </a:cubicBezTo>
                  <a:cubicBezTo>
                    <a:pt x="0" y="892"/>
                    <a:pt x="115" y="1208"/>
                    <a:pt x="383" y="1371"/>
                  </a:cubicBezTo>
                  <a:cubicBezTo>
                    <a:pt x="403" y="1256"/>
                    <a:pt x="431" y="1150"/>
                    <a:pt x="451" y="1045"/>
                  </a:cubicBezTo>
                  <a:cubicBezTo>
                    <a:pt x="460" y="997"/>
                    <a:pt x="489" y="949"/>
                    <a:pt x="537" y="940"/>
                  </a:cubicBezTo>
                  <a:cubicBezTo>
                    <a:pt x="702" y="662"/>
                    <a:pt x="1047" y="506"/>
                    <a:pt x="1380" y="506"/>
                  </a:cubicBezTo>
                  <a:cubicBezTo>
                    <a:pt x="1643" y="506"/>
                    <a:pt x="1898" y="604"/>
                    <a:pt x="2050" y="815"/>
                  </a:cubicBezTo>
                  <a:cubicBezTo>
                    <a:pt x="2060" y="825"/>
                    <a:pt x="2060" y="834"/>
                    <a:pt x="2070" y="853"/>
                  </a:cubicBezTo>
                  <a:cubicBezTo>
                    <a:pt x="2127" y="873"/>
                    <a:pt x="2165" y="921"/>
                    <a:pt x="2165" y="988"/>
                  </a:cubicBezTo>
                  <a:cubicBezTo>
                    <a:pt x="2175" y="1131"/>
                    <a:pt x="2194" y="1275"/>
                    <a:pt x="2204" y="1419"/>
                  </a:cubicBezTo>
                  <a:cubicBezTo>
                    <a:pt x="2501" y="1150"/>
                    <a:pt x="2462" y="710"/>
                    <a:pt x="2223" y="413"/>
                  </a:cubicBezTo>
                  <a:cubicBezTo>
                    <a:pt x="1974" y="125"/>
                    <a:pt x="1571" y="10"/>
                    <a:pt x="11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792;p33">
              <a:extLst>
                <a:ext uri="{FF2B5EF4-FFF2-40B4-BE49-F238E27FC236}">
                  <a16:creationId xmlns:a16="http://schemas.microsoft.com/office/drawing/2014/main" id="{DEC3132A-571B-4327-89F9-7278775EE26F}"/>
                </a:ext>
              </a:extLst>
            </p:cNvPr>
            <p:cNvSpPr/>
            <p:nvPr/>
          </p:nvSpPr>
          <p:spPr>
            <a:xfrm>
              <a:off x="2156885" y="3868275"/>
              <a:ext cx="155375" cy="315650"/>
            </a:xfrm>
            <a:custGeom>
              <a:avLst/>
              <a:gdLst/>
              <a:ahLst/>
              <a:cxnLst/>
              <a:rect l="l" t="t" r="r" b="b"/>
              <a:pathLst>
                <a:path w="6215" h="12626" extrusionOk="0">
                  <a:moveTo>
                    <a:pt x="2951" y="242"/>
                  </a:moveTo>
                  <a:cubicBezTo>
                    <a:pt x="3648" y="242"/>
                    <a:pt x="4467" y="610"/>
                    <a:pt x="4432" y="1354"/>
                  </a:cubicBezTo>
                  <a:lnTo>
                    <a:pt x="4432" y="1363"/>
                  </a:lnTo>
                  <a:cubicBezTo>
                    <a:pt x="4423" y="1325"/>
                    <a:pt x="4413" y="1296"/>
                    <a:pt x="4394" y="1267"/>
                  </a:cubicBezTo>
                  <a:cubicBezTo>
                    <a:pt x="4145" y="742"/>
                    <a:pt x="3533" y="509"/>
                    <a:pt x="2984" y="509"/>
                  </a:cubicBezTo>
                  <a:cubicBezTo>
                    <a:pt x="2962" y="509"/>
                    <a:pt x="2940" y="510"/>
                    <a:pt x="2919" y="510"/>
                  </a:cubicBezTo>
                  <a:cubicBezTo>
                    <a:pt x="2497" y="520"/>
                    <a:pt x="1999" y="692"/>
                    <a:pt x="1759" y="1047"/>
                  </a:cubicBezTo>
                  <a:cubicBezTo>
                    <a:pt x="1894" y="606"/>
                    <a:pt x="2286" y="290"/>
                    <a:pt x="2756" y="252"/>
                  </a:cubicBezTo>
                  <a:cubicBezTo>
                    <a:pt x="2819" y="245"/>
                    <a:pt x="2884" y="242"/>
                    <a:pt x="2951" y="242"/>
                  </a:cubicBezTo>
                  <a:close/>
                  <a:moveTo>
                    <a:pt x="2976" y="798"/>
                  </a:moveTo>
                  <a:cubicBezTo>
                    <a:pt x="3350" y="798"/>
                    <a:pt x="3762" y="922"/>
                    <a:pt x="4011" y="1210"/>
                  </a:cubicBezTo>
                  <a:cubicBezTo>
                    <a:pt x="4250" y="1497"/>
                    <a:pt x="4289" y="1947"/>
                    <a:pt x="3992" y="2206"/>
                  </a:cubicBezTo>
                  <a:cubicBezTo>
                    <a:pt x="3982" y="2062"/>
                    <a:pt x="3963" y="1919"/>
                    <a:pt x="3953" y="1775"/>
                  </a:cubicBezTo>
                  <a:cubicBezTo>
                    <a:pt x="3953" y="1708"/>
                    <a:pt x="3905" y="1660"/>
                    <a:pt x="3848" y="1641"/>
                  </a:cubicBezTo>
                  <a:cubicBezTo>
                    <a:pt x="3848" y="1622"/>
                    <a:pt x="3838" y="1612"/>
                    <a:pt x="3838" y="1603"/>
                  </a:cubicBezTo>
                  <a:cubicBezTo>
                    <a:pt x="3681" y="1394"/>
                    <a:pt x="3422" y="1297"/>
                    <a:pt x="3157" y="1297"/>
                  </a:cubicBezTo>
                  <a:cubicBezTo>
                    <a:pt x="2825" y="1297"/>
                    <a:pt x="2485" y="1450"/>
                    <a:pt x="2325" y="1727"/>
                  </a:cubicBezTo>
                  <a:cubicBezTo>
                    <a:pt x="2277" y="1737"/>
                    <a:pt x="2239" y="1785"/>
                    <a:pt x="2239" y="1833"/>
                  </a:cubicBezTo>
                  <a:cubicBezTo>
                    <a:pt x="2210" y="1938"/>
                    <a:pt x="2191" y="2043"/>
                    <a:pt x="2162" y="2158"/>
                  </a:cubicBezTo>
                  <a:cubicBezTo>
                    <a:pt x="1903" y="2005"/>
                    <a:pt x="1779" y="1679"/>
                    <a:pt x="1884" y="1382"/>
                  </a:cubicBezTo>
                  <a:cubicBezTo>
                    <a:pt x="2028" y="942"/>
                    <a:pt x="2574" y="798"/>
                    <a:pt x="2976" y="798"/>
                  </a:cubicBezTo>
                  <a:close/>
                  <a:moveTo>
                    <a:pt x="3048" y="1563"/>
                  </a:moveTo>
                  <a:cubicBezTo>
                    <a:pt x="3264" y="1563"/>
                    <a:pt x="3477" y="1630"/>
                    <a:pt x="3656" y="1756"/>
                  </a:cubicBezTo>
                  <a:lnTo>
                    <a:pt x="3656" y="1775"/>
                  </a:lnTo>
                  <a:cubicBezTo>
                    <a:pt x="3656" y="1928"/>
                    <a:pt x="3656" y="2082"/>
                    <a:pt x="3666" y="2235"/>
                  </a:cubicBezTo>
                  <a:lnTo>
                    <a:pt x="3666" y="2244"/>
                  </a:lnTo>
                  <a:cubicBezTo>
                    <a:pt x="3714" y="3097"/>
                    <a:pt x="3867" y="3940"/>
                    <a:pt x="4135" y="4745"/>
                  </a:cubicBezTo>
                  <a:lnTo>
                    <a:pt x="4145" y="4755"/>
                  </a:lnTo>
                  <a:cubicBezTo>
                    <a:pt x="3858" y="4652"/>
                    <a:pt x="3557" y="4601"/>
                    <a:pt x="3256" y="4601"/>
                  </a:cubicBezTo>
                  <a:cubicBezTo>
                    <a:pt x="3105" y="4601"/>
                    <a:pt x="2954" y="4614"/>
                    <a:pt x="2804" y="4640"/>
                  </a:cubicBezTo>
                  <a:cubicBezTo>
                    <a:pt x="2516" y="4687"/>
                    <a:pt x="2229" y="4764"/>
                    <a:pt x="1961" y="4879"/>
                  </a:cubicBezTo>
                  <a:cubicBezTo>
                    <a:pt x="2114" y="4467"/>
                    <a:pt x="2152" y="3998"/>
                    <a:pt x="2229" y="3557"/>
                  </a:cubicBezTo>
                  <a:cubicBezTo>
                    <a:pt x="2325" y="3011"/>
                    <a:pt x="2430" y="2465"/>
                    <a:pt x="2535" y="1909"/>
                  </a:cubicBezTo>
                  <a:cubicBezTo>
                    <a:pt x="2535" y="1871"/>
                    <a:pt x="2526" y="1823"/>
                    <a:pt x="2507" y="1794"/>
                  </a:cubicBezTo>
                  <a:cubicBezTo>
                    <a:pt x="2641" y="1670"/>
                    <a:pt x="2823" y="1583"/>
                    <a:pt x="3005" y="1564"/>
                  </a:cubicBezTo>
                  <a:cubicBezTo>
                    <a:pt x="3019" y="1564"/>
                    <a:pt x="3034" y="1563"/>
                    <a:pt x="3048" y="1563"/>
                  </a:cubicBezTo>
                  <a:close/>
                  <a:moveTo>
                    <a:pt x="3323" y="4911"/>
                  </a:moveTo>
                  <a:cubicBezTo>
                    <a:pt x="3649" y="4911"/>
                    <a:pt x="3974" y="4967"/>
                    <a:pt x="4270" y="5099"/>
                  </a:cubicBezTo>
                  <a:cubicBezTo>
                    <a:pt x="4289" y="5119"/>
                    <a:pt x="4317" y="5138"/>
                    <a:pt x="4346" y="5138"/>
                  </a:cubicBezTo>
                  <a:cubicBezTo>
                    <a:pt x="4822" y="5376"/>
                    <a:pt x="5184" y="5812"/>
                    <a:pt x="5499" y="6259"/>
                  </a:cubicBezTo>
                  <a:lnTo>
                    <a:pt x="5499" y="6259"/>
                  </a:lnTo>
                  <a:cubicBezTo>
                    <a:pt x="5098" y="6030"/>
                    <a:pt x="4603" y="5979"/>
                    <a:pt x="4105" y="5979"/>
                  </a:cubicBezTo>
                  <a:cubicBezTo>
                    <a:pt x="3772" y="5979"/>
                    <a:pt x="3438" y="6002"/>
                    <a:pt x="3129" y="6010"/>
                  </a:cubicBezTo>
                  <a:cubicBezTo>
                    <a:pt x="3072" y="6010"/>
                    <a:pt x="3013" y="6010"/>
                    <a:pt x="2954" y="6010"/>
                  </a:cubicBezTo>
                  <a:cubicBezTo>
                    <a:pt x="2845" y="6010"/>
                    <a:pt x="2734" y="6010"/>
                    <a:pt x="2622" y="6010"/>
                  </a:cubicBezTo>
                  <a:cubicBezTo>
                    <a:pt x="1892" y="6010"/>
                    <a:pt x="1111" y="6040"/>
                    <a:pt x="562" y="6489"/>
                  </a:cubicBezTo>
                  <a:cubicBezTo>
                    <a:pt x="552" y="6469"/>
                    <a:pt x="533" y="6460"/>
                    <a:pt x="514" y="6450"/>
                  </a:cubicBezTo>
                  <a:cubicBezTo>
                    <a:pt x="983" y="5741"/>
                    <a:pt x="1702" y="5224"/>
                    <a:pt x="2535" y="5013"/>
                  </a:cubicBezTo>
                  <a:cubicBezTo>
                    <a:pt x="2789" y="4949"/>
                    <a:pt x="3057" y="4911"/>
                    <a:pt x="3323" y="4911"/>
                  </a:cubicBezTo>
                  <a:close/>
                  <a:moveTo>
                    <a:pt x="4076" y="6267"/>
                  </a:moveTo>
                  <a:cubicBezTo>
                    <a:pt x="4762" y="6267"/>
                    <a:pt x="5441" y="6380"/>
                    <a:pt x="5802" y="6987"/>
                  </a:cubicBezTo>
                  <a:cubicBezTo>
                    <a:pt x="5802" y="6996"/>
                    <a:pt x="5812" y="7006"/>
                    <a:pt x="5812" y="7006"/>
                  </a:cubicBezTo>
                  <a:cubicBezTo>
                    <a:pt x="5420" y="7429"/>
                    <a:pt x="4878" y="7661"/>
                    <a:pt x="4315" y="7661"/>
                  </a:cubicBezTo>
                  <a:cubicBezTo>
                    <a:pt x="4163" y="7661"/>
                    <a:pt x="4010" y="7644"/>
                    <a:pt x="3858" y="7609"/>
                  </a:cubicBezTo>
                  <a:cubicBezTo>
                    <a:pt x="3867" y="7418"/>
                    <a:pt x="3886" y="7226"/>
                    <a:pt x="3896" y="7035"/>
                  </a:cubicBezTo>
                  <a:cubicBezTo>
                    <a:pt x="3911" y="6959"/>
                    <a:pt x="3855" y="6895"/>
                    <a:pt x="3788" y="6895"/>
                  </a:cubicBezTo>
                  <a:cubicBezTo>
                    <a:pt x="3770" y="6895"/>
                    <a:pt x="3751" y="6900"/>
                    <a:pt x="3733" y="6910"/>
                  </a:cubicBezTo>
                  <a:cubicBezTo>
                    <a:pt x="3569" y="6730"/>
                    <a:pt x="3344" y="6638"/>
                    <a:pt x="3119" y="6638"/>
                  </a:cubicBezTo>
                  <a:cubicBezTo>
                    <a:pt x="2936" y="6638"/>
                    <a:pt x="2753" y="6699"/>
                    <a:pt x="2603" y="6824"/>
                  </a:cubicBezTo>
                  <a:cubicBezTo>
                    <a:pt x="2593" y="6833"/>
                    <a:pt x="2583" y="6853"/>
                    <a:pt x="2574" y="6862"/>
                  </a:cubicBezTo>
                  <a:cubicBezTo>
                    <a:pt x="2561" y="6856"/>
                    <a:pt x="2547" y="6853"/>
                    <a:pt x="2533" y="6853"/>
                  </a:cubicBezTo>
                  <a:cubicBezTo>
                    <a:pt x="2486" y="6853"/>
                    <a:pt x="2440" y="6889"/>
                    <a:pt x="2440" y="6948"/>
                  </a:cubicBezTo>
                  <a:lnTo>
                    <a:pt x="2440" y="7475"/>
                  </a:lnTo>
                  <a:cubicBezTo>
                    <a:pt x="2393" y="7477"/>
                    <a:pt x="2346" y="7477"/>
                    <a:pt x="2299" y="7477"/>
                  </a:cubicBezTo>
                  <a:cubicBezTo>
                    <a:pt x="1971" y="7477"/>
                    <a:pt x="1637" y="7448"/>
                    <a:pt x="1319" y="7389"/>
                  </a:cubicBezTo>
                  <a:cubicBezTo>
                    <a:pt x="1108" y="7341"/>
                    <a:pt x="35" y="7063"/>
                    <a:pt x="533" y="6709"/>
                  </a:cubicBezTo>
                  <a:cubicBezTo>
                    <a:pt x="543" y="6699"/>
                    <a:pt x="552" y="6690"/>
                    <a:pt x="562" y="6680"/>
                  </a:cubicBezTo>
                  <a:cubicBezTo>
                    <a:pt x="1064" y="6346"/>
                    <a:pt x="1682" y="6300"/>
                    <a:pt x="2291" y="6300"/>
                  </a:cubicBezTo>
                  <a:cubicBezTo>
                    <a:pt x="2520" y="6300"/>
                    <a:pt x="2747" y="6307"/>
                    <a:pt x="2967" y="6307"/>
                  </a:cubicBezTo>
                  <a:cubicBezTo>
                    <a:pt x="3301" y="6303"/>
                    <a:pt x="3690" y="6267"/>
                    <a:pt x="4076" y="6267"/>
                  </a:cubicBezTo>
                  <a:close/>
                  <a:moveTo>
                    <a:pt x="3046" y="6866"/>
                  </a:moveTo>
                  <a:cubicBezTo>
                    <a:pt x="3241" y="6866"/>
                    <a:pt x="3433" y="6947"/>
                    <a:pt x="3570" y="7102"/>
                  </a:cubicBezTo>
                  <a:cubicBezTo>
                    <a:pt x="3580" y="7111"/>
                    <a:pt x="3589" y="7121"/>
                    <a:pt x="3599" y="7121"/>
                  </a:cubicBezTo>
                  <a:cubicBezTo>
                    <a:pt x="3446" y="8625"/>
                    <a:pt x="3513" y="10330"/>
                    <a:pt x="3129" y="11815"/>
                  </a:cubicBezTo>
                  <a:cubicBezTo>
                    <a:pt x="2909" y="10206"/>
                    <a:pt x="2785" y="8587"/>
                    <a:pt x="2631" y="6958"/>
                  </a:cubicBezTo>
                  <a:lnTo>
                    <a:pt x="2631" y="6958"/>
                  </a:lnTo>
                  <a:cubicBezTo>
                    <a:pt x="2641" y="6963"/>
                    <a:pt x="2653" y="6965"/>
                    <a:pt x="2665" y="6965"/>
                  </a:cubicBezTo>
                  <a:cubicBezTo>
                    <a:pt x="2677" y="6965"/>
                    <a:pt x="2689" y="6963"/>
                    <a:pt x="2698" y="6958"/>
                  </a:cubicBezTo>
                  <a:cubicBezTo>
                    <a:pt x="2807" y="6896"/>
                    <a:pt x="2927" y="6866"/>
                    <a:pt x="3046" y="6866"/>
                  </a:cubicBezTo>
                  <a:close/>
                  <a:moveTo>
                    <a:pt x="2923" y="1"/>
                  </a:moveTo>
                  <a:cubicBezTo>
                    <a:pt x="2850" y="1"/>
                    <a:pt x="2778" y="5"/>
                    <a:pt x="2708" y="12"/>
                  </a:cubicBezTo>
                  <a:cubicBezTo>
                    <a:pt x="1874" y="108"/>
                    <a:pt x="1348" y="874"/>
                    <a:pt x="1606" y="1603"/>
                  </a:cubicBezTo>
                  <a:cubicBezTo>
                    <a:pt x="1597" y="1938"/>
                    <a:pt x="1807" y="2235"/>
                    <a:pt x="2133" y="2350"/>
                  </a:cubicBezTo>
                  <a:cubicBezTo>
                    <a:pt x="1951" y="3183"/>
                    <a:pt x="1740" y="4151"/>
                    <a:pt x="1855" y="4937"/>
                  </a:cubicBezTo>
                  <a:cubicBezTo>
                    <a:pt x="1003" y="5320"/>
                    <a:pt x="342" y="6038"/>
                    <a:pt x="25" y="6920"/>
                  </a:cubicBezTo>
                  <a:cubicBezTo>
                    <a:pt x="1" y="6986"/>
                    <a:pt x="62" y="7038"/>
                    <a:pt x="117" y="7038"/>
                  </a:cubicBezTo>
                  <a:cubicBezTo>
                    <a:pt x="125" y="7038"/>
                    <a:pt x="133" y="7037"/>
                    <a:pt x="140" y="7035"/>
                  </a:cubicBezTo>
                  <a:cubicBezTo>
                    <a:pt x="188" y="7178"/>
                    <a:pt x="284" y="7312"/>
                    <a:pt x="409" y="7399"/>
                  </a:cubicBezTo>
                  <a:cubicBezTo>
                    <a:pt x="760" y="7643"/>
                    <a:pt x="1250" y="7736"/>
                    <a:pt x="1724" y="7736"/>
                  </a:cubicBezTo>
                  <a:cubicBezTo>
                    <a:pt x="1975" y="7736"/>
                    <a:pt x="2221" y="7710"/>
                    <a:pt x="2440" y="7667"/>
                  </a:cubicBezTo>
                  <a:cubicBezTo>
                    <a:pt x="2478" y="9296"/>
                    <a:pt x="2689" y="10924"/>
                    <a:pt x="2928" y="12524"/>
                  </a:cubicBezTo>
                  <a:cubicBezTo>
                    <a:pt x="2942" y="12595"/>
                    <a:pt x="2994" y="12625"/>
                    <a:pt x="3052" y="12625"/>
                  </a:cubicBezTo>
                  <a:cubicBezTo>
                    <a:pt x="3118" y="12625"/>
                    <a:pt x="3190" y="12586"/>
                    <a:pt x="3216" y="12524"/>
                  </a:cubicBezTo>
                  <a:cubicBezTo>
                    <a:pt x="3494" y="11758"/>
                    <a:pt x="3541" y="10953"/>
                    <a:pt x="3618" y="10139"/>
                  </a:cubicBezTo>
                  <a:cubicBezTo>
                    <a:pt x="3685" y="9363"/>
                    <a:pt x="3771" y="8596"/>
                    <a:pt x="3838" y="7820"/>
                  </a:cubicBezTo>
                  <a:cubicBezTo>
                    <a:pt x="4053" y="7895"/>
                    <a:pt x="4274" y="7931"/>
                    <a:pt x="4493" y="7931"/>
                  </a:cubicBezTo>
                  <a:cubicBezTo>
                    <a:pt x="5145" y="7931"/>
                    <a:pt x="5779" y="7613"/>
                    <a:pt x="6166" y="7054"/>
                  </a:cubicBezTo>
                  <a:cubicBezTo>
                    <a:pt x="6214" y="6958"/>
                    <a:pt x="6157" y="6843"/>
                    <a:pt x="6051" y="6833"/>
                  </a:cubicBezTo>
                  <a:cubicBezTo>
                    <a:pt x="6042" y="6805"/>
                    <a:pt x="6023" y="6795"/>
                    <a:pt x="6023" y="6766"/>
                  </a:cubicBezTo>
                  <a:cubicBezTo>
                    <a:pt x="6109" y="6738"/>
                    <a:pt x="6138" y="6642"/>
                    <a:pt x="6090" y="6565"/>
                  </a:cubicBezTo>
                  <a:cubicBezTo>
                    <a:pt x="5582" y="5837"/>
                    <a:pt x="5074" y="5205"/>
                    <a:pt x="4413" y="4869"/>
                  </a:cubicBezTo>
                  <a:cubicBezTo>
                    <a:pt x="4241" y="4103"/>
                    <a:pt x="4116" y="3327"/>
                    <a:pt x="4030" y="2541"/>
                  </a:cubicBezTo>
                  <a:cubicBezTo>
                    <a:pt x="4040" y="2541"/>
                    <a:pt x="4059" y="2532"/>
                    <a:pt x="4078" y="2522"/>
                  </a:cubicBezTo>
                  <a:cubicBezTo>
                    <a:pt x="4327" y="2359"/>
                    <a:pt x="4480" y="2082"/>
                    <a:pt x="4499" y="1785"/>
                  </a:cubicBezTo>
                  <a:cubicBezTo>
                    <a:pt x="4505" y="1786"/>
                    <a:pt x="4511" y="1786"/>
                    <a:pt x="4517" y="1786"/>
                  </a:cubicBezTo>
                  <a:cubicBezTo>
                    <a:pt x="4567" y="1786"/>
                    <a:pt x="4607" y="1751"/>
                    <a:pt x="4624" y="1708"/>
                  </a:cubicBezTo>
                  <a:cubicBezTo>
                    <a:pt x="5006" y="616"/>
                    <a:pt x="3856" y="1"/>
                    <a:pt x="29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793;p33">
              <a:extLst>
                <a:ext uri="{FF2B5EF4-FFF2-40B4-BE49-F238E27FC236}">
                  <a16:creationId xmlns:a16="http://schemas.microsoft.com/office/drawing/2014/main" id="{5048DB17-2E90-4962-84D3-2991E979135E}"/>
                </a:ext>
              </a:extLst>
            </p:cNvPr>
            <p:cNvSpPr/>
            <p:nvPr/>
          </p:nvSpPr>
          <p:spPr>
            <a:xfrm>
              <a:off x="2157750" y="4025000"/>
              <a:ext cx="144425" cy="34800"/>
            </a:xfrm>
            <a:custGeom>
              <a:avLst/>
              <a:gdLst/>
              <a:ahLst/>
              <a:cxnLst/>
              <a:rect l="l" t="t" r="r" b="b"/>
              <a:pathLst>
                <a:path w="5777" h="1392" extrusionOk="0">
                  <a:moveTo>
                    <a:pt x="4020" y="1"/>
                  </a:moveTo>
                  <a:cubicBezTo>
                    <a:pt x="3638" y="1"/>
                    <a:pt x="3255" y="34"/>
                    <a:pt x="2922" y="38"/>
                  </a:cubicBezTo>
                  <a:cubicBezTo>
                    <a:pt x="2878" y="38"/>
                    <a:pt x="2833" y="38"/>
                    <a:pt x="2789" y="38"/>
                  </a:cubicBezTo>
                  <a:cubicBezTo>
                    <a:pt x="2618" y="38"/>
                    <a:pt x="2444" y="35"/>
                    <a:pt x="2269" y="35"/>
                  </a:cubicBezTo>
                  <a:cubicBezTo>
                    <a:pt x="1653" y="35"/>
                    <a:pt x="1028" y="73"/>
                    <a:pt x="527" y="411"/>
                  </a:cubicBezTo>
                  <a:cubicBezTo>
                    <a:pt x="517" y="430"/>
                    <a:pt x="508" y="430"/>
                    <a:pt x="498" y="440"/>
                  </a:cubicBezTo>
                  <a:cubicBezTo>
                    <a:pt x="0" y="794"/>
                    <a:pt x="1073" y="1072"/>
                    <a:pt x="1274" y="1120"/>
                  </a:cubicBezTo>
                  <a:cubicBezTo>
                    <a:pt x="1610" y="1180"/>
                    <a:pt x="1945" y="1217"/>
                    <a:pt x="2288" y="1217"/>
                  </a:cubicBezTo>
                  <a:cubicBezTo>
                    <a:pt x="2327" y="1217"/>
                    <a:pt x="2366" y="1217"/>
                    <a:pt x="2405" y="1216"/>
                  </a:cubicBezTo>
                  <a:lnTo>
                    <a:pt x="2405" y="679"/>
                  </a:lnTo>
                  <a:cubicBezTo>
                    <a:pt x="2405" y="620"/>
                    <a:pt x="2451" y="584"/>
                    <a:pt x="2498" y="584"/>
                  </a:cubicBezTo>
                  <a:cubicBezTo>
                    <a:pt x="2512" y="584"/>
                    <a:pt x="2526" y="587"/>
                    <a:pt x="2539" y="593"/>
                  </a:cubicBezTo>
                  <a:cubicBezTo>
                    <a:pt x="2539" y="584"/>
                    <a:pt x="2548" y="564"/>
                    <a:pt x="2558" y="555"/>
                  </a:cubicBezTo>
                  <a:cubicBezTo>
                    <a:pt x="2713" y="430"/>
                    <a:pt x="2898" y="369"/>
                    <a:pt x="3082" y="369"/>
                  </a:cubicBezTo>
                  <a:cubicBezTo>
                    <a:pt x="3307" y="369"/>
                    <a:pt x="3530" y="461"/>
                    <a:pt x="3688" y="641"/>
                  </a:cubicBezTo>
                  <a:cubicBezTo>
                    <a:pt x="3707" y="631"/>
                    <a:pt x="3726" y="626"/>
                    <a:pt x="3744" y="626"/>
                  </a:cubicBezTo>
                  <a:cubicBezTo>
                    <a:pt x="3814" y="626"/>
                    <a:pt x="3876" y="690"/>
                    <a:pt x="3861" y="766"/>
                  </a:cubicBezTo>
                  <a:cubicBezTo>
                    <a:pt x="3851" y="957"/>
                    <a:pt x="3832" y="1149"/>
                    <a:pt x="3813" y="1340"/>
                  </a:cubicBezTo>
                  <a:lnTo>
                    <a:pt x="3823" y="1340"/>
                  </a:lnTo>
                  <a:cubicBezTo>
                    <a:pt x="3975" y="1375"/>
                    <a:pt x="4128" y="1392"/>
                    <a:pt x="4280" y="1392"/>
                  </a:cubicBezTo>
                  <a:cubicBezTo>
                    <a:pt x="4843" y="1392"/>
                    <a:pt x="5385" y="1160"/>
                    <a:pt x="5777" y="737"/>
                  </a:cubicBezTo>
                  <a:cubicBezTo>
                    <a:pt x="5777" y="727"/>
                    <a:pt x="5767" y="727"/>
                    <a:pt x="5767" y="718"/>
                  </a:cubicBezTo>
                  <a:cubicBezTo>
                    <a:pt x="5403" y="112"/>
                    <a:pt x="4714" y="1"/>
                    <a:pt x="40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794;p33">
              <a:extLst>
                <a:ext uri="{FF2B5EF4-FFF2-40B4-BE49-F238E27FC236}">
                  <a16:creationId xmlns:a16="http://schemas.microsoft.com/office/drawing/2014/main" id="{8394C92A-72F8-42C9-A5BF-E00614A658DA}"/>
                </a:ext>
              </a:extLst>
            </p:cNvPr>
            <p:cNvSpPr/>
            <p:nvPr/>
          </p:nvSpPr>
          <p:spPr>
            <a:xfrm>
              <a:off x="2169725" y="3990800"/>
              <a:ext cx="124800" cy="39450"/>
            </a:xfrm>
            <a:custGeom>
              <a:avLst/>
              <a:gdLst/>
              <a:ahLst/>
              <a:cxnLst/>
              <a:rect l="l" t="t" r="r" b="b"/>
              <a:pathLst>
                <a:path w="4992" h="1578" extrusionOk="0">
                  <a:moveTo>
                    <a:pt x="2809" y="1"/>
                  </a:moveTo>
                  <a:cubicBezTo>
                    <a:pt x="2543" y="1"/>
                    <a:pt x="2275" y="38"/>
                    <a:pt x="2021" y="103"/>
                  </a:cubicBezTo>
                  <a:cubicBezTo>
                    <a:pt x="1188" y="313"/>
                    <a:pt x="469" y="831"/>
                    <a:pt x="0" y="1540"/>
                  </a:cubicBezTo>
                  <a:cubicBezTo>
                    <a:pt x="19" y="1549"/>
                    <a:pt x="38" y="1559"/>
                    <a:pt x="48" y="1578"/>
                  </a:cubicBezTo>
                  <a:cubicBezTo>
                    <a:pt x="621" y="1118"/>
                    <a:pt x="1446" y="1100"/>
                    <a:pt x="2201" y="1100"/>
                  </a:cubicBezTo>
                  <a:cubicBezTo>
                    <a:pt x="2266" y="1100"/>
                    <a:pt x="2329" y="1100"/>
                    <a:pt x="2392" y="1100"/>
                  </a:cubicBezTo>
                  <a:cubicBezTo>
                    <a:pt x="2468" y="1100"/>
                    <a:pt x="2542" y="1100"/>
                    <a:pt x="2615" y="1099"/>
                  </a:cubicBezTo>
                  <a:cubicBezTo>
                    <a:pt x="2914" y="1095"/>
                    <a:pt x="3236" y="1076"/>
                    <a:pt x="3558" y="1076"/>
                  </a:cubicBezTo>
                  <a:cubicBezTo>
                    <a:pt x="4072" y="1076"/>
                    <a:pt x="4584" y="1125"/>
                    <a:pt x="4991" y="1367"/>
                  </a:cubicBezTo>
                  <a:cubicBezTo>
                    <a:pt x="4666" y="917"/>
                    <a:pt x="4311" y="476"/>
                    <a:pt x="3832" y="237"/>
                  </a:cubicBezTo>
                  <a:cubicBezTo>
                    <a:pt x="3803" y="237"/>
                    <a:pt x="3775" y="218"/>
                    <a:pt x="3756" y="189"/>
                  </a:cubicBezTo>
                  <a:cubicBezTo>
                    <a:pt x="3460" y="57"/>
                    <a:pt x="3135" y="1"/>
                    <a:pt x="28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795;p33">
              <a:extLst>
                <a:ext uri="{FF2B5EF4-FFF2-40B4-BE49-F238E27FC236}">
                  <a16:creationId xmlns:a16="http://schemas.microsoft.com/office/drawing/2014/main" id="{0160A457-6797-41F5-A2E2-9CE547988E4A}"/>
                </a:ext>
              </a:extLst>
            </p:cNvPr>
            <p:cNvSpPr/>
            <p:nvPr/>
          </p:nvSpPr>
          <p:spPr>
            <a:xfrm>
              <a:off x="2206125" y="3907575"/>
              <a:ext cx="54375" cy="82925"/>
            </a:xfrm>
            <a:custGeom>
              <a:avLst/>
              <a:gdLst/>
              <a:ahLst/>
              <a:cxnLst/>
              <a:rect l="l" t="t" r="r" b="b"/>
              <a:pathLst>
                <a:path w="2175" h="3317" extrusionOk="0">
                  <a:moveTo>
                    <a:pt x="1097" y="1"/>
                  </a:moveTo>
                  <a:cubicBezTo>
                    <a:pt x="1083" y="1"/>
                    <a:pt x="1069" y="1"/>
                    <a:pt x="1054" y="2"/>
                  </a:cubicBezTo>
                  <a:cubicBezTo>
                    <a:pt x="862" y="21"/>
                    <a:pt x="690" y="107"/>
                    <a:pt x="546" y="232"/>
                  </a:cubicBezTo>
                  <a:cubicBezTo>
                    <a:pt x="575" y="261"/>
                    <a:pt x="585" y="308"/>
                    <a:pt x="575" y="347"/>
                  </a:cubicBezTo>
                  <a:cubicBezTo>
                    <a:pt x="470" y="893"/>
                    <a:pt x="364" y="1448"/>
                    <a:pt x="269" y="1995"/>
                  </a:cubicBezTo>
                  <a:cubicBezTo>
                    <a:pt x="192" y="2435"/>
                    <a:pt x="163" y="2895"/>
                    <a:pt x="0" y="3317"/>
                  </a:cubicBezTo>
                  <a:cubicBezTo>
                    <a:pt x="269" y="3202"/>
                    <a:pt x="556" y="3115"/>
                    <a:pt x="843" y="3077"/>
                  </a:cubicBezTo>
                  <a:cubicBezTo>
                    <a:pt x="998" y="3047"/>
                    <a:pt x="1155" y="3032"/>
                    <a:pt x="1312" y="3032"/>
                  </a:cubicBezTo>
                  <a:cubicBezTo>
                    <a:pt x="1603" y="3032"/>
                    <a:pt x="1895" y="3083"/>
                    <a:pt x="2175" y="3183"/>
                  </a:cubicBezTo>
                  <a:cubicBezTo>
                    <a:pt x="1907" y="2368"/>
                    <a:pt x="1744" y="1525"/>
                    <a:pt x="1706" y="682"/>
                  </a:cubicBezTo>
                  <a:lnTo>
                    <a:pt x="1706" y="672"/>
                  </a:lnTo>
                  <a:cubicBezTo>
                    <a:pt x="1706" y="519"/>
                    <a:pt x="1696" y="366"/>
                    <a:pt x="1696" y="213"/>
                  </a:cubicBezTo>
                  <a:lnTo>
                    <a:pt x="1696" y="193"/>
                  </a:lnTo>
                  <a:cubicBezTo>
                    <a:pt x="1516" y="68"/>
                    <a:pt x="1312" y="1"/>
                    <a:pt x="1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 name="Google Shape;767;p33">
            <a:extLst>
              <a:ext uri="{FF2B5EF4-FFF2-40B4-BE49-F238E27FC236}">
                <a16:creationId xmlns:a16="http://schemas.microsoft.com/office/drawing/2014/main" id="{0C008F40-F85E-4339-87DC-99B815CF63F1}"/>
              </a:ext>
            </a:extLst>
          </p:cNvPr>
          <p:cNvSpPr txBox="1">
            <a:spLocks/>
          </p:cNvSpPr>
          <p:nvPr/>
        </p:nvSpPr>
        <p:spPr>
          <a:xfrm>
            <a:off x="5871366" y="2902477"/>
            <a:ext cx="21360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2000" dirty="0">
                <a:solidFill>
                  <a:srgbClr val="FF6600"/>
                </a:solidFill>
              </a:rPr>
              <a:t>TempData</a:t>
            </a:r>
          </a:p>
        </p:txBody>
      </p:sp>
    </p:spTree>
    <p:extLst>
      <p:ext uri="{BB962C8B-B14F-4D97-AF65-F5344CB8AC3E}">
        <p14:creationId xmlns:p14="http://schemas.microsoft.com/office/powerpoint/2010/main" val="3130900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72"/>
                                        </p:tgtEl>
                                        <p:attrNameLst>
                                          <p:attrName>style.visibility</p:attrName>
                                        </p:attrNameLst>
                                      </p:cBhvr>
                                      <p:to>
                                        <p:strVal val="visible"/>
                                      </p:to>
                                    </p:set>
                                    <p:animEffect transition="in" filter="randombar(horizontal)">
                                      <p:cBhvr>
                                        <p:cTn id="7" dur="500"/>
                                        <p:tgtEl>
                                          <p:spTgt spid="772"/>
                                        </p:tgtEl>
                                      </p:cBhvr>
                                    </p:animEffect>
                                  </p:childTnLst>
                                </p:cTn>
                              </p:par>
                              <p:par>
                                <p:cTn id="8" presetID="14" presetClass="entr" presetSubtype="10" fill="hold" nodeType="withEffect">
                                  <p:stCondLst>
                                    <p:cond delay="0"/>
                                  </p:stCondLst>
                                  <p:childTnLst>
                                    <p:set>
                                      <p:cBhvr>
                                        <p:cTn id="9" dur="1" fill="hold">
                                          <p:stCondLst>
                                            <p:cond delay="0"/>
                                          </p:stCondLst>
                                        </p:cTn>
                                        <p:tgtEl>
                                          <p:spTgt spid="796"/>
                                        </p:tgtEl>
                                        <p:attrNameLst>
                                          <p:attrName>style.visibility</p:attrName>
                                        </p:attrNameLst>
                                      </p:cBhvr>
                                      <p:to>
                                        <p:strVal val="visible"/>
                                      </p:to>
                                    </p:set>
                                    <p:animEffect transition="in" filter="randombar(horizontal)">
                                      <p:cBhvr>
                                        <p:cTn id="10" dur="500"/>
                                        <p:tgtEl>
                                          <p:spTgt spid="796"/>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101"/>
                                        </p:tgtEl>
                                        <p:attrNameLst>
                                          <p:attrName>style.visibility</p:attrName>
                                        </p:attrNameLst>
                                      </p:cBhvr>
                                      <p:to>
                                        <p:strVal val="visible"/>
                                      </p:to>
                                    </p:set>
                                    <p:animEffect transition="in" filter="randombar(horizontal)">
                                      <p:cBhvr>
                                        <p:cTn id="15" dur="500"/>
                                        <p:tgtEl>
                                          <p:spTgt spid="101"/>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764"/>
                                        </p:tgtEl>
                                        <p:attrNameLst>
                                          <p:attrName>style.visibility</p:attrName>
                                        </p:attrNameLst>
                                      </p:cBhvr>
                                      <p:to>
                                        <p:strVal val="visible"/>
                                      </p:to>
                                    </p:set>
                                    <p:animEffect transition="in" filter="randombar(horizontal)">
                                      <p:cBhvr>
                                        <p:cTn id="18" dur="500"/>
                                        <p:tgtEl>
                                          <p:spTgt spid="764"/>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774"/>
                                        </p:tgtEl>
                                        <p:attrNameLst>
                                          <p:attrName>style.visibility</p:attrName>
                                        </p:attrNameLst>
                                      </p:cBhvr>
                                      <p:to>
                                        <p:strVal val="visible"/>
                                      </p:to>
                                    </p:set>
                                    <p:animEffect transition="in" filter="randombar(horizontal)">
                                      <p:cBhvr>
                                        <p:cTn id="23" dur="500"/>
                                        <p:tgtEl>
                                          <p:spTgt spid="774"/>
                                        </p:tgtEl>
                                      </p:cBhvr>
                                    </p:animEffect>
                                  </p:childTnLst>
                                </p:cTn>
                              </p:par>
                              <p:par>
                                <p:cTn id="24" presetID="14" presetClass="entr" presetSubtype="10" fill="hold" nodeType="withEffect">
                                  <p:stCondLst>
                                    <p:cond delay="0"/>
                                  </p:stCondLst>
                                  <p:childTnLst>
                                    <p:set>
                                      <p:cBhvr>
                                        <p:cTn id="25" dur="1" fill="hold">
                                          <p:stCondLst>
                                            <p:cond delay="0"/>
                                          </p:stCondLst>
                                        </p:cTn>
                                        <p:tgtEl>
                                          <p:spTgt spid="779"/>
                                        </p:tgtEl>
                                        <p:attrNameLst>
                                          <p:attrName>style.visibility</p:attrName>
                                        </p:attrNameLst>
                                      </p:cBhvr>
                                      <p:to>
                                        <p:strVal val="visible"/>
                                      </p:to>
                                    </p:set>
                                    <p:animEffect transition="in" filter="randombar(horizontal)">
                                      <p:cBhvr>
                                        <p:cTn id="26" dur="500"/>
                                        <p:tgtEl>
                                          <p:spTgt spid="779"/>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nodeType="clickEffect">
                                  <p:stCondLst>
                                    <p:cond delay="0"/>
                                  </p:stCondLst>
                                  <p:childTnLst>
                                    <p:set>
                                      <p:cBhvr>
                                        <p:cTn id="30" dur="1" fill="hold">
                                          <p:stCondLst>
                                            <p:cond delay="0"/>
                                          </p:stCondLst>
                                        </p:cTn>
                                        <p:tgtEl>
                                          <p:spTgt spid="776"/>
                                        </p:tgtEl>
                                        <p:attrNameLst>
                                          <p:attrName>style.visibility</p:attrName>
                                        </p:attrNameLst>
                                      </p:cBhvr>
                                      <p:to>
                                        <p:strVal val="visible"/>
                                      </p:to>
                                    </p:set>
                                    <p:animEffect transition="in" filter="randombar(horizontal)">
                                      <p:cBhvr>
                                        <p:cTn id="31" dur="500"/>
                                        <p:tgtEl>
                                          <p:spTgt spid="776"/>
                                        </p:tgtEl>
                                      </p:cBhvr>
                                    </p:animEffect>
                                  </p:childTnLst>
                                </p:cTn>
                              </p:par>
                              <p:par>
                                <p:cTn id="32" presetID="14" presetClass="entr" presetSubtype="10" fill="hold" grpId="0" nodeType="withEffect">
                                  <p:stCondLst>
                                    <p:cond delay="0"/>
                                  </p:stCondLst>
                                  <p:childTnLst>
                                    <p:set>
                                      <p:cBhvr>
                                        <p:cTn id="33" dur="1" fill="hold">
                                          <p:stCondLst>
                                            <p:cond delay="0"/>
                                          </p:stCondLst>
                                        </p:cTn>
                                        <p:tgtEl>
                                          <p:spTgt spid="765"/>
                                        </p:tgtEl>
                                        <p:attrNameLst>
                                          <p:attrName>style.visibility</p:attrName>
                                        </p:attrNameLst>
                                      </p:cBhvr>
                                      <p:to>
                                        <p:strVal val="visible"/>
                                      </p:to>
                                    </p:set>
                                    <p:animEffect transition="in" filter="randombar(horizontal)">
                                      <p:cBhvr>
                                        <p:cTn id="34" dur="500"/>
                                        <p:tgtEl>
                                          <p:spTgt spid="765"/>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nodeType="clickEffect">
                                  <p:stCondLst>
                                    <p:cond delay="0"/>
                                  </p:stCondLst>
                                  <p:childTnLst>
                                    <p:set>
                                      <p:cBhvr>
                                        <p:cTn id="38" dur="1" fill="hold">
                                          <p:stCondLst>
                                            <p:cond delay="0"/>
                                          </p:stCondLst>
                                        </p:cTn>
                                        <p:tgtEl>
                                          <p:spTgt spid="86"/>
                                        </p:tgtEl>
                                        <p:attrNameLst>
                                          <p:attrName>style.visibility</p:attrName>
                                        </p:attrNameLst>
                                      </p:cBhvr>
                                      <p:to>
                                        <p:strVal val="visible"/>
                                      </p:to>
                                    </p:set>
                                    <p:animEffect transition="in" filter="randombar(horizontal)">
                                      <p:cBhvr>
                                        <p:cTn id="39" dur="500"/>
                                        <p:tgtEl>
                                          <p:spTgt spid="86"/>
                                        </p:tgtEl>
                                      </p:cBhvr>
                                    </p:animEffect>
                                  </p:childTnLst>
                                </p:cTn>
                              </p:par>
                              <p:par>
                                <p:cTn id="40" presetID="14" presetClass="entr" presetSubtype="10" fill="hold" grpId="0" nodeType="withEffect">
                                  <p:stCondLst>
                                    <p:cond delay="0"/>
                                  </p:stCondLst>
                                  <p:childTnLst>
                                    <p:set>
                                      <p:cBhvr>
                                        <p:cTn id="41" dur="1" fill="hold">
                                          <p:stCondLst>
                                            <p:cond delay="0"/>
                                          </p:stCondLst>
                                        </p:cTn>
                                        <p:tgtEl>
                                          <p:spTgt spid="85"/>
                                        </p:tgtEl>
                                        <p:attrNameLst>
                                          <p:attrName>style.visibility</p:attrName>
                                        </p:attrNameLst>
                                      </p:cBhvr>
                                      <p:to>
                                        <p:strVal val="visible"/>
                                      </p:to>
                                    </p:set>
                                    <p:animEffect transition="in" filter="randombar(horizontal)">
                                      <p:cBhvr>
                                        <p:cTn id="42" dur="500"/>
                                        <p:tgtEl>
                                          <p:spTgt spid="85"/>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nodeType="clickEffect">
                                  <p:stCondLst>
                                    <p:cond delay="0"/>
                                  </p:stCondLst>
                                  <p:childTnLst>
                                    <p:set>
                                      <p:cBhvr>
                                        <p:cTn id="46" dur="1" fill="hold">
                                          <p:stCondLst>
                                            <p:cond delay="0"/>
                                          </p:stCondLst>
                                        </p:cTn>
                                        <p:tgtEl>
                                          <p:spTgt spid="528"/>
                                        </p:tgtEl>
                                        <p:attrNameLst>
                                          <p:attrName>style.visibility</p:attrName>
                                        </p:attrNameLst>
                                      </p:cBhvr>
                                      <p:to>
                                        <p:strVal val="visible"/>
                                      </p:to>
                                    </p:set>
                                    <p:animEffect transition="in" filter="randombar(horizontal)">
                                      <p:cBhvr>
                                        <p:cTn id="47" dur="500"/>
                                        <p:tgtEl>
                                          <p:spTgt spid="528"/>
                                        </p:tgtEl>
                                      </p:cBhvr>
                                    </p:animEffect>
                                  </p:childTnLst>
                                </p:cTn>
                              </p:par>
                              <p:par>
                                <p:cTn id="48" presetID="14" presetClass="entr" presetSubtype="10" fill="hold" grpId="0" nodeType="withEffect">
                                  <p:stCondLst>
                                    <p:cond delay="0"/>
                                  </p:stCondLst>
                                  <p:childTnLst>
                                    <p:set>
                                      <p:cBhvr>
                                        <p:cTn id="49" dur="1" fill="hold">
                                          <p:stCondLst>
                                            <p:cond delay="0"/>
                                          </p:stCondLst>
                                        </p:cTn>
                                        <p:tgtEl>
                                          <p:spTgt spid="535"/>
                                        </p:tgtEl>
                                        <p:attrNameLst>
                                          <p:attrName>style.visibility</p:attrName>
                                        </p:attrNameLst>
                                      </p:cBhvr>
                                      <p:to>
                                        <p:strVal val="visible"/>
                                      </p:to>
                                    </p:set>
                                    <p:animEffect transition="in" filter="randombar(horizontal)">
                                      <p:cBhvr>
                                        <p:cTn id="50" dur="500"/>
                                        <p:tgtEl>
                                          <p:spTgt spid="535"/>
                                        </p:tgtEl>
                                      </p:cBhvr>
                                    </p:animEffect>
                                  </p:childTnLst>
                                </p:cTn>
                              </p:par>
                            </p:childTnLst>
                          </p:cTn>
                        </p:par>
                      </p:childTnLst>
                    </p:cTn>
                  </p:par>
                  <p:par>
                    <p:cTn id="51" fill="hold">
                      <p:stCondLst>
                        <p:cond delay="indefinite"/>
                      </p:stCondLst>
                      <p:childTnLst>
                        <p:par>
                          <p:cTn id="52" fill="hold">
                            <p:stCondLst>
                              <p:cond delay="0"/>
                            </p:stCondLst>
                            <p:childTnLst>
                              <p:par>
                                <p:cTn id="53" presetID="14" presetClass="entr" presetSubtype="10" fill="hold" nodeType="clickEffect">
                                  <p:stCondLst>
                                    <p:cond delay="0"/>
                                  </p:stCondLst>
                                  <p:childTnLst>
                                    <p:set>
                                      <p:cBhvr>
                                        <p:cTn id="54" dur="1" fill="hold">
                                          <p:stCondLst>
                                            <p:cond delay="0"/>
                                          </p:stCondLst>
                                        </p:cTn>
                                        <p:tgtEl>
                                          <p:spTgt spid="67"/>
                                        </p:tgtEl>
                                        <p:attrNameLst>
                                          <p:attrName>style.visibility</p:attrName>
                                        </p:attrNameLst>
                                      </p:cBhvr>
                                      <p:to>
                                        <p:strVal val="visible"/>
                                      </p:to>
                                    </p:set>
                                    <p:animEffect transition="in" filter="randombar(horizontal)">
                                      <p:cBhvr>
                                        <p:cTn id="55" dur="500"/>
                                        <p:tgtEl>
                                          <p:spTgt spid="67"/>
                                        </p:tgtEl>
                                      </p:cBhvr>
                                    </p:animEffect>
                                  </p:childTnLst>
                                </p:cTn>
                              </p:par>
                              <p:par>
                                <p:cTn id="56" presetID="14" presetClass="entr" presetSubtype="10" fill="hold" grpId="0" nodeType="withEffect">
                                  <p:stCondLst>
                                    <p:cond delay="0"/>
                                  </p:stCondLst>
                                  <p:childTnLst>
                                    <p:set>
                                      <p:cBhvr>
                                        <p:cTn id="57" dur="1" fill="hold">
                                          <p:stCondLst>
                                            <p:cond delay="0"/>
                                          </p:stCondLst>
                                        </p:cTn>
                                        <p:tgtEl>
                                          <p:spTgt spid="66"/>
                                        </p:tgtEl>
                                        <p:attrNameLst>
                                          <p:attrName>style.visibility</p:attrName>
                                        </p:attrNameLst>
                                      </p:cBhvr>
                                      <p:to>
                                        <p:strVal val="visible"/>
                                      </p:to>
                                    </p:set>
                                    <p:animEffect transition="in" filter="randombar(horizontal)">
                                      <p:cBhvr>
                                        <p:cTn id="58" dur="500"/>
                                        <p:tgtEl>
                                          <p:spTgt spid="66"/>
                                        </p:tgtEl>
                                      </p:cBhvr>
                                    </p:animEffect>
                                  </p:childTnLst>
                                </p:cTn>
                              </p:par>
                            </p:childTnLst>
                          </p:cTn>
                        </p:par>
                      </p:childTnLst>
                    </p:cTn>
                  </p:par>
                  <p:par>
                    <p:cTn id="59" fill="hold">
                      <p:stCondLst>
                        <p:cond delay="indefinite"/>
                      </p:stCondLst>
                      <p:childTnLst>
                        <p:par>
                          <p:cTn id="60" fill="hold">
                            <p:stCondLst>
                              <p:cond delay="0"/>
                            </p:stCondLst>
                            <p:childTnLst>
                              <p:par>
                                <p:cTn id="61" presetID="14" presetClass="entr" presetSubtype="10" fill="hold" nodeType="clickEffect">
                                  <p:stCondLst>
                                    <p:cond delay="0"/>
                                  </p:stCondLst>
                                  <p:childTnLst>
                                    <p:set>
                                      <p:cBhvr>
                                        <p:cTn id="62" dur="1" fill="hold">
                                          <p:stCondLst>
                                            <p:cond delay="0"/>
                                          </p:stCondLst>
                                        </p:cTn>
                                        <p:tgtEl>
                                          <p:spTgt spid="784"/>
                                        </p:tgtEl>
                                        <p:attrNameLst>
                                          <p:attrName>style.visibility</p:attrName>
                                        </p:attrNameLst>
                                      </p:cBhvr>
                                      <p:to>
                                        <p:strVal val="visible"/>
                                      </p:to>
                                    </p:set>
                                    <p:animEffect transition="in" filter="randombar(horizontal)">
                                      <p:cBhvr>
                                        <p:cTn id="63" dur="500"/>
                                        <p:tgtEl>
                                          <p:spTgt spid="784"/>
                                        </p:tgtEl>
                                      </p:cBhvr>
                                    </p:animEffect>
                                  </p:childTnLst>
                                </p:cTn>
                              </p:par>
                              <p:par>
                                <p:cTn id="64" presetID="14" presetClass="entr" presetSubtype="10" fill="hold" grpId="0" nodeType="withEffect">
                                  <p:stCondLst>
                                    <p:cond delay="0"/>
                                  </p:stCondLst>
                                  <p:childTnLst>
                                    <p:set>
                                      <p:cBhvr>
                                        <p:cTn id="65" dur="1" fill="hold">
                                          <p:stCondLst>
                                            <p:cond delay="0"/>
                                          </p:stCondLst>
                                        </p:cTn>
                                        <p:tgtEl>
                                          <p:spTgt spid="770"/>
                                        </p:tgtEl>
                                        <p:attrNameLst>
                                          <p:attrName>style.visibility</p:attrName>
                                        </p:attrNameLst>
                                      </p:cBhvr>
                                      <p:to>
                                        <p:strVal val="visible"/>
                                      </p:to>
                                    </p:set>
                                    <p:animEffect transition="in" filter="randombar(horizontal)">
                                      <p:cBhvr>
                                        <p:cTn id="66" dur="500"/>
                                        <p:tgtEl>
                                          <p:spTgt spid="7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4" grpId="0"/>
      <p:bldP spid="765" grpId="0"/>
      <p:bldP spid="770" grpId="0"/>
      <p:bldP spid="772" grpId="0"/>
      <p:bldP spid="774" grpId="0"/>
      <p:bldP spid="66" grpId="0"/>
      <p:bldP spid="85" grpId="0"/>
      <p:bldP spid="53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28"/>
          <p:cNvSpPr txBox="1">
            <a:spLocks noGrp="1"/>
          </p:cNvSpPr>
          <p:nvPr>
            <p:ph type="title" idx="15"/>
          </p:nvPr>
        </p:nvSpPr>
        <p:spPr>
          <a:xfrm>
            <a:off x="1638650" y="412350"/>
            <a:ext cx="5866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t>
            </a:r>
            <a:r>
              <a:rPr lang="en-US" dirty="0"/>
              <a:t>NET CORE ROADMAP</a:t>
            </a:r>
            <a:endParaRPr dirty="0"/>
          </a:p>
        </p:txBody>
      </p:sp>
      <p:grpSp>
        <p:nvGrpSpPr>
          <p:cNvPr id="531" name="Google Shape;531;p28"/>
          <p:cNvGrpSpPr/>
          <p:nvPr/>
        </p:nvGrpSpPr>
        <p:grpSpPr>
          <a:xfrm>
            <a:off x="5061798" y="2499651"/>
            <a:ext cx="851384" cy="835187"/>
            <a:chOff x="5928525" y="2460925"/>
            <a:chExt cx="432350" cy="424125"/>
          </a:xfrm>
        </p:grpSpPr>
        <p:sp>
          <p:nvSpPr>
            <p:cNvPr id="532" name="Google Shape;532;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chemeClr val="accen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 name="Google Shape;546;p28"/>
          <p:cNvGrpSpPr/>
          <p:nvPr/>
        </p:nvGrpSpPr>
        <p:grpSpPr>
          <a:xfrm>
            <a:off x="1838978" y="2499651"/>
            <a:ext cx="851384" cy="835187"/>
            <a:chOff x="5928525" y="2460925"/>
            <a:chExt cx="432350" cy="424125"/>
          </a:xfrm>
        </p:grpSpPr>
        <p:sp>
          <p:nvSpPr>
            <p:cNvPr id="547" name="Google Shape;547;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chemeClr val="accen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 name="Google Shape;561;p28"/>
          <p:cNvGrpSpPr/>
          <p:nvPr/>
        </p:nvGrpSpPr>
        <p:grpSpPr>
          <a:xfrm>
            <a:off x="315514" y="2499651"/>
            <a:ext cx="851384" cy="835187"/>
            <a:chOff x="5928525" y="2460925"/>
            <a:chExt cx="432350" cy="424125"/>
          </a:xfrm>
        </p:grpSpPr>
        <p:sp>
          <p:nvSpPr>
            <p:cNvPr id="562" name="Google Shape;562;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chemeClr val="accent2"/>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 name="Google Shape;576;p28"/>
          <p:cNvGrpSpPr/>
          <p:nvPr/>
        </p:nvGrpSpPr>
        <p:grpSpPr>
          <a:xfrm>
            <a:off x="3524226" y="2499651"/>
            <a:ext cx="851384" cy="835187"/>
            <a:chOff x="5928525" y="2460925"/>
            <a:chExt cx="432350" cy="424125"/>
          </a:xfrm>
        </p:grpSpPr>
        <p:sp>
          <p:nvSpPr>
            <p:cNvPr id="577" name="Google Shape;577;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chemeClr val="accent2"/>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 name="Google Shape;595;p28"/>
          <p:cNvSpPr txBox="1">
            <a:spLocks noGrp="1"/>
          </p:cNvSpPr>
          <p:nvPr>
            <p:ph type="ctrTitle" idx="6"/>
          </p:nvPr>
        </p:nvSpPr>
        <p:spPr>
          <a:xfrm>
            <a:off x="190295" y="2200408"/>
            <a:ext cx="1021800" cy="35015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dirty="0"/>
              <a:t>.</a:t>
            </a:r>
            <a:r>
              <a:rPr lang="en-US" sz="1600" dirty="0"/>
              <a:t>NET CORE</a:t>
            </a:r>
            <a:endParaRPr sz="1600" dirty="0"/>
          </a:p>
        </p:txBody>
      </p:sp>
      <p:sp>
        <p:nvSpPr>
          <p:cNvPr id="596" name="Google Shape;596;p28"/>
          <p:cNvSpPr txBox="1">
            <a:spLocks noGrp="1"/>
          </p:cNvSpPr>
          <p:nvPr>
            <p:ph type="subTitle" idx="7"/>
          </p:nvPr>
        </p:nvSpPr>
        <p:spPr>
          <a:xfrm>
            <a:off x="104322" y="3424124"/>
            <a:ext cx="1287453" cy="57156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June </a:t>
            </a:r>
            <a:r>
              <a:rPr lang="en" dirty="0"/>
              <a:t>2016</a:t>
            </a:r>
            <a:endParaRPr dirty="0"/>
          </a:p>
        </p:txBody>
      </p:sp>
      <p:sp>
        <p:nvSpPr>
          <p:cNvPr id="599" name="Google Shape;599;p28"/>
          <p:cNvSpPr txBox="1">
            <a:spLocks noGrp="1"/>
          </p:cNvSpPr>
          <p:nvPr>
            <p:ph type="title" idx="14"/>
          </p:nvPr>
        </p:nvSpPr>
        <p:spPr>
          <a:xfrm>
            <a:off x="5033013" y="2581550"/>
            <a:ext cx="7752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dirty="0"/>
          </a:p>
        </p:txBody>
      </p:sp>
      <p:sp>
        <p:nvSpPr>
          <p:cNvPr id="600" name="Google Shape;600;p28"/>
          <p:cNvSpPr txBox="1">
            <a:spLocks noGrp="1"/>
          </p:cNvSpPr>
          <p:nvPr>
            <p:ph type="title" idx="8"/>
          </p:nvPr>
        </p:nvSpPr>
        <p:spPr>
          <a:xfrm>
            <a:off x="292648" y="2581550"/>
            <a:ext cx="7752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1.0</a:t>
            </a:r>
            <a:endParaRPr dirty="0"/>
          </a:p>
        </p:txBody>
      </p:sp>
      <p:sp>
        <p:nvSpPr>
          <p:cNvPr id="601" name="Google Shape;601;p28"/>
          <p:cNvSpPr txBox="1">
            <a:spLocks noGrp="1"/>
          </p:cNvSpPr>
          <p:nvPr>
            <p:ph type="title" idx="5"/>
          </p:nvPr>
        </p:nvSpPr>
        <p:spPr>
          <a:xfrm>
            <a:off x="3496482" y="2635800"/>
            <a:ext cx="775200" cy="46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3.0</a:t>
            </a:r>
            <a:endParaRPr dirty="0"/>
          </a:p>
        </p:txBody>
      </p:sp>
      <p:sp>
        <p:nvSpPr>
          <p:cNvPr id="602" name="Google Shape;602;p28"/>
          <p:cNvSpPr txBox="1">
            <a:spLocks noGrp="1"/>
          </p:cNvSpPr>
          <p:nvPr>
            <p:ph type="title" idx="2"/>
          </p:nvPr>
        </p:nvSpPr>
        <p:spPr>
          <a:xfrm>
            <a:off x="1806750" y="2581560"/>
            <a:ext cx="7752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2.0</a:t>
            </a:r>
            <a:endParaRPr dirty="0"/>
          </a:p>
        </p:txBody>
      </p:sp>
      <p:grpSp>
        <p:nvGrpSpPr>
          <p:cNvPr id="603" name="Google Shape;603;p28"/>
          <p:cNvGrpSpPr/>
          <p:nvPr/>
        </p:nvGrpSpPr>
        <p:grpSpPr>
          <a:xfrm>
            <a:off x="1105192" y="2357517"/>
            <a:ext cx="314328" cy="248002"/>
            <a:chOff x="0" y="803700"/>
            <a:chExt cx="314328" cy="248002"/>
          </a:xfrm>
        </p:grpSpPr>
        <p:sp>
          <p:nvSpPr>
            <p:cNvPr id="604" name="Google Shape;604;p28"/>
            <p:cNvSpPr/>
            <p:nvPr/>
          </p:nvSpPr>
          <p:spPr>
            <a:xfrm>
              <a:off x="164922" y="92114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 name="Google Shape;605;p28"/>
            <p:cNvSpPr/>
            <p:nvPr/>
          </p:nvSpPr>
          <p:spPr>
            <a:xfrm>
              <a:off x="0" y="80370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 name="Google Shape;606;p28"/>
          <p:cNvGrpSpPr/>
          <p:nvPr/>
        </p:nvGrpSpPr>
        <p:grpSpPr>
          <a:xfrm>
            <a:off x="8186383" y="4721707"/>
            <a:ext cx="314328" cy="248002"/>
            <a:chOff x="0" y="803700"/>
            <a:chExt cx="314328" cy="248002"/>
          </a:xfrm>
        </p:grpSpPr>
        <p:sp>
          <p:nvSpPr>
            <p:cNvPr id="607" name="Google Shape;607;p28"/>
            <p:cNvSpPr/>
            <p:nvPr/>
          </p:nvSpPr>
          <p:spPr>
            <a:xfrm>
              <a:off x="164922" y="92114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8"/>
            <p:cNvSpPr/>
            <p:nvPr/>
          </p:nvSpPr>
          <p:spPr>
            <a:xfrm>
              <a:off x="0" y="80370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 name="Google Shape;609;p28"/>
          <p:cNvSpPr/>
          <p:nvPr/>
        </p:nvSpPr>
        <p:spPr>
          <a:xfrm rot="-3465756">
            <a:off x="1375464" y="2809457"/>
            <a:ext cx="176941" cy="215563"/>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8"/>
          <p:cNvSpPr/>
          <p:nvPr/>
        </p:nvSpPr>
        <p:spPr>
          <a:xfrm rot="-7334244" flipH="1">
            <a:off x="4621289" y="2762657"/>
            <a:ext cx="176941" cy="215563"/>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8"/>
          <p:cNvSpPr/>
          <p:nvPr/>
        </p:nvSpPr>
        <p:spPr>
          <a:xfrm rot="-8806246">
            <a:off x="2974825" y="2788709"/>
            <a:ext cx="208004" cy="163378"/>
          </a:xfrm>
          <a:custGeom>
            <a:avLst/>
            <a:gdLst/>
            <a:ahLst/>
            <a:cxnLst/>
            <a:rect l="l" t="t" r="r" b="b"/>
            <a:pathLst>
              <a:path w="8320" h="6535" extrusionOk="0">
                <a:moveTo>
                  <a:pt x="7355" y="0"/>
                </a:moveTo>
                <a:cubicBezTo>
                  <a:pt x="6358" y="0"/>
                  <a:pt x="5365" y="508"/>
                  <a:pt x="4488" y="940"/>
                </a:cubicBezTo>
                <a:cubicBezTo>
                  <a:pt x="3866" y="1250"/>
                  <a:pt x="3262" y="1596"/>
                  <a:pt x="2658" y="1923"/>
                </a:cubicBezTo>
                <a:cubicBezTo>
                  <a:pt x="2727" y="1803"/>
                  <a:pt x="2796" y="1682"/>
                  <a:pt x="2848" y="1596"/>
                </a:cubicBezTo>
                <a:cubicBezTo>
                  <a:pt x="3070" y="1166"/>
                  <a:pt x="2735" y="625"/>
                  <a:pt x="2309" y="625"/>
                </a:cubicBezTo>
                <a:cubicBezTo>
                  <a:pt x="2204" y="625"/>
                  <a:pt x="2094" y="658"/>
                  <a:pt x="1985" y="733"/>
                </a:cubicBezTo>
                <a:cubicBezTo>
                  <a:pt x="777" y="1544"/>
                  <a:pt x="0" y="3201"/>
                  <a:pt x="501" y="4616"/>
                </a:cubicBezTo>
                <a:cubicBezTo>
                  <a:pt x="929" y="5874"/>
                  <a:pt x="2266" y="6534"/>
                  <a:pt x="3544" y="6534"/>
                </a:cubicBezTo>
                <a:cubicBezTo>
                  <a:pt x="3861" y="6534"/>
                  <a:pt x="4175" y="6493"/>
                  <a:pt x="4471" y="6411"/>
                </a:cubicBezTo>
                <a:cubicBezTo>
                  <a:pt x="5195" y="6187"/>
                  <a:pt x="5195" y="5168"/>
                  <a:pt x="4471" y="4944"/>
                </a:cubicBezTo>
                <a:cubicBezTo>
                  <a:pt x="3763" y="4771"/>
                  <a:pt x="2831" y="4771"/>
                  <a:pt x="2296" y="4219"/>
                </a:cubicBezTo>
                <a:cubicBezTo>
                  <a:pt x="3124" y="3891"/>
                  <a:pt x="3901" y="3270"/>
                  <a:pt x="4591" y="2838"/>
                </a:cubicBezTo>
                <a:cubicBezTo>
                  <a:pt x="5696" y="2182"/>
                  <a:pt x="7077" y="1734"/>
                  <a:pt x="8043" y="888"/>
                </a:cubicBezTo>
                <a:cubicBezTo>
                  <a:pt x="8319" y="629"/>
                  <a:pt x="8199" y="163"/>
                  <a:pt x="7836" y="42"/>
                </a:cubicBezTo>
                <a:cubicBezTo>
                  <a:pt x="7676" y="13"/>
                  <a:pt x="7516" y="0"/>
                  <a:pt x="7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531;p28">
            <a:extLst>
              <a:ext uri="{FF2B5EF4-FFF2-40B4-BE49-F238E27FC236}">
                <a16:creationId xmlns:a16="http://schemas.microsoft.com/office/drawing/2014/main" id="{301DAC0D-B92E-4BD8-88B9-1531DF692253}"/>
              </a:ext>
            </a:extLst>
          </p:cNvPr>
          <p:cNvGrpSpPr/>
          <p:nvPr/>
        </p:nvGrpSpPr>
        <p:grpSpPr>
          <a:xfrm>
            <a:off x="6610416" y="2478667"/>
            <a:ext cx="851384" cy="835187"/>
            <a:chOff x="5928525" y="2460925"/>
            <a:chExt cx="432350" cy="424125"/>
          </a:xfrm>
          <a:solidFill>
            <a:schemeClr val="accent2"/>
          </a:solidFill>
        </p:grpSpPr>
        <p:sp>
          <p:nvSpPr>
            <p:cNvPr id="85" name="Google Shape;532;p28">
              <a:extLst>
                <a:ext uri="{FF2B5EF4-FFF2-40B4-BE49-F238E27FC236}">
                  <a16:creationId xmlns:a16="http://schemas.microsoft.com/office/drawing/2014/main" id="{0F0F42AA-DFBB-496A-91BC-6AAD8C28AE94}"/>
                </a:ext>
              </a:extLst>
            </p:cNvPr>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533;p28">
              <a:extLst>
                <a:ext uri="{FF2B5EF4-FFF2-40B4-BE49-F238E27FC236}">
                  <a16:creationId xmlns:a16="http://schemas.microsoft.com/office/drawing/2014/main" id="{38A0C2A0-DB6A-49A0-A1D2-CC7081EA3129}"/>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534;p28">
              <a:extLst>
                <a:ext uri="{FF2B5EF4-FFF2-40B4-BE49-F238E27FC236}">
                  <a16:creationId xmlns:a16="http://schemas.microsoft.com/office/drawing/2014/main" id="{51FE5C49-C43F-4B4F-B051-5904668A8615}"/>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535;p28">
              <a:extLst>
                <a:ext uri="{FF2B5EF4-FFF2-40B4-BE49-F238E27FC236}">
                  <a16:creationId xmlns:a16="http://schemas.microsoft.com/office/drawing/2014/main" id="{2492F670-F632-4650-92A5-9B59C2AEC2FF}"/>
                </a:ext>
              </a:extLst>
            </p:cNvPr>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536;p28">
              <a:extLst>
                <a:ext uri="{FF2B5EF4-FFF2-40B4-BE49-F238E27FC236}">
                  <a16:creationId xmlns:a16="http://schemas.microsoft.com/office/drawing/2014/main" id="{437F09CC-5000-46B5-A555-8CA4889670D4}"/>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537;p28">
              <a:extLst>
                <a:ext uri="{FF2B5EF4-FFF2-40B4-BE49-F238E27FC236}">
                  <a16:creationId xmlns:a16="http://schemas.microsoft.com/office/drawing/2014/main" id="{3F599EAD-6AC3-4B3E-9B20-1026470C4C19}"/>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538;p28">
              <a:extLst>
                <a:ext uri="{FF2B5EF4-FFF2-40B4-BE49-F238E27FC236}">
                  <a16:creationId xmlns:a16="http://schemas.microsoft.com/office/drawing/2014/main" id="{61B61253-3107-4981-9D39-5E15893AEE02}"/>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539;p28">
              <a:extLst>
                <a:ext uri="{FF2B5EF4-FFF2-40B4-BE49-F238E27FC236}">
                  <a16:creationId xmlns:a16="http://schemas.microsoft.com/office/drawing/2014/main" id="{1C2FA889-E932-4E86-99A8-3E41D9F60D89}"/>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540;p28">
              <a:extLst>
                <a:ext uri="{FF2B5EF4-FFF2-40B4-BE49-F238E27FC236}">
                  <a16:creationId xmlns:a16="http://schemas.microsoft.com/office/drawing/2014/main" id="{005C2FBE-75EC-45BC-98FB-EF4DD1C448D7}"/>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541;p28">
              <a:extLst>
                <a:ext uri="{FF2B5EF4-FFF2-40B4-BE49-F238E27FC236}">
                  <a16:creationId xmlns:a16="http://schemas.microsoft.com/office/drawing/2014/main" id="{CFDE59E1-F834-4222-984E-A63FBE006092}"/>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542;p28">
              <a:extLst>
                <a:ext uri="{FF2B5EF4-FFF2-40B4-BE49-F238E27FC236}">
                  <a16:creationId xmlns:a16="http://schemas.microsoft.com/office/drawing/2014/main" id="{2EDD8198-76B3-4A0A-989B-85AC5B5896D8}"/>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543;p28">
              <a:extLst>
                <a:ext uri="{FF2B5EF4-FFF2-40B4-BE49-F238E27FC236}">
                  <a16:creationId xmlns:a16="http://schemas.microsoft.com/office/drawing/2014/main" id="{F4DA5A8D-2F5C-4DBB-9C46-FDD149A5619D}"/>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544;p28">
              <a:extLst>
                <a:ext uri="{FF2B5EF4-FFF2-40B4-BE49-F238E27FC236}">
                  <a16:creationId xmlns:a16="http://schemas.microsoft.com/office/drawing/2014/main" id="{850FF5EA-A0DB-474D-8DD9-ACC7F9DDAA89}"/>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545;p28">
              <a:extLst>
                <a:ext uri="{FF2B5EF4-FFF2-40B4-BE49-F238E27FC236}">
                  <a16:creationId xmlns:a16="http://schemas.microsoft.com/office/drawing/2014/main" id="{6E9EA8AA-F9E8-4800-8AFD-852E3B1B36A7}"/>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599;p28">
            <a:extLst>
              <a:ext uri="{FF2B5EF4-FFF2-40B4-BE49-F238E27FC236}">
                <a16:creationId xmlns:a16="http://schemas.microsoft.com/office/drawing/2014/main" id="{A4AE5E79-DC23-4CF5-AD0A-B8261A1720E5}"/>
              </a:ext>
            </a:extLst>
          </p:cNvPr>
          <p:cNvSpPr txBox="1">
            <a:spLocks/>
          </p:cNvSpPr>
          <p:nvPr/>
        </p:nvSpPr>
        <p:spPr>
          <a:xfrm>
            <a:off x="6581631" y="2560566"/>
            <a:ext cx="7752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ondrina Shadow"/>
              <a:buNone/>
              <a:defRPr sz="3000" b="1" i="0" u="none" strike="noStrike" cap="none">
                <a:solidFill>
                  <a:schemeClr val="dk1"/>
                </a:solidFill>
                <a:latin typeface="Londrina Shadow"/>
                <a:ea typeface="Londrina Shadow"/>
                <a:cs typeface="Londrina Shadow"/>
                <a:sym typeface="Londrina Shadow"/>
              </a:defRPr>
            </a:lvl1pPr>
            <a:lvl2pPr marR="0" lvl="1"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n" dirty="0"/>
              <a:t>6.0</a:t>
            </a:r>
          </a:p>
        </p:txBody>
      </p:sp>
      <p:sp>
        <p:nvSpPr>
          <p:cNvPr id="103" name="Google Shape;610;p28">
            <a:extLst>
              <a:ext uri="{FF2B5EF4-FFF2-40B4-BE49-F238E27FC236}">
                <a16:creationId xmlns:a16="http://schemas.microsoft.com/office/drawing/2014/main" id="{83F49C9E-DFD6-4CB5-AFE5-414BD4E024EC}"/>
              </a:ext>
            </a:extLst>
          </p:cNvPr>
          <p:cNvSpPr/>
          <p:nvPr/>
        </p:nvSpPr>
        <p:spPr>
          <a:xfrm rot="-7334244" flipH="1">
            <a:off x="6157223" y="2761551"/>
            <a:ext cx="176941" cy="215563"/>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595;p28">
            <a:extLst>
              <a:ext uri="{FF2B5EF4-FFF2-40B4-BE49-F238E27FC236}">
                <a16:creationId xmlns:a16="http://schemas.microsoft.com/office/drawing/2014/main" id="{EE94FA9D-2842-4A76-A52D-C19374647687}"/>
              </a:ext>
            </a:extLst>
          </p:cNvPr>
          <p:cNvSpPr txBox="1">
            <a:spLocks/>
          </p:cNvSpPr>
          <p:nvPr/>
        </p:nvSpPr>
        <p:spPr>
          <a:xfrm>
            <a:off x="1703163" y="2198427"/>
            <a:ext cx="1021800" cy="3501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1600" dirty="0"/>
              <a:t>.NET CORE</a:t>
            </a:r>
          </a:p>
        </p:txBody>
      </p:sp>
      <p:sp>
        <p:nvSpPr>
          <p:cNvPr id="111" name="Google Shape;595;p28">
            <a:extLst>
              <a:ext uri="{FF2B5EF4-FFF2-40B4-BE49-F238E27FC236}">
                <a16:creationId xmlns:a16="http://schemas.microsoft.com/office/drawing/2014/main" id="{716F26A5-E01A-484E-8A6F-0B50F30D49FD}"/>
              </a:ext>
            </a:extLst>
          </p:cNvPr>
          <p:cNvSpPr txBox="1">
            <a:spLocks/>
          </p:cNvSpPr>
          <p:nvPr/>
        </p:nvSpPr>
        <p:spPr>
          <a:xfrm>
            <a:off x="3380484" y="2204397"/>
            <a:ext cx="1021800" cy="3501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1600" dirty="0"/>
              <a:t>.NET CORE</a:t>
            </a:r>
          </a:p>
        </p:txBody>
      </p:sp>
      <p:sp>
        <p:nvSpPr>
          <p:cNvPr id="112" name="Google Shape;595;p28">
            <a:extLst>
              <a:ext uri="{FF2B5EF4-FFF2-40B4-BE49-F238E27FC236}">
                <a16:creationId xmlns:a16="http://schemas.microsoft.com/office/drawing/2014/main" id="{A94870A9-2429-4A1E-B139-064AF01ECA8E}"/>
              </a:ext>
            </a:extLst>
          </p:cNvPr>
          <p:cNvSpPr txBox="1">
            <a:spLocks/>
          </p:cNvSpPr>
          <p:nvPr/>
        </p:nvSpPr>
        <p:spPr>
          <a:xfrm>
            <a:off x="4991113" y="2194537"/>
            <a:ext cx="1021800" cy="3501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1600" dirty="0"/>
              <a:t>.NET CORE</a:t>
            </a:r>
          </a:p>
        </p:txBody>
      </p:sp>
      <p:sp>
        <p:nvSpPr>
          <p:cNvPr id="113" name="Google Shape;595;p28">
            <a:extLst>
              <a:ext uri="{FF2B5EF4-FFF2-40B4-BE49-F238E27FC236}">
                <a16:creationId xmlns:a16="http://schemas.microsoft.com/office/drawing/2014/main" id="{C3A10B3C-C4B1-42D4-91DA-537FDE061576}"/>
              </a:ext>
            </a:extLst>
          </p:cNvPr>
          <p:cNvSpPr txBox="1">
            <a:spLocks/>
          </p:cNvSpPr>
          <p:nvPr/>
        </p:nvSpPr>
        <p:spPr>
          <a:xfrm>
            <a:off x="6532051" y="2186488"/>
            <a:ext cx="1021800" cy="3501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1600" dirty="0"/>
              <a:t>.NET CORE</a:t>
            </a:r>
          </a:p>
        </p:txBody>
      </p:sp>
      <p:sp>
        <p:nvSpPr>
          <p:cNvPr id="120" name="Google Shape;596;p28">
            <a:extLst>
              <a:ext uri="{FF2B5EF4-FFF2-40B4-BE49-F238E27FC236}">
                <a16:creationId xmlns:a16="http://schemas.microsoft.com/office/drawing/2014/main" id="{3D0CE389-A5E9-4D8D-AE53-02550CB801F9}"/>
              </a:ext>
            </a:extLst>
          </p:cNvPr>
          <p:cNvSpPr txBox="1">
            <a:spLocks/>
          </p:cNvSpPr>
          <p:nvPr/>
        </p:nvSpPr>
        <p:spPr>
          <a:xfrm>
            <a:off x="1550623" y="3424114"/>
            <a:ext cx="1287453" cy="5715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9pPr>
          </a:lstStyle>
          <a:p>
            <a:pPr marL="0" indent="0"/>
            <a:r>
              <a:rPr lang="en-US" dirty="0"/>
              <a:t>Aug 2018</a:t>
            </a:r>
          </a:p>
        </p:txBody>
      </p:sp>
      <p:sp>
        <p:nvSpPr>
          <p:cNvPr id="121" name="Google Shape;596;p28">
            <a:extLst>
              <a:ext uri="{FF2B5EF4-FFF2-40B4-BE49-F238E27FC236}">
                <a16:creationId xmlns:a16="http://schemas.microsoft.com/office/drawing/2014/main" id="{B9F7F251-C5B4-4314-A01C-49D84901B677}"/>
              </a:ext>
            </a:extLst>
          </p:cNvPr>
          <p:cNvSpPr txBox="1">
            <a:spLocks/>
          </p:cNvSpPr>
          <p:nvPr/>
        </p:nvSpPr>
        <p:spPr>
          <a:xfrm>
            <a:off x="3233729" y="3424114"/>
            <a:ext cx="1287453" cy="5715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9pPr>
          </a:lstStyle>
          <a:p>
            <a:pPr marL="0" indent="0"/>
            <a:r>
              <a:rPr lang="en-US" dirty="0"/>
              <a:t>Sept 2019</a:t>
            </a:r>
          </a:p>
        </p:txBody>
      </p:sp>
      <p:sp>
        <p:nvSpPr>
          <p:cNvPr id="122" name="Google Shape;596;p28">
            <a:extLst>
              <a:ext uri="{FF2B5EF4-FFF2-40B4-BE49-F238E27FC236}">
                <a16:creationId xmlns:a16="http://schemas.microsoft.com/office/drawing/2014/main" id="{2B05C930-6E2D-4EF5-834A-0753BA5E712D}"/>
              </a:ext>
            </a:extLst>
          </p:cNvPr>
          <p:cNvSpPr txBox="1">
            <a:spLocks/>
          </p:cNvSpPr>
          <p:nvPr/>
        </p:nvSpPr>
        <p:spPr>
          <a:xfrm>
            <a:off x="4850606" y="3422611"/>
            <a:ext cx="1287453" cy="5715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9pPr>
          </a:lstStyle>
          <a:p>
            <a:pPr marL="0" indent="0"/>
            <a:r>
              <a:rPr lang="en-US" dirty="0"/>
              <a:t>Nov 2020</a:t>
            </a:r>
          </a:p>
        </p:txBody>
      </p:sp>
      <p:sp>
        <p:nvSpPr>
          <p:cNvPr id="123" name="Google Shape;596;p28">
            <a:extLst>
              <a:ext uri="{FF2B5EF4-FFF2-40B4-BE49-F238E27FC236}">
                <a16:creationId xmlns:a16="http://schemas.microsoft.com/office/drawing/2014/main" id="{319D8341-9D00-4176-8007-AF976099AEC8}"/>
              </a:ext>
            </a:extLst>
          </p:cNvPr>
          <p:cNvSpPr txBox="1">
            <a:spLocks/>
          </p:cNvSpPr>
          <p:nvPr/>
        </p:nvSpPr>
        <p:spPr>
          <a:xfrm>
            <a:off x="6465628" y="3398907"/>
            <a:ext cx="1287453" cy="5715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9pPr>
          </a:lstStyle>
          <a:p>
            <a:pPr marL="0" indent="0"/>
            <a:r>
              <a:rPr lang="en-US" dirty="0"/>
              <a:t>Nov 2021</a:t>
            </a:r>
          </a:p>
        </p:txBody>
      </p:sp>
      <p:grpSp>
        <p:nvGrpSpPr>
          <p:cNvPr id="109" name="Google Shape;531;p28">
            <a:extLst>
              <a:ext uri="{FF2B5EF4-FFF2-40B4-BE49-F238E27FC236}">
                <a16:creationId xmlns:a16="http://schemas.microsoft.com/office/drawing/2014/main" id="{C290C678-BFB6-4E4A-A057-70BB2D751D84}"/>
              </a:ext>
            </a:extLst>
          </p:cNvPr>
          <p:cNvGrpSpPr/>
          <p:nvPr/>
        </p:nvGrpSpPr>
        <p:grpSpPr>
          <a:xfrm>
            <a:off x="8089387" y="2491644"/>
            <a:ext cx="851384" cy="835187"/>
            <a:chOff x="5928525" y="2460925"/>
            <a:chExt cx="432350" cy="424125"/>
          </a:xfrm>
          <a:solidFill>
            <a:srgbClr val="FF3399"/>
          </a:solidFill>
        </p:grpSpPr>
        <p:sp>
          <p:nvSpPr>
            <p:cNvPr id="110" name="Google Shape;532;p28">
              <a:extLst>
                <a:ext uri="{FF2B5EF4-FFF2-40B4-BE49-F238E27FC236}">
                  <a16:creationId xmlns:a16="http://schemas.microsoft.com/office/drawing/2014/main" id="{F15CA674-0FA0-4783-A9F5-7292FF9C7CE0}"/>
                </a:ext>
              </a:extLst>
            </p:cNvPr>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grp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533;p28">
              <a:extLst>
                <a:ext uri="{FF2B5EF4-FFF2-40B4-BE49-F238E27FC236}">
                  <a16:creationId xmlns:a16="http://schemas.microsoft.com/office/drawing/2014/main" id="{42B57B7E-298C-49F5-A3FD-FFE559C1CE18}"/>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534;p28">
              <a:extLst>
                <a:ext uri="{FF2B5EF4-FFF2-40B4-BE49-F238E27FC236}">
                  <a16:creationId xmlns:a16="http://schemas.microsoft.com/office/drawing/2014/main" id="{98C9CB24-CDD1-44AB-9DF7-A58B02C54A15}"/>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535;p28">
              <a:extLst>
                <a:ext uri="{FF2B5EF4-FFF2-40B4-BE49-F238E27FC236}">
                  <a16:creationId xmlns:a16="http://schemas.microsoft.com/office/drawing/2014/main" id="{6FCE0746-B59A-475B-8BF4-B156B3A92A6C}"/>
                </a:ext>
              </a:extLst>
            </p:cNvPr>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536;p28">
              <a:extLst>
                <a:ext uri="{FF2B5EF4-FFF2-40B4-BE49-F238E27FC236}">
                  <a16:creationId xmlns:a16="http://schemas.microsoft.com/office/drawing/2014/main" id="{436A9593-DDCF-4512-8A7A-7EB65FC0ED45}"/>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537;p28">
              <a:extLst>
                <a:ext uri="{FF2B5EF4-FFF2-40B4-BE49-F238E27FC236}">
                  <a16:creationId xmlns:a16="http://schemas.microsoft.com/office/drawing/2014/main" id="{EBBE293E-2FA4-4F28-A4A5-CEFA4D20B96D}"/>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538;p28">
              <a:extLst>
                <a:ext uri="{FF2B5EF4-FFF2-40B4-BE49-F238E27FC236}">
                  <a16:creationId xmlns:a16="http://schemas.microsoft.com/office/drawing/2014/main" id="{B77B9824-01D1-40E7-A91E-D9D1B30DF63E}"/>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539;p28">
              <a:extLst>
                <a:ext uri="{FF2B5EF4-FFF2-40B4-BE49-F238E27FC236}">
                  <a16:creationId xmlns:a16="http://schemas.microsoft.com/office/drawing/2014/main" id="{0348272D-40C0-4021-B628-C315347BE9B4}"/>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540;p28">
              <a:extLst>
                <a:ext uri="{FF2B5EF4-FFF2-40B4-BE49-F238E27FC236}">
                  <a16:creationId xmlns:a16="http://schemas.microsoft.com/office/drawing/2014/main" id="{9EC0EDA4-3EA6-4874-958F-06163152764C}"/>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541;p28">
              <a:extLst>
                <a:ext uri="{FF2B5EF4-FFF2-40B4-BE49-F238E27FC236}">
                  <a16:creationId xmlns:a16="http://schemas.microsoft.com/office/drawing/2014/main" id="{07CB2376-40B7-40F3-934A-D9449456F8B3}"/>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542;p28">
              <a:extLst>
                <a:ext uri="{FF2B5EF4-FFF2-40B4-BE49-F238E27FC236}">
                  <a16:creationId xmlns:a16="http://schemas.microsoft.com/office/drawing/2014/main" id="{71008F3C-C223-4AFE-B668-7F6C5F7E4108}"/>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543;p28">
              <a:extLst>
                <a:ext uri="{FF2B5EF4-FFF2-40B4-BE49-F238E27FC236}">
                  <a16:creationId xmlns:a16="http://schemas.microsoft.com/office/drawing/2014/main" id="{949A7EBB-4F05-4006-AD65-A7C029BA61E0}"/>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544;p28">
              <a:extLst>
                <a:ext uri="{FF2B5EF4-FFF2-40B4-BE49-F238E27FC236}">
                  <a16:creationId xmlns:a16="http://schemas.microsoft.com/office/drawing/2014/main" id="{FE31DD0F-6798-4B23-BC8F-C7F3A94887F2}"/>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545;p28">
              <a:extLst>
                <a:ext uri="{FF2B5EF4-FFF2-40B4-BE49-F238E27FC236}">
                  <a16:creationId xmlns:a16="http://schemas.microsoft.com/office/drawing/2014/main" id="{9CA6E1CF-2BF6-4925-B923-0709335029D0}"/>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grp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599;p28">
            <a:extLst>
              <a:ext uri="{FF2B5EF4-FFF2-40B4-BE49-F238E27FC236}">
                <a16:creationId xmlns:a16="http://schemas.microsoft.com/office/drawing/2014/main" id="{B8F57AEB-2228-427A-B04D-B1B8C1346579}"/>
              </a:ext>
            </a:extLst>
          </p:cNvPr>
          <p:cNvSpPr txBox="1">
            <a:spLocks/>
          </p:cNvSpPr>
          <p:nvPr/>
        </p:nvSpPr>
        <p:spPr>
          <a:xfrm>
            <a:off x="8060602" y="2573543"/>
            <a:ext cx="7752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ondrina Shadow"/>
              <a:buNone/>
              <a:defRPr sz="3000" b="1" i="0" u="none" strike="noStrike" cap="none">
                <a:solidFill>
                  <a:schemeClr val="dk1"/>
                </a:solidFill>
                <a:latin typeface="Londrina Shadow"/>
                <a:ea typeface="Londrina Shadow"/>
                <a:cs typeface="Londrina Shadow"/>
                <a:sym typeface="Londrina Shadow"/>
              </a:defRPr>
            </a:lvl1pPr>
            <a:lvl2pPr marR="0" lvl="1"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n" dirty="0"/>
              <a:t>7.0</a:t>
            </a:r>
          </a:p>
        </p:txBody>
      </p:sp>
      <p:grpSp>
        <p:nvGrpSpPr>
          <p:cNvPr id="132" name="Google Shape;606;p28">
            <a:extLst>
              <a:ext uri="{FF2B5EF4-FFF2-40B4-BE49-F238E27FC236}">
                <a16:creationId xmlns:a16="http://schemas.microsoft.com/office/drawing/2014/main" id="{63BE67E6-719C-49B7-8C45-6F08E851ED04}"/>
              </a:ext>
            </a:extLst>
          </p:cNvPr>
          <p:cNvGrpSpPr/>
          <p:nvPr/>
        </p:nvGrpSpPr>
        <p:grpSpPr>
          <a:xfrm>
            <a:off x="8809376" y="2133484"/>
            <a:ext cx="314328" cy="248002"/>
            <a:chOff x="0" y="803700"/>
            <a:chExt cx="314328" cy="248002"/>
          </a:xfrm>
        </p:grpSpPr>
        <p:sp>
          <p:nvSpPr>
            <p:cNvPr id="133" name="Google Shape;607;p28">
              <a:extLst>
                <a:ext uri="{FF2B5EF4-FFF2-40B4-BE49-F238E27FC236}">
                  <a16:creationId xmlns:a16="http://schemas.microsoft.com/office/drawing/2014/main" id="{D10FCF07-A159-4029-B191-B4D59AF06256}"/>
                </a:ext>
              </a:extLst>
            </p:cNvPr>
            <p:cNvSpPr/>
            <p:nvPr/>
          </p:nvSpPr>
          <p:spPr>
            <a:xfrm>
              <a:off x="164922" y="92114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608;p28">
              <a:extLst>
                <a:ext uri="{FF2B5EF4-FFF2-40B4-BE49-F238E27FC236}">
                  <a16:creationId xmlns:a16="http://schemas.microsoft.com/office/drawing/2014/main" id="{48566FDC-C5E1-4A6D-B2FC-29F3117D7BCB}"/>
                </a:ext>
              </a:extLst>
            </p:cNvPr>
            <p:cNvSpPr/>
            <p:nvPr/>
          </p:nvSpPr>
          <p:spPr>
            <a:xfrm>
              <a:off x="0" y="80370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 name="Google Shape;610;p28">
            <a:extLst>
              <a:ext uri="{FF2B5EF4-FFF2-40B4-BE49-F238E27FC236}">
                <a16:creationId xmlns:a16="http://schemas.microsoft.com/office/drawing/2014/main" id="{D0127D4F-A0DE-478E-BA58-2EDC0EADB5B0}"/>
              </a:ext>
            </a:extLst>
          </p:cNvPr>
          <p:cNvSpPr/>
          <p:nvPr/>
        </p:nvSpPr>
        <p:spPr>
          <a:xfrm rot="-7334244" flipH="1">
            <a:off x="7636194" y="2774528"/>
            <a:ext cx="176941" cy="215563"/>
          </a:xfrm>
          <a:custGeom>
            <a:avLst/>
            <a:gdLst/>
            <a:ahLst/>
            <a:cxnLst/>
            <a:rect l="l" t="t" r="r" b="b"/>
            <a:pathLst>
              <a:path w="7078" h="8623" extrusionOk="0">
                <a:moveTo>
                  <a:pt x="485" y="1"/>
                </a:moveTo>
                <a:cubicBezTo>
                  <a:pt x="416" y="1"/>
                  <a:pt x="347" y="7"/>
                  <a:pt x="276" y="20"/>
                </a:cubicBezTo>
                <a:cubicBezTo>
                  <a:pt x="104" y="72"/>
                  <a:pt x="0" y="245"/>
                  <a:pt x="35" y="435"/>
                </a:cubicBezTo>
                <a:cubicBezTo>
                  <a:pt x="173" y="849"/>
                  <a:pt x="449" y="1108"/>
                  <a:pt x="708" y="1453"/>
                </a:cubicBezTo>
                <a:cubicBezTo>
                  <a:pt x="1122" y="2074"/>
                  <a:pt x="1485" y="2713"/>
                  <a:pt x="1812" y="3386"/>
                </a:cubicBezTo>
                <a:cubicBezTo>
                  <a:pt x="2399" y="4525"/>
                  <a:pt x="2814" y="5768"/>
                  <a:pt x="3659" y="6734"/>
                </a:cubicBezTo>
                <a:cubicBezTo>
                  <a:pt x="3339" y="6710"/>
                  <a:pt x="3018" y="6698"/>
                  <a:pt x="2698" y="6698"/>
                </a:cubicBezTo>
                <a:cubicBezTo>
                  <a:pt x="2328" y="6698"/>
                  <a:pt x="1958" y="6715"/>
                  <a:pt x="1588" y="6752"/>
                </a:cubicBezTo>
                <a:cubicBezTo>
                  <a:pt x="1122" y="6821"/>
                  <a:pt x="950" y="7494"/>
                  <a:pt x="1467" y="7632"/>
                </a:cubicBezTo>
                <a:cubicBezTo>
                  <a:pt x="2658" y="7960"/>
                  <a:pt x="4125" y="7977"/>
                  <a:pt x="5247" y="8495"/>
                </a:cubicBezTo>
                <a:cubicBezTo>
                  <a:pt x="5402" y="8583"/>
                  <a:pt x="5564" y="8623"/>
                  <a:pt x="5723" y="8623"/>
                </a:cubicBezTo>
                <a:cubicBezTo>
                  <a:pt x="6217" y="8623"/>
                  <a:pt x="6667" y="8229"/>
                  <a:pt x="6680" y="7666"/>
                </a:cubicBezTo>
                <a:cubicBezTo>
                  <a:pt x="6749" y="6683"/>
                  <a:pt x="6973" y="5733"/>
                  <a:pt x="7042" y="4750"/>
                </a:cubicBezTo>
                <a:cubicBezTo>
                  <a:pt x="7077" y="4273"/>
                  <a:pt x="6665" y="3976"/>
                  <a:pt x="6250" y="3976"/>
                </a:cubicBezTo>
                <a:cubicBezTo>
                  <a:pt x="6049" y="3976"/>
                  <a:pt x="5848" y="4045"/>
                  <a:pt x="5696" y="4197"/>
                </a:cubicBezTo>
                <a:cubicBezTo>
                  <a:pt x="5213" y="4681"/>
                  <a:pt x="4902" y="5319"/>
                  <a:pt x="4816" y="5992"/>
                </a:cubicBezTo>
                <a:cubicBezTo>
                  <a:pt x="4350" y="4594"/>
                  <a:pt x="3521" y="3300"/>
                  <a:pt x="2745" y="2057"/>
                </a:cubicBezTo>
                <a:cubicBezTo>
                  <a:pt x="2276" y="1331"/>
                  <a:pt x="1476"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595;p28">
            <a:extLst>
              <a:ext uri="{FF2B5EF4-FFF2-40B4-BE49-F238E27FC236}">
                <a16:creationId xmlns:a16="http://schemas.microsoft.com/office/drawing/2014/main" id="{BFD194BF-3AB1-41B1-B203-C233D57033C5}"/>
              </a:ext>
            </a:extLst>
          </p:cNvPr>
          <p:cNvSpPr txBox="1">
            <a:spLocks/>
          </p:cNvSpPr>
          <p:nvPr/>
        </p:nvSpPr>
        <p:spPr>
          <a:xfrm>
            <a:off x="8011022" y="2199465"/>
            <a:ext cx="1021800" cy="3501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ondrina Shadow"/>
              <a:buNone/>
              <a:defRPr sz="2400" b="0" i="0" u="none" strike="noStrike" cap="none">
                <a:solidFill>
                  <a:schemeClr val="dk1"/>
                </a:solidFill>
                <a:latin typeface="Londrina Solid"/>
                <a:ea typeface="Londrina Solid"/>
                <a:cs typeface="Londrina Solid"/>
                <a:sym typeface="Londrina Solid"/>
              </a:defRPr>
            </a:lvl1pPr>
            <a:lvl2pPr marR="0" lvl="1"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2pPr>
            <a:lvl3pPr marR="0" lvl="2"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3pPr>
            <a:lvl4pPr marR="0" lvl="3"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4pPr>
            <a:lvl5pPr marR="0" lvl="4"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5pPr>
            <a:lvl6pPr marR="0" lvl="5"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6pPr>
            <a:lvl7pPr marR="0" lvl="6"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7pPr>
            <a:lvl8pPr marR="0" lvl="7"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8pPr>
            <a:lvl9pPr marR="0" lvl="8" algn="ctr" rtl="0">
              <a:lnSpc>
                <a:spcPct val="100000"/>
              </a:lnSpc>
              <a:spcBef>
                <a:spcPts val="0"/>
              </a:spcBef>
              <a:spcAft>
                <a:spcPts val="0"/>
              </a:spcAft>
              <a:buClr>
                <a:schemeClr val="dk1"/>
              </a:buClr>
              <a:buSzPts val="1600"/>
              <a:buFont typeface="Londrina Shadow"/>
              <a:buNone/>
              <a:defRPr sz="1600" b="1" i="0" u="none" strike="noStrike" cap="none">
                <a:solidFill>
                  <a:schemeClr val="dk1"/>
                </a:solidFill>
                <a:latin typeface="Londrina Shadow"/>
                <a:ea typeface="Londrina Shadow"/>
                <a:cs typeface="Londrina Shadow"/>
                <a:sym typeface="Londrina Shadow"/>
              </a:defRPr>
            </a:lvl9pPr>
          </a:lstStyle>
          <a:p>
            <a:r>
              <a:rPr lang="en-US" sz="1600" dirty="0"/>
              <a:t>.NET CORE</a:t>
            </a:r>
          </a:p>
        </p:txBody>
      </p:sp>
      <p:sp>
        <p:nvSpPr>
          <p:cNvPr id="137" name="Google Shape;596;p28">
            <a:extLst>
              <a:ext uri="{FF2B5EF4-FFF2-40B4-BE49-F238E27FC236}">
                <a16:creationId xmlns:a16="http://schemas.microsoft.com/office/drawing/2014/main" id="{A5D13097-C8EF-4DC6-AABB-BEB0AB3AC32B}"/>
              </a:ext>
            </a:extLst>
          </p:cNvPr>
          <p:cNvSpPr txBox="1">
            <a:spLocks/>
          </p:cNvSpPr>
          <p:nvPr/>
        </p:nvSpPr>
        <p:spPr>
          <a:xfrm>
            <a:off x="7944599" y="3411884"/>
            <a:ext cx="1287453" cy="5715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9pPr>
          </a:lstStyle>
          <a:p>
            <a:pPr marL="0" indent="0"/>
            <a:r>
              <a:rPr lang="en-US" dirty="0"/>
              <a:t>Nov 2022</a:t>
            </a:r>
          </a:p>
        </p:txBody>
      </p:sp>
    </p:spTree>
    <p:extLst>
      <p:ext uri="{BB962C8B-B14F-4D97-AF65-F5344CB8AC3E}">
        <p14:creationId xmlns:p14="http://schemas.microsoft.com/office/powerpoint/2010/main" val="2224084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61"/>
                                        </p:tgtEl>
                                        <p:attrNameLst>
                                          <p:attrName>style.visibility</p:attrName>
                                        </p:attrNameLst>
                                      </p:cBhvr>
                                      <p:to>
                                        <p:strVal val="visible"/>
                                      </p:to>
                                    </p:set>
                                    <p:animEffect transition="in" filter="randombar(horizontal)">
                                      <p:cBhvr>
                                        <p:cTn id="7" dur="500"/>
                                        <p:tgtEl>
                                          <p:spTgt spid="561"/>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595"/>
                                        </p:tgtEl>
                                        <p:attrNameLst>
                                          <p:attrName>style.visibility</p:attrName>
                                        </p:attrNameLst>
                                      </p:cBhvr>
                                      <p:to>
                                        <p:strVal val="visible"/>
                                      </p:to>
                                    </p:set>
                                    <p:animEffect transition="in" filter="randombar(horizontal)">
                                      <p:cBhvr>
                                        <p:cTn id="10" dur="500"/>
                                        <p:tgtEl>
                                          <p:spTgt spid="595"/>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596">
                                            <p:txEl>
                                              <p:pRg st="0" end="0"/>
                                            </p:txEl>
                                          </p:spTgt>
                                        </p:tgtEl>
                                        <p:attrNameLst>
                                          <p:attrName>style.visibility</p:attrName>
                                        </p:attrNameLst>
                                      </p:cBhvr>
                                      <p:to>
                                        <p:strVal val="visible"/>
                                      </p:to>
                                    </p:set>
                                    <p:animEffect transition="in" filter="randombar(horizontal)">
                                      <p:cBhvr>
                                        <p:cTn id="13" dur="500"/>
                                        <p:tgtEl>
                                          <p:spTgt spid="596">
                                            <p:txEl>
                                              <p:pRg st="0" end="0"/>
                                            </p:txEl>
                                          </p:spTgt>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600"/>
                                        </p:tgtEl>
                                        <p:attrNameLst>
                                          <p:attrName>style.visibility</p:attrName>
                                        </p:attrNameLst>
                                      </p:cBhvr>
                                      <p:to>
                                        <p:strVal val="visible"/>
                                      </p:to>
                                    </p:set>
                                    <p:animEffect transition="in" filter="randombar(horizontal)">
                                      <p:cBhvr>
                                        <p:cTn id="16" dur="500"/>
                                        <p:tgtEl>
                                          <p:spTgt spid="600"/>
                                        </p:tgtEl>
                                      </p:cBhvr>
                                    </p:animEffect>
                                  </p:childTnLst>
                                </p:cTn>
                              </p:par>
                              <p:par>
                                <p:cTn id="17" presetID="14" presetClass="entr" presetSubtype="10" fill="hold" nodeType="withEffect">
                                  <p:stCondLst>
                                    <p:cond delay="0"/>
                                  </p:stCondLst>
                                  <p:childTnLst>
                                    <p:set>
                                      <p:cBhvr>
                                        <p:cTn id="18" dur="1" fill="hold">
                                          <p:stCondLst>
                                            <p:cond delay="0"/>
                                          </p:stCondLst>
                                        </p:cTn>
                                        <p:tgtEl>
                                          <p:spTgt spid="603"/>
                                        </p:tgtEl>
                                        <p:attrNameLst>
                                          <p:attrName>style.visibility</p:attrName>
                                        </p:attrNameLst>
                                      </p:cBhvr>
                                      <p:to>
                                        <p:strVal val="visible"/>
                                      </p:to>
                                    </p:set>
                                    <p:animEffect transition="in" filter="randombar(horizontal)">
                                      <p:cBhvr>
                                        <p:cTn id="19" dur="500"/>
                                        <p:tgtEl>
                                          <p:spTgt spid="603"/>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nodeType="clickEffect">
                                  <p:stCondLst>
                                    <p:cond delay="0"/>
                                  </p:stCondLst>
                                  <p:childTnLst>
                                    <p:set>
                                      <p:cBhvr>
                                        <p:cTn id="23" dur="1" fill="hold">
                                          <p:stCondLst>
                                            <p:cond delay="0"/>
                                          </p:stCondLst>
                                        </p:cTn>
                                        <p:tgtEl>
                                          <p:spTgt spid="546"/>
                                        </p:tgtEl>
                                        <p:attrNameLst>
                                          <p:attrName>style.visibility</p:attrName>
                                        </p:attrNameLst>
                                      </p:cBhvr>
                                      <p:to>
                                        <p:strVal val="visible"/>
                                      </p:to>
                                    </p:set>
                                    <p:animEffect transition="in" filter="randombar(horizontal)">
                                      <p:cBhvr>
                                        <p:cTn id="24" dur="500"/>
                                        <p:tgtEl>
                                          <p:spTgt spid="546"/>
                                        </p:tgtEl>
                                      </p:cBhvr>
                                    </p:animEffect>
                                  </p:childTnLst>
                                </p:cTn>
                              </p:par>
                              <p:par>
                                <p:cTn id="25" presetID="14" presetClass="entr" presetSubtype="10" fill="hold" grpId="0" nodeType="withEffect">
                                  <p:stCondLst>
                                    <p:cond delay="0"/>
                                  </p:stCondLst>
                                  <p:childTnLst>
                                    <p:set>
                                      <p:cBhvr>
                                        <p:cTn id="26" dur="1" fill="hold">
                                          <p:stCondLst>
                                            <p:cond delay="0"/>
                                          </p:stCondLst>
                                        </p:cTn>
                                        <p:tgtEl>
                                          <p:spTgt spid="602"/>
                                        </p:tgtEl>
                                        <p:attrNameLst>
                                          <p:attrName>style.visibility</p:attrName>
                                        </p:attrNameLst>
                                      </p:cBhvr>
                                      <p:to>
                                        <p:strVal val="visible"/>
                                      </p:to>
                                    </p:set>
                                    <p:animEffect transition="in" filter="randombar(horizontal)">
                                      <p:cBhvr>
                                        <p:cTn id="27" dur="500"/>
                                        <p:tgtEl>
                                          <p:spTgt spid="602"/>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609"/>
                                        </p:tgtEl>
                                        <p:attrNameLst>
                                          <p:attrName>style.visibility</p:attrName>
                                        </p:attrNameLst>
                                      </p:cBhvr>
                                      <p:to>
                                        <p:strVal val="visible"/>
                                      </p:to>
                                    </p:set>
                                    <p:animEffect transition="in" filter="randombar(horizontal)">
                                      <p:cBhvr>
                                        <p:cTn id="30" dur="500"/>
                                        <p:tgtEl>
                                          <p:spTgt spid="609"/>
                                        </p:tgtEl>
                                      </p:cBhvr>
                                    </p:animEffect>
                                  </p:childTnLst>
                                </p:cTn>
                              </p:par>
                              <p:par>
                                <p:cTn id="31" presetID="14" presetClass="entr" presetSubtype="10" fill="hold" grpId="0" nodeType="withEffect">
                                  <p:stCondLst>
                                    <p:cond delay="0"/>
                                  </p:stCondLst>
                                  <p:childTnLst>
                                    <p:set>
                                      <p:cBhvr>
                                        <p:cTn id="32" dur="1" fill="hold">
                                          <p:stCondLst>
                                            <p:cond delay="0"/>
                                          </p:stCondLst>
                                        </p:cTn>
                                        <p:tgtEl>
                                          <p:spTgt spid="104"/>
                                        </p:tgtEl>
                                        <p:attrNameLst>
                                          <p:attrName>style.visibility</p:attrName>
                                        </p:attrNameLst>
                                      </p:cBhvr>
                                      <p:to>
                                        <p:strVal val="visible"/>
                                      </p:to>
                                    </p:set>
                                    <p:animEffect transition="in" filter="randombar(horizontal)">
                                      <p:cBhvr>
                                        <p:cTn id="33" dur="500"/>
                                        <p:tgtEl>
                                          <p:spTgt spid="104"/>
                                        </p:tgtEl>
                                      </p:cBhvr>
                                    </p:animEffect>
                                  </p:childTnLst>
                                </p:cTn>
                              </p:par>
                              <p:par>
                                <p:cTn id="34" presetID="14" presetClass="entr" presetSubtype="10" fill="hold" grpId="0" nodeType="withEffect">
                                  <p:stCondLst>
                                    <p:cond delay="0"/>
                                  </p:stCondLst>
                                  <p:childTnLst>
                                    <p:set>
                                      <p:cBhvr>
                                        <p:cTn id="35" dur="1" fill="hold">
                                          <p:stCondLst>
                                            <p:cond delay="0"/>
                                          </p:stCondLst>
                                        </p:cTn>
                                        <p:tgtEl>
                                          <p:spTgt spid="120"/>
                                        </p:tgtEl>
                                        <p:attrNameLst>
                                          <p:attrName>style.visibility</p:attrName>
                                        </p:attrNameLst>
                                      </p:cBhvr>
                                      <p:to>
                                        <p:strVal val="visible"/>
                                      </p:to>
                                    </p:set>
                                    <p:animEffect transition="in" filter="randombar(horizontal)">
                                      <p:cBhvr>
                                        <p:cTn id="36" dur="500"/>
                                        <p:tgtEl>
                                          <p:spTgt spid="120"/>
                                        </p:tgtEl>
                                      </p:cBhvr>
                                    </p:animEffect>
                                  </p:childTnLst>
                                </p:cTn>
                              </p:par>
                            </p:childTnLst>
                          </p:cTn>
                        </p:par>
                      </p:childTnLst>
                    </p:cTn>
                  </p:par>
                  <p:par>
                    <p:cTn id="37" fill="hold">
                      <p:stCondLst>
                        <p:cond delay="indefinite"/>
                      </p:stCondLst>
                      <p:childTnLst>
                        <p:par>
                          <p:cTn id="38" fill="hold">
                            <p:stCondLst>
                              <p:cond delay="0"/>
                            </p:stCondLst>
                            <p:childTnLst>
                              <p:par>
                                <p:cTn id="39" presetID="14" presetClass="entr" presetSubtype="10" fill="hold" nodeType="clickEffect">
                                  <p:stCondLst>
                                    <p:cond delay="0"/>
                                  </p:stCondLst>
                                  <p:childTnLst>
                                    <p:set>
                                      <p:cBhvr>
                                        <p:cTn id="40" dur="1" fill="hold">
                                          <p:stCondLst>
                                            <p:cond delay="0"/>
                                          </p:stCondLst>
                                        </p:cTn>
                                        <p:tgtEl>
                                          <p:spTgt spid="576"/>
                                        </p:tgtEl>
                                        <p:attrNameLst>
                                          <p:attrName>style.visibility</p:attrName>
                                        </p:attrNameLst>
                                      </p:cBhvr>
                                      <p:to>
                                        <p:strVal val="visible"/>
                                      </p:to>
                                    </p:set>
                                    <p:animEffect transition="in" filter="randombar(horizontal)">
                                      <p:cBhvr>
                                        <p:cTn id="41" dur="500"/>
                                        <p:tgtEl>
                                          <p:spTgt spid="576"/>
                                        </p:tgtEl>
                                      </p:cBhvr>
                                    </p:animEffect>
                                  </p:childTnLst>
                                </p:cTn>
                              </p:par>
                              <p:par>
                                <p:cTn id="42" presetID="14" presetClass="entr" presetSubtype="10" fill="hold" grpId="0" nodeType="withEffect">
                                  <p:stCondLst>
                                    <p:cond delay="0"/>
                                  </p:stCondLst>
                                  <p:childTnLst>
                                    <p:set>
                                      <p:cBhvr>
                                        <p:cTn id="43" dur="1" fill="hold">
                                          <p:stCondLst>
                                            <p:cond delay="0"/>
                                          </p:stCondLst>
                                        </p:cTn>
                                        <p:tgtEl>
                                          <p:spTgt spid="601"/>
                                        </p:tgtEl>
                                        <p:attrNameLst>
                                          <p:attrName>style.visibility</p:attrName>
                                        </p:attrNameLst>
                                      </p:cBhvr>
                                      <p:to>
                                        <p:strVal val="visible"/>
                                      </p:to>
                                    </p:set>
                                    <p:animEffect transition="in" filter="randombar(horizontal)">
                                      <p:cBhvr>
                                        <p:cTn id="44" dur="500"/>
                                        <p:tgtEl>
                                          <p:spTgt spid="601"/>
                                        </p:tgtEl>
                                      </p:cBhvr>
                                    </p:animEffect>
                                  </p:childTnLst>
                                </p:cTn>
                              </p:par>
                              <p:par>
                                <p:cTn id="45" presetID="14" presetClass="entr" presetSubtype="10" fill="hold" grpId="0" nodeType="withEffect">
                                  <p:stCondLst>
                                    <p:cond delay="0"/>
                                  </p:stCondLst>
                                  <p:childTnLst>
                                    <p:set>
                                      <p:cBhvr>
                                        <p:cTn id="46" dur="1" fill="hold">
                                          <p:stCondLst>
                                            <p:cond delay="0"/>
                                          </p:stCondLst>
                                        </p:cTn>
                                        <p:tgtEl>
                                          <p:spTgt spid="611"/>
                                        </p:tgtEl>
                                        <p:attrNameLst>
                                          <p:attrName>style.visibility</p:attrName>
                                        </p:attrNameLst>
                                      </p:cBhvr>
                                      <p:to>
                                        <p:strVal val="visible"/>
                                      </p:to>
                                    </p:set>
                                    <p:animEffect transition="in" filter="randombar(horizontal)">
                                      <p:cBhvr>
                                        <p:cTn id="47" dur="500"/>
                                        <p:tgtEl>
                                          <p:spTgt spid="611"/>
                                        </p:tgtEl>
                                      </p:cBhvr>
                                    </p:animEffect>
                                  </p:childTnLst>
                                </p:cTn>
                              </p:par>
                              <p:par>
                                <p:cTn id="48" presetID="14" presetClass="entr" presetSubtype="10" fill="hold" grpId="0" nodeType="withEffect">
                                  <p:stCondLst>
                                    <p:cond delay="0"/>
                                  </p:stCondLst>
                                  <p:childTnLst>
                                    <p:set>
                                      <p:cBhvr>
                                        <p:cTn id="49" dur="1" fill="hold">
                                          <p:stCondLst>
                                            <p:cond delay="0"/>
                                          </p:stCondLst>
                                        </p:cTn>
                                        <p:tgtEl>
                                          <p:spTgt spid="111"/>
                                        </p:tgtEl>
                                        <p:attrNameLst>
                                          <p:attrName>style.visibility</p:attrName>
                                        </p:attrNameLst>
                                      </p:cBhvr>
                                      <p:to>
                                        <p:strVal val="visible"/>
                                      </p:to>
                                    </p:set>
                                    <p:animEffect transition="in" filter="randombar(horizontal)">
                                      <p:cBhvr>
                                        <p:cTn id="50" dur="500"/>
                                        <p:tgtEl>
                                          <p:spTgt spid="111"/>
                                        </p:tgtEl>
                                      </p:cBhvr>
                                    </p:animEffect>
                                  </p:childTnLst>
                                </p:cTn>
                              </p:par>
                              <p:par>
                                <p:cTn id="51" presetID="14" presetClass="entr" presetSubtype="10" fill="hold" grpId="0" nodeType="withEffect">
                                  <p:stCondLst>
                                    <p:cond delay="0"/>
                                  </p:stCondLst>
                                  <p:childTnLst>
                                    <p:set>
                                      <p:cBhvr>
                                        <p:cTn id="52" dur="1" fill="hold">
                                          <p:stCondLst>
                                            <p:cond delay="0"/>
                                          </p:stCondLst>
                                        </p:cTn>
                                        <p:tgtEl>
                                          <p:spTgt spid="121"/>
                                        </p:tgtEl>
                                        <p:attrNameLst>
                                          <p:attrName>style.visibility</p:attrName>
                                        </p:attrNameLst>
                                      </p:cBhvr>
                                      <p:to>
                                        <p:strVal val="visible"/>
                                      </p:to>
                                    </p:set>
                                    <p:animEffect transition="in" filter="randombar(horizontal)">
                                      <p:cBhvr>
                                        <p:cTn id="53" dur="500"/>
                                        <p:tgtEl>
                                          <p:spTgt spid="121"/>
                                        </p:tgtEl>
                                      </p:cBhvr>
                                    </p:animEffect>
                                  </p:childTnLst>
                                </p:cTn>
                              </p:par>
                            </p:childTnLst>
                          </p:cTn>
                        </p:par>
                      </p:childTnLst>
                    </p:cTn>
                  </p:par>
                  <p:par>
                    <p:cTn id="54" fill="hold">
                      <p:stCondLst>
                        <p:cond delay="indefinite"/>
                      </p:stCondLst>
                      <p:childTnLst>
                        <p:par>
                          <p:cTn id="55" fill="hold">
                            <p:stCondLst>
                              <p:cond delay="0"/>
                            </p:stCondLst>
                            <p:childTnLst>
                              <p:par>
                                <p:cTn id="56" presetID="14" presetClass="entr" presetSubtype="10" fill="hold" nodeType="clickEffect">
                                  <p:stCondLst>
                                    <p:cond delay="0"/>
                                  </p:stCondLst>
                                  <p:childTnLst>
                                    <p:set>
                                      <p:cBhvr>
                                        <p:cTn id="57" dur="1" fill="hold">
                                          <p:stCondLst>
                                            <p:cond delay="0"/>
                                          </p:stCondLst>
                                        </p:cTn>
                                        <p:tgtEl>
                                          <p:spTgt spid="531"/>
                                        </p:tgtEl>
                                        <p:attrNameLst>
                                          <p:attrName>style.visibility</p:attrName>
                                        </p:attrNameLst>
                                      </p:cBhvr>
                                      <p:to>
                                        <p:strVal val="visible"/>
                                      </p:to>
                                    </p:set>
                                    <p:animEffect transition="in" filter="randombar(horizontal)">
                                      <p:cBhvr>
                                        <p:cTn id="58" dur="500"/>
                                        <p:tgtEl>
                                          <p:spTgt spid="531"/>
                                        </p:tgtEl>
                                      </p:cBhvr>
                                    </p:animEffect>
                                  </p:childTnLst>
                                </p:cTn>
                              </p:par>
                              <p:par>
                                <p:cTn id="59" presetID="14" presetClass="entr" presetSubtype="10" fill="hold" grpId="0" nodeType="withEffect">
                                  <p:stCondLst>
                                    <p:cond delay="0"/>
                                  </p:stCondLst>
                                  <p:childTnLst>
                                    <p:set>
                                      <p:cBhvr>
                                        <p:cTn id="60" dur="1" fill="hold">
                                          <p:stCondLst>
                                            <p:cond delay="0"/>
                                          </p:stCondLst>
                                        </p:cTn>
                                        <p:tgtEl>
                                          <p:spTgt spid="599"/>
                                        </p:tgtEl>
                                        <p:attrNameLst>
                                          <p:attrName>style.visibility</p:attrName>
                                        </p:attrNameLst>
                                      </p:cBhvr>
                                      <p:to>
                                        <p:strVal val="visible"/>
                                      </p:to>
                                    </p:set>
                                    <p:animEffect transition="in" filter="randombar(horizontal)">
                                      <p:cBhvr>
                                        <p:cTn id="61" dur="500"/>
                                        <p:tgtEl>
                                          <p:spTgt spid="599"/>
                                        </p:tgtEl>
                                      </p:cBhvr>
                                    </p:animEffect>
                                  </p:childTnLst>
                                </p:cTn>
                              </p:par>
                              <p:par>
                                <p:cTn id="62" presetID="14" presetClass="entr" presetSubtype="10" fill="hold" grpId="0" nodeType="withEffect">
                                  <p:stCondLst>
                                    <p:cond delay="0"/>
                                  </p:stCondLst>
                                  <p:childTnLst>
                                    <p:set>
                                      <p:cBhvr>
                                        <p:cTn id="63" dur="1" fill="hold">
                                          <p:stCondLst>
                                            <p:cond delay="0"/>
                                          </p:stCondLst>
                                        </p:cTn>
                                        <p:tgtEl>
                                          <p:spTgt spid="610"/>
                                        </p:tgtEl>
                                        <p:attrNameLst>
                                          <p:attrName>style.visibility</p:attrName>
                                        </p:attrNameLst>
                                      </p:cBhvr>
                                      <p:to>
                                        <p:strVal val="visible"/>
                                      </p:to>
                                    </p:set>
                                    <p:animEffect transition="in" filter="randombar(horizontal)">
                                      <p:cBhvr>
                                        <p:cTn id="64" dur="500"/>
                                        <p:tgtEl>
                                          <p:spTgt spid="610"/>
                                        </p:tgtEl>
                                      </p:cBhvr>
                                    </p:animEffect>
                                  </p:childTnLst>
                                </p:cTn>
                              </p:par>
                              <p:par>
                                <p:cTn id="65" presetID="14" presetClass="entr" presetSubtype="10" fill="hold" grpId="0" nodeType="withEffect">
                                  <p:stCondLst>
                                    <p:cond delay="0"/>
                                  </p:stCondLst>
                                  <p:childTnLst>
                                    <p:set>
                                      <p:cBhvr>
                                        <p:cTn id="66" dur="1" fill="hold">
                                          <p:stCondLst>
                                            <p:cond delay="0"/>
                                          </p:stCondLst>
                                        </p:cTn>
                                        <p:tgtEl>
                                          <p:spTgt spid="112"/>
                                        </p:tgtEl>
                                        <p:attrNameLst>
                                          <p:attrName>style.visibility</p:attrName>
                                        </p:attrNameLst>
                                      </p:cBhvr>
                                      <p:to>
                                        <p:strVal val="visible"/>
                                      </p:to>
                                    </p:set>
                                    <p:animEffect transition="in" filter="randombar(horizontal)">
                                      <p:cBhvr>
                                        <p:cTn id="67" dur="500"/>
                                        <p:tgtEl>
                                          <p:spTgt spid="112"/>
                                        </p:tgtEl>
                                      </p:cBhvr>
                                    </p:animEffect>
                                  </p:childTnLst>
                                </p:cTn>
                              </p:par>
                              <p:par>
                                <p:cTn id="68" presetID="14" presetClass="entr" presetSubtype="10" fill="hold" grpId="0" nodeType="withEffect">
                                  <p:stCondLst>
                                    <p:cond delay="0"/>
                                  </p:stCondLst>
                                  <p:childTnLst>
                                    <p:set>
                                      <p:cBhvr>
                                        <p:cTn id="69" dur="1" fill="hold">
                                          <p:stCondLst>
                                            <p:cond delay="0"/>
                                          </p:stCondLst>
                                        </p:cTn>
                                        <p:tgtEl>
                                          <p:spTgt spid="122"/>
                                        </p:tgtEl>
                                        <p:attrNameLst>
                                          <p:attrName>style.visibility</p:attrName>
                                        </p:attrNameLst>
                                      </p:cBhvr>
                                      <p:to>
                                        <p:strVal val="visible"/>
                                      </p:to>
                                    </p:set>
                                    <p:animEffect transition="in" filter="randombar(horizontal)">
                                      <p:cBhvr>
                                        <p:cTn id="70" dur="500"/>
                                        <p:tgtEl>
                                          <p:spTgt spid="122"/>
                                        </p:tgtEl>
                                      </p:cBhvr>
                                    </p:animEffect>
                                  </p:childTnLst>
                                </p:cTn>
                              </p:par>
                            </p:childTnLst>
                          </p:cTn>
                        </p:par>
                      </p:childTnLst>
                    </p:cTn>
                  </p:par>
                  <p:par>
                    <p:cTn id="71" fill="hold">
                      <p:stCondLst>
                        <p:cond delay="indefinite"/>
                      </p:stCondLst>
                      <p:childTnLst>
                        <p:par>
                          <p:cTn id="72" fill="hold">
                            <p:stCondLst>
                              <p:cond delay="0"/>
                            </p:stCondLst>
                            <p:childTnLst>
                              <p:par>
                                <p:cTn id="73" presetID="14" presetClass="entr" presetSubtype="10" fill="hold" nodeType="clickEffect">
                                  <p:stCondLst>
                                    <p:cond delay="0"/>
                                  </p:stCondLst>
                                  <p:childTnLst>
                                    <p:set>
                                      <p:cBhvr>
                                        <p:cTn id="74" dur="1" fill="hold">
                                          <p:stCondLst>
                                            <p:cond delay="0"/>
                                          </p:stCondLst>
                                        </p:cTn>
                                        <p:tgtEl>
                                          <p:spTgt spid="606"/>
                                        </p:tgtEl>
                                        <p:attrNameLst>
                                          <p:attrName>style.visibility</p:attrName>
                                        </p:attrNameLst>
                                      </p:cBhvr>
                                      <p:to>
                                        <p:strVal val="visible"/>
                                      </p:to>
                                    </p:set>
                                    <p:animEffect transition="in" filter="randombar(horizontal)">
                                      <p:cBhvr>
                                        <p:cTn id="75" dur="500"/>
                                        <p:tgtEl>
                                          <p:spTgt spid="606"/>
                                        </p:tgtEl>
                                      </p:cBhvr>
                                    </p:animEffect>
                                  </p:childTnLst>
                                </p:cTn>
                              </p:par>
                              <p:par>
                                <p:cTn id="76" presetID="14" presetClass="entr" presetSubtype="10" fill="hold" nodeType="withEffect">
                                  <p:stCondLst>
                                    <p:cond delay="0"/>
                                  </p:stCondLst>
                                  <p:childTnLst>
                                    <p:set>
                                      <p:cBhvr>
                                        <p:cTn id="77" dur="1" fill="hold">
                                          <p:stCondLst>
                                            <p:cond delay="0"/>
                                          </p:stCondLst>
                                        </p:cTn>
                                        <p:tgtEl>
                                          <p:spTgt spid="84"/>
                                        </p:tgtEl>
                                        <p:attrNameLst>
                                          <p:attrName>style.visibility</p:attrName>
                                        </p:attrNameLst>
                                      </p:cBhvr>
                                      <p:to>
                                        <p:strVal val="visible"/>
                                      </p:to>
                                    </p:set>
                                    <p:animEffect transition="in" filter="randombar(horizontal)">
                                      <p:cBhvr>
                                        <p:cTn id="78" dur="500"/>
                                        <p:tgtEl>
                                          <p:spTgt spid="84"/>
                                        </p:tgtEl>
                                      </p:cBhvr>
                                    </p:animEffect>
                                  </p:childTnLst>
                                </p:cTn>
                              </p:par>
                              <p:par>
                                <p:cTn id="79" presetID="14" presetClass="entr" presetSubtype="10" fill="hold" grpId="0" nodeType="withEffect">
                                  <p:stCondLst>
                                    <p:cond delay="0"/>
                                  </p:stCondLst>
                                  <p:childTnLst>
                                    <p:set>
                                      <p:cBhvr>
                                        <p:cTn id="80" dur="1" fill="hold">
                                          <p:stCondLst>
                                            <p:cond delay="0"/>
                                          </p:stCondLst>
                                        </p:cTn>
                                        <p:tgtEl>
                                          <p:spTgt spid="99"/>
                                        </p:tgtEl>
                                        <p:attrNameLst>
                                          <p:attrName>style.visibility</p:attrName>
                                        </p:attrNameLst>
                                      </p:cBhvr>
                                      <p:to>
                                        <p:strVal val="visible"/>
                                      </p:to>
                                    </p:set>
                                    <p:animEffect transition="in" filter="randombar(horizontal)">
                                      <p:cBhvr>
                                        <p:cTn id="81" dur="500"/>
                                        <p:tgtEl>
                                          <p:spTgt spid="99"/>
                                        </p:tgtEl>
                                      </p:cBhvr>
                                    </p:animEffect>
                                  </p:childTnLst>
                                </p:cTn>
                              </p:par>
                              <p:par>
                                <p:cTn id="82" presetID="14" presetClass="entr" presetSubtype="10" fill="hold" grpId="0" nodeType="withEffect">
                                  <p:stCondLst>
                                    <p:cond delay="0"/>
                                  </p:stCondLst>
                                  <p:childTnLst>
                                    <p:set>
                                      <p:cBhvr>
                                        <p:cTn id="83" dur="1" fill="hold">
                                          <p:stCondLst>
                                            <p:cond delay="0"/>
                                          </p:stCondLst>
                                        </p:cTn>
                                        <p:tgtEl>
                                          <p:spTgt spid="103"/>
                                        </p:tgtEl>
                                        <p:attrNameLst>
                                          <p:attrName>style.visibility</p:attrName>
                                        </p:attrNameLst>
                                      </p:cBhvr>
                                      <p:to>
                                        <p:strVal val="visible"/>
                                      </p:to>
                                    </p:set>
                                    <p:animEffect transition="in" filter="randombar(horizontal)">
                                      <p:cBhvr>
                                        <p:cTn id="84" dur="500"/>
                                        <p:tgtEl>
                                          <p:spTgt spid="103"/>
                                        </p:tgtEl>
                                      </p:cBhvr>
                                    </p:animEffect>
                                  </p:childTnLst>
                                </p:cTn>
                              </p:par>
                              <p:par>
                                <p:cTn id="85" presetID="14" presetClass="entr" presetSubtype="10" fill="hold" grpId="0" nodeType="withEffect">
                                  <p:stCondLst>
                                    <p:cond delay="0"/>
                                  </p:stCondLst>
                                  <p:childTnLst>
                                    <p:set>
                                      <p:cBhvr>
                                        <p:cTn id="86" dur="1" fill="hold">
                                          <p:stCondLst>
                                            <p:cond delay="0"/>
                                          </p:stCondLst>
                                        </p:cTn>
                                        <p:tgtEl>
                                          <p:spTgt spid="113"/>
                                        </p:tgtEl>
                                        <p:attrNameLst>
                                          <p:attrName>style.visibility</p:attrName>
                                        </p:attrNameLst>
                                      </p:cBhvr>
                                      <p:to>
                                        <p:strVal val="visible"/>
                                      </p:to>
                                    </p:set>
                                    <p:animEffect transition="in" filter="randombar(horizontal)">
                                      <p:cBhvr>
                                        <p:cTn id="87" dur="500"/>
                                        <p:tgtEl>
                                          <p:spTgt spid="113"/>
                                        </p:tgtEl>
                                      </p:cBhvr>
                                    </p:animEffect>
                                  </p:childTnLst>
                                </p:cTn>
                              </p:par>
                              <p:par>
                                <p:cTn id="88" presetID="14" presetClass="entr" presetSubtype="10" fill="hold" grpId="0" nodeType="withEffect">
                                  <p:stCondLst>
                                    <p:cond delay="0"/>
                                  </p:stCondLst>
                                  <p:childTnLst>
                                    <p:set>
                                      <p:cBhvr>
                                        <p:cTn id="89" dur="1" fill="hold">
                                          <p:stCondLst>
                                            <p:cond delay="0"/>
                                          </p:stCondLst>
                                        </p:cTn>
                                        <p:tgtEl>
                                          <p:spTgt spid="123"/>
                                        </p:tgtEl>
                                        <p:attrNameLst>
                                          <p:attrName>style.visibility</p:attrName>
                                        </p:attrNameLst>
                                      </p:cBhvr>
                                      <p:to>
                                        <p:strVal val="visible"/>
                                      </p:to>
                                    </p:set>
                                    <p:animEffect transition="in" filter="randombar(horizontal)">
                                      <p:cBhvr>
                                        <p:cTn id="90" dur="500"/>
                                        <p:tgtEl>
                                          <p:spTgt spid="123"/>
                                        </p:tgtEl>
                                      </p:cBhvr>
                                    </p:animEffect>
                                  </p:childTnLst>
                                </p:cTn>
                              </p:par>
                            </p:childTnLst>
                          </p:cTn>
                        </p:par>
                      </p:childTnLst>
                    </p:cTn>
                  </p:par>
                  <p:par>
                    <p:cTn id="91" fill="hold">
                      <p:stCondLst>
                        <p:cond delay="indefinite"/>
                      </p:stCondLst>
                      <p:childTnLst>
                        <p:par>
                          <p:cTn id="92" fill="hold">
                            <p:stCondLst>
                              <p:cond delay="0"/>
                            </p:stCondLst>
                            <p:childTnLst>
                              <p:par>
                                <p:cTn id="93" presetID="14" presetClass="entr" presetSubtype="10" fill="hold" nodeType="clickEffect">
                                  <p:stCondLst>
                                    <p:cond delay="0"/>
                                  </p:stCondLst>
                                  <p:childTnLst>
                                    <p:set>
                                      <p:cBhvr>
                                        <p:cTn id="94" dur="1" fill="hold">
                                          <p:stCondLst>
                                            <p:cond delay="0"/>
                                          </p:stCondLst>
                                        </p:cTn>
                                        <p:tgtEl>
                                          <p:spTgt spid="109"/>
                                        </p:tgtEl>
                                        <p:attrNameLst>
                                          <p:attrName>style.visibility</p:attrName>
                                        </p:attrNameLst>
                                      </p:cBhvr>
                                      <p:to>
                                        <p:strVal val="visible"/>
                                      </p:to>
                                    </p:set>
                                    <p:animEffect transition="in" filter="randombar(horizontal)">
                                      <p:cBhvr>
                                        <p:cTn id="95" dur="500"/>
                                        <p:tgtEl>
                                          <p:spTgt spid="109"/>
                                        </p:tgtEl>
                                      </p:cBhvr>
                                    </p:animEffect>
                                  </p:childTnLst>
                                </p:cTn>
                              </p:par>
                              <p:par>
                                <p:cTn id="96" presetID="14" presetClass="entr" presetSubtype="10" fill="hold" grpId="0" nodeType="withEffect">
                                  <p:stCondLst>
                                    <p:cond delay="0"/>
                                  </p:stCondLst>
                                  <p:childTnLst>
                                    <p:set>
                                      <p:cBhvr>
                                        <p:cTn id="97" dur="1" fill="hold">
                                          <p:stCondLst>
                                            <p:cond delay="0"/>
                                          </p:stCondLst>
                                        </p:cTn>
                                        <p:tgtEl>
                                          <p:spTgt spid="131"/>
                                        </p:tgtEl>
                                        <p:attrNameLst>
                                          <p:attrName>style.visibility</p:attrName>
                                        </p:attrNameLst>
                                      </p:cBhvr>
                                      <p:to>
                                        <p:strVal val="visible"/>
                                      </p:to>
                                    </p:set>
                                    <p:animEffect transition="in" filter="randombar(horizontal)">
                                      <p:cBhvr>
                                        <p:cTn id="98" dur="500"/>
                                        <p:tgtEl>
                                          <p:spTgt spid="131"/>
                                        </p:tgtEl>
                                      </p:cBhvr>
                                    </p:animEffect>
                                  </p:childTnLst>
                                </p:cTn>
                              </p:par>
                              <p:par>
                                <p:cTn id="99" presetID="14" presetClass="entr" presetSubtype="10" fill="hold" nodeType="withEffect">
                                  <p:stCondLst>
                                    <p:cond delay="0"/>
                                  </p:stCondLst>
                                  <p:childTnLst>
                                    <p:set>
                                      <p:cBhvr>
                                        <p:cTn id="100" dur="1" fill="hold">
                                          <p:stCondLst>
                                            <p:cond delay="0"/>
                                          </p:stCondLst>
                                        </p:cTn>
                                        <p:tgtEl>
                                          <p:spTgt spid="132"/>
                                        </p:tgtEl>
                                        <p:attrNameLst>
                                          <p:attrName>style.visibility</p:attrName>
                                        </p:attrNameLst>
                                      </p:cBhvr>
                                      <p:to>
                                        <p:strVal val="visible"/>
                                      </p:to>
                                    </p:set>
                                    <p:animEffect transition="in" filter="randombar(horizontal)">
                                      <p:cBhvr>
                                        <p:cTn id="101" dur="500"/>
                                        <p:tgtEl>
                                          <p:spTgt spid="132"/>
                                        </p:tgtEl>
                                      </p:cBhvr>
                                    </p:animEffect>
                                  </p:childTnLst>
                                </p:cTn>
                              </p:par>
                              <p:par>
                                <p:cTn id="102" presetID="14" presetClass="entr" presetSubtype="10" fill="hold" grpId="0" nodeType="withEffect">
                                  <p:stCondLst>
                                    <p:cond delay="0"/>
                                  </p:stCondLst>
                                  <p:childTnLst>
                                    <p:set>
                                      <p:cBhvr>
                                        <p:cTn id="103" dur="1" fill="hold">
                                          <p:stCondLst>
                                            <p:cond delay="0"/>
                                          </p:stCondLst>
                                        </p:cTn>
                                        <p:tgtEl>
                                          <p:spTgt spid="135"/>
                                        </p:tgtEl>
                                        <p:attrNameLst>
                                          <p:attrName>style.visibility</p:attrName>
                                        </p:attrNameLst>
                                      </p:cBhvr>
                                      <p:to>
                                        <p:strVal val="visible"/>
                                      </p:to>
                                    </p:set>
                                    <p:animEffect transition="in" filter="randombar(horizontal)">
                                      <p:cBhvr>
                                        <p:cTn id="104" dur="500"/>
                                        <p:tgtEl>
                                          <p:spTgt spid="135"/>
                                        </p:tgtEl>
                                      </p:cBhvr>
                                    </p:animEffect>
                                  </p:childTnLst>
                                </p:cTn>
                              </p:par>
                              <p:par>
                                <p:cTn id="105" presetID="14" presetClass="entr" presetSubtype="10" fill="hold" grpId="0" nodeType="withEffect">
                                  <p:stCondLst>
                                    <p:cond delay="0"/>
                                  </p:stCondLst>
                                  <p:childTnLst>
                                    <p:set>
                                      <p:cBhvr>
                                        <p:cTn id="106" dur="1" fill="hold">
                                          <p:stCondLst>
                                            <p:cond delay="0"/>
                                          </p:stCondLst>
                                        </p:cTn>
                                        <p:tgtEl>
                                          <p:spTgt spid="136"/>
                                        </p:tgtEl>
                                        <p:attrNameLst>
                                          <p:attrName>style.visibility</p:attrName>
                                        </p:attrNameLst>
                                      </p:cBhvr>
                                      <p:to>
                                        <p:strVal val="visible"/>
                                      </p:to>
                                    </p:set>
                                    <p:animEffect transition="in" filter="randombar(horizontal)">
                                      <p:cBhvr>
                                        <p:cTn id="107" dur="500"/>
                                        <p:tgtEl>
                                          <p:spTgt spid="136"/>
                                        </p:tgtEl>
                                      </p:cBhvr>
                                    </p:animEffect>
                                  </p:childTnLst>
                                </p:cTn>
                              </p:par>
                              <p:par>
                                <p:cTn id="108" presetID="14" presetClass="entr" presetSubtype="10" fill="hold" grpId="0" nodeType="withEffect">
                                  <p:stCondLst>
                                    <p:cond delay="0"/>
                                  </p:stCondLst>
                                  <p:childTnLst>
                                    <p:set>
                                      <p:cBhvr>
                                        <p:cTn id="109" dur="1" fill="hold">
                                          <p:stCondLst>
                                            <p:cond delay="0"/>
                                          </p:stCondLst>
                                        </p:cTn>
                                        <p:tgtEl>
                                          <p:spTgt spid="137"/>
                                        </p:tgtEl>
                                        <p:attrNameLst>
                                          <p:attrName>style.visibility</p:attrName>
                                        </p:attrNameLst>
                                      </p:cBhvr>
                                      <p:to>
                                        <p:strVal val="visible"/>
                                      </p:to>
                                    </p:set>
                                    <p:animEffect transition="in" filter="randombar(horizontal)">
                                      <p:cBhvr>
                                        <p:cTn id="110" dur="500"/>
                                        <p:tgtEl>
                                          <p:spTgt spid="1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5" grpId="0"/>
      <p:bldP spid="596" grpId="0" build="p"/>
      <p:bldP spid="599" grpId="0"/>
      <p:bldP spid="600" grpId="0"/>
      <p:bldP spid="601" grpId="0"/>
      <p:bldP spid="602" grpId="0"/>
      <p:bldP spid="609" grpId="0" animBg="1"/>
      <p:bldP spid="610" grpId="0" animBg="1"/>
      <p:bldP spid="611" grpId="0" animBg="1"/>
      <p:bldP spid="99" grpId="0"/>
      <p:bldP spid="103" grpId="0" animBg="1"/>
      <p:bldP spid="104" grpId="0"/>
      <p:bldP spid="111" grpId="0"/>
      <p:bldP spid="112" grpId="0"/>
      <p:bldP spid="113" grpId="0"/>
      <p:bldP spid="120" grpId="0"/>
      <p:bldP spid="121" grpId="0"/>
      <p:bldP spid="122" grpId="0"/>
      <p:bldP spid="123" grpId="0"/>
      <p:bldP spid="131" grpId="0"/>
      <p:bldP spid="135" grpId="0" animBg="1"/>
      <p:bldP spid="136" grpId="0"/>
      <p:bldP spid="13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oogle Shape;967;p33">
            <a:extLst>
              <a:ext uri="{FF2B5EF4-FFF2-40B4-BE49-F238E27FC236}">
                <a16:creationId xmlns:a16="http://schemas.microsoft.com/office/drawing/2014/main" id="{EC343666-28E8-4E6B-AC97-44527AFED5DE}"/>
              </a:ext>
            </a:extLst>
          </p:cNvPr>
          <p:cNvGrpSpPr/>
          <p:nvPr/>
        </p:nvGrpSpPr>
        <p:grpSpPr>
          <a:xfrm rot="21028010">
            <a:off x="2080526" y="2498367"/>
            <a:ext cx="562037" cy="299747"/>
            <a:chOff x="2509330" y="1371995"/>
            <a:chExt cx="393094" cy="209646"/>
          </a:xfrm>
          <a:solidFill>
            <a:schemeClr val="accent3"/>
          </a:solidFill>
        </p:grpSpPr>
        <p:sp>
          <p:nvSpPr>
            <p:cNvPr id="6" name="Google Shape;968;p33">
              <a:extLst>
                <a:ext uri="{FF2B5EF4-FFF2-40B4-BE49-F238E27FC236}">
                  <a16:creationId xmlns:a16="http://schemas.microsoft.com/office/drawing/2014/main" id="{48964292-4E2B-4662-8213-8945A6D95B8F}"/>
                </a:ext>
              </a:extLst>
            </p:cNvPr>
            <p:cNvSpPr/>
            <p:nvPr/>
          </p:nvSpPr>
          <p:spPr>
            <a:xfrm>
              <a:off x="2509330" y="1371995"/>
              <a:ext cx="393094" cy="209646"/>
            </a:xfrm>
            <a:custGeom>
              <a:avLst/>
              <a:gdLst/>
              <a:ahLst/>
              <a:cxnLst/>
              <a:rect l="l" t="t" r="r" b="b"/>
              <a:pathLst>
                <a:path w="29950" h="15973" extrusionOk="0">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69;p33">
              <a:extLst>
                <a:ext uri="{FF2B5EF4-FFF2-40B4-BE49-F238E27FC236}">
                  <a16:creationId xmlns:a16="http://schemas.microsoft.com/office/drawing/2014/main" id="{BC0608EF-6AAB-493E-BFBF-1BD0FB1A4A2D}"/>
                </a:ext>
              </a:extLst>
            </p:cNvPr>
            <p:cNvSpPr/>
            <p:nvPr/>
          </p:nvSpPr>
          <p:spPr>
            <a:xfrm>
              <a:off x="2509330" y="1371995"/>
              <a:ext cx="393094" cy="209646"/>
            </a:xfrm>
            <a:custGeom>
              <a:avLst/>
              <a:gdLst/>
              <a:ahLst/>
              <a:cxnLst/>
              <a:rect l="l" t="t" r="r" b="b"/>
              <a:pathLst>
                <a:path w="29950" h="15973" extrusionOk="0">
                  <a:moveTo>
                    <a:pt x="26933" y="937"/>
                  </a:moveTo>
                  <a:cubicBezTo>
                    <a:pt x="27600" y="937"/>
                    <a:pt x="28332" y="1344"/>
                    <a:pt x="28512" y="1972"/>
                  </a:cubicBezTo>
                  <a:cubicBezTo>
                    <a:pt x="28929" y="3422"/>
                    <a:pt x="28929" y="4865"/>
                    <a:pt x="28356" y="6287"/>
                  </a:cubicBezTo>
                  <a:cubicBezTo>
                    <a:pt x="28195" y="6687"/>
                    <a:pt x="27805" y="6911"/>
                    <a:pt x="27493" y="6911"/>
                  </a:cubicBezTo>
                  <a:cubicBezTo>
                    <a:pt x="27441" y="6911"/>
                    <a:pt x="27391" y="6905"/>
                    <a:pt x="27345" y="6892"/>
                  </a:cubicBezTo>
                  <a:cubicBezTo>
                    <a:pt x="27162" y="6842"/>
                    <a:pt x="26986" y="6824"/>
                    <a:pt x="26812" y="6824"/>
                  </a:cubicBezTo>
                  <a:cubicBezTo>
                    <a:pt x="26420" y="6824"/>
                    <a:pt x="26046" y="6914"/>
                    <a:pt x="25657" y="6917"/>
                  </a:cubicBezTo>
                  <a:cubicBezTo>
                    <a:pt x="24414" y="6927"/>
                    <a:pt x="23173" y="6931"/>
                    <a:pt x="21935" y="7076"/>
                  </a:cubicBezTo>
                  <a:cubicBezTo>
                    <a:pt x="20406" y="7253"/>
                    <a:pt x="18878" y="7328"/>
                    <a:pt x="17368" y="7759"/>
                  </a:cubicBezTo>
                  <a:cubicBezTo>
                    <a:pt x="16587" y="7981"/>
                    <a:pt x="15743" y="8137"/>
                    <a:pt x="14949" y="8359"/>
                  </a:cubicBezTo>
                  <a:cubicBezTo>
                    <a:pt x="13312" y="8818"/>
                    <a:pt x="11727" y="9448"/>
                    <a:pt x="10160" y="10109"/>
                  </a:cubicBezTo>
                  <a:cubicBezTo>
                    <a:pt x="9817" y="10254"/>
                    <a:pt x="9708" y="10587"/>
                    <a:pt x="9586" y="10898"/>
                  </a:cubicBezTo>
                  <a:cubicBezTo>
                    <a:pt x="9533" y="11036"/>
                    <a:pt x="9554" y="11175"/>
                    <a:pt x="9734" y="11197"/>
                  </a:cubicBezTo>
                  <a:cubicBezTo>
                    <a:pt x="10258" y="11261"/>
                    <a:pt x="10489" y="11705"/>
                    <a:pt x="10823" y="12017"/>
                  </a:cubicBezTo>
                  <a:cubicBezTo>
                    <a:pt x="12001" y="13119"/>
                    <a:pt x="11938" y="13466"/>
                    <a:pt x="10470" y="13973"/>
                  </a:cubicBezTo>
                  <a:cubicBezTo>
                    <a:pt x="10395" y="14001"/>
                    <a:pt x="10324" y="14036"/>
                    <a:pt x="10257" y="14076"/>
                  </a:cubicBezTo>
                  <a:cubicBezTo>
                    <a:pt x="9417" y="14548"/>
                    <a:pt x="8432" y="14610"/>
                    <a:pt x="7541" y="14754"/>
                  </a:cubicBezTo>
                  <a:cubicBezTo>
                    <a:pt x="6693" y="14894"/>
                    <a:pt x="5823" y="14977"/>
                    <a:pt x="4945" y="14977"/>
                  </a:cubicBezTo>
                  <a:cubicBezTo>
                    <a:pt x="4381" y="14977"/>
                    <a:pt x="3814" y="14942"/>
                    <a:pt x="3247" y="14866"/>
                  </a:cubicBezTo>
                  <a:cubicBezTo>
                    <a:pt x="2827" y="14810"/>
                    <a:pt x="2360" y="14782"/>
                    <a:pt x="1917" y="14751"/>
                  </a:cubicBezTo>
                  <a:cubicBezTo>
                    <a:pt x="1500" y="14723"/>
                    <a:pt x="858" y="13785"/>
                    <a:pt x="1083" y="13653"/>
                  </a:cubicBezTo>
                  <a:cubicBezTo>
                    <a:pt x="1657" y="13317"/>
                    <a:pt x="1401" y="12802"/>
                    <a:pt x="1443" y="12374"/>
                  </a:cubicBezTo>
                  <a:cubicBezTo>
                    <a:pt x="1477" y="12020"/>
                    <a:pt x="1573" y="11688"/>
                    <a:pt x="1785" y="11460"/>
                  </a:cubicBezTo>
                  <a:cubicBezTo>
                    <a:pt x="1995" y="11231"/>
                    <a:pt x="2090" y="10957"/>
                    <a:pt x="2034" y="10741"/>
                  </a:cubicBezTo>
                  <a:cubicBezTo>
                    <a:pt x="1881" y="10134"/>
                    <a:pt x="2883" y="9851"/>
                    <a:pt x="2421" y="9199"/>
                  </a:cubicBezTo>
                  <a:cubicBezTo>
                    <a:pt x="2462" y="9174"/>
                    <a:pt x="2504" y="9151"/>
                    <a:pt x="2547" y="9132"/>
                  </a:cubicBezTo>
                  <a:cubicBezTo>
                    <a:pt x="3187" y="8899"/>
                    <a:pt x="3249" y="8207"/>
                    <a:pt x="3493" y="7735"/>
                  </a:cubicBezTo>
                  <a:cubicBezTo>
                    <a:pt x="3717" y="7301"/>
                    <a:pt x="4296" y="6891"/>
                    <a:pt x="4034" y="6242"/>
                  </a:cubicBezTo>
                  <a:cubicBezTo>
                    <a:pt x="4025" y="6220"/>
                    <a:pt x="4046" y="6052"/>
                    <a:pt x="4151" y="6052"/>
                  </a:cubicBezTo>
                  <a:cubicBezTo>
                    <a:pt x="4171" y="6052"/>
                    <a:pt x="4194" y="6057"/>
                    <a:pt x="4219" y="6071"/>
                  </a:cubicBezTo>
                  <a:cubicBezTo>
                    <a:pt x="4291" y="6108"/>
                    <a:pt x="4349" y="6124"/>
                    <a:pt x="4397" y="6124"/>
                  </a:cubicBezTo>
                  <a:cubicBezTo>
                    <a:pt x="4535" y="6124"/>
                    <a:pt x="4579" y="5990"/>
                    <a:pt x="4563" y="5841"/>
                  </a:cubicBezTo>
                  <a:cubicBezTo>
                    <a:pt x="4524" y="5488"/>
                    <a:pt x="4629" y="5275"/>
                    <a:pt x="4983" y="5225"/>
                  </a:cubicBezTo>
                  <a:cubicBezTo>
                    <a:pt x="5134" y="5109"/>
                    <a:pt x="5154" y="4788"/>
                    <a:pt x="5362" y="4788"/>
                  </a:cubicBezTo>
                  <a:cubicBezTo>
                    <a:pt x="5426" y="4788"/>
                    <a:pt x="5507" y="4818"/>
                    <a:pt x="5615" y="4893"/>
                  </a:cubicBezTo>
                  <a:cubicBezTo>
                    <a:pt x="6477" y="5497"/>
                    <a:pt x="6715" y="6469"/>
                    <a:pt x="6942" y="7365"/>
                  </a:cubicBezTo>
                  <a:cubicBezTo>
                    <a:pt x="7011" y="7641"/>
                    <a:pt x="7078" y="7735"/>
                    <a:pt x="7165" y="7735"/>
                  </a:cubicBezTo>
                  <a:cubicBezTo>
                    <a:pt x="7231" y="7735"/>
                    <a:pt x="7308" y="7683"/>
                    <a:pt x="7407" y="7616"/>
                  </a:cubicBezTo>
                  <a:cubicBezTo>
                    <a:pt x="8263" y="7040"/>
                    <a:pt x="9196" y="6583"/>
                    <a:pt x="10030" y="5993"/>
                  </a:cubicBezTo>
                  <a:cubicBezTo>
                    <a:pt x="11800" y="4743"/>
                    <a:pt x="13860" y="4126"/>
                    <a:pt x="15792" y="3234"/>
                  </a:cubicBezTo>
                  <a:cubicBezTo>
                    <a:pt x="16061" y="3108"/>
                    <a:pt x="16356" y="2863"/>
                    <a:pt x="16695" y="2863"/>
                  </a:cubicBezTo>
                  <a:cubicBezTo>
                    <a:pt x="16727" y="2863"/>
                    <a:pt x="16758" y="2865"/>
                    <a:pt x="16790" y="2870"/>
                  </a:cubicBezTo>
                  <a:cubicBezTo>
                    <a:pt x="16895" y="2884"/>
                    <a:pt x="16998" y="2891"/>
                    <a:pt x="17099" y="2891"/>
                  </a:cubicBezTo>
                  <a:cubicBezTo>
                    <a:pt x="17978" y="2891"/>
                    <a:pt x="18748" y="2382"/>
                    <a:pt x="19549" y="2159"/>
                  </a:cubicBezTo>
                  <a:cubicBezTo>
                    <a:pt x="20645" y="1855"/>
                    <a:pt x="21775" y="1743"/>
                    <a:pt x="22862" y="1420"/>
                  </a:cubicBezTo>
                  <a:cubicBezTo>
                    <a:pt x="24144" y="1039"/>
                    <a:pt x="25497" y="1028"/>
                    <a:pt x="26829" y="941"/>
                  </a:cubicBezTo>
                  <a:cubicBezTo>
                    <a:pt x="26863" y="938"/>
                    <a:pt x="26898" y="937"/>
                    <a:pt x="26933" y="937"/>
                  </a:cubicBezTo>
                  <a:close/>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971;p33">
            <a:extLst>
              <a:ext uri="{FF2B5EF4-FFF2-40B4-BE49-F238E27FC236}">
                <a16:creationId xmlns:a16="http://schemas.microsoft.com/office/drawing/2014/main" id="{ED8D4CE7-5951-4294-A3CD-82CFDE6C3873}"/>
              </a:ext>
            </a:extLst>
          </p:cNvPr>
          <p:cNvGrpSpPr/>
          <p:nvPr/>
        </p:nvGrpSpPr>
        <p:grpSpPr>
          <a:xfrm>
            <a:off x="694913" y="2538614"/>
            <a:ext cx="1392187" cy="1198952"/>
            <a:chOff x="1535763" y="1453020"/>
            <a:chExt cx="997658" cy="927032"/>
          </a:xfrm>
        </p:grpSpPr>
        <p:sp>
          <p:nvSpPr>
            <p:cNvPr id="18" name="Google Shape;972;p33">
              <a:extLst>
                <a:ext uri="{FF2B5EF4-FFF2-40B4-BE49-F238E27FC236}">
                  <a16:creationId xmlns:a16="http://schemas.microsoft.com/office/drawing/2014/main" id="{E58B8EF0-5F19-40EC-9BCC-66F5909BAC27}"/>
                </a:ext>
              </a:extLst>
            </p:cNvPr>
            <p:cNvSpPr/>
            <p:nvPr/>
          </p:nvSpPr>
          <p:spPr>
            <a:xfrm>
              <a:off x="1535763" y="1453020"/>
              <a:ext cx="997658" cy="927032"/>
            </a:xfrm>
            <a:custGeom>
              <a:avLst/>
              <a:gdLst/>
              <a:ahLst/>
              <a:cxnLst/>
              <a:rect l="l" t="t" r="r" b="b"/>
              <a:pathLst>
                <a:path w="76012" h="70631" extrusionOk="0">
                  <a:moveTo>
                    <a:pt x="39031" y="2012"/>
                  </a:moveTo>
                  <a:cubicBezTo>
                    <a:pt x="39295" y="2012"/>
                    <a:pt x="39588" y="2238"/>
                    <a:pt x="39874" y="2298"/>
                  </a:cubicBezTo>
                  <a:cubicBezTo>
                    <a:pt x="41032" y="2544"/>
                    <a:pt x="42203" y="2631"/>
                    <a:pt x="43365" y="2805"/>
                  </a:cubicBezTo>
                  <a:cubicBezTo>
                    <a:pt x="44029" y="2903"/>
                    <a:pt x="44649" y="3409"/>
                    <a:pt x="45305" y="3409"/>
                  </a:cubicBezTo>
                  <a:cubicBezTo>
                    <a:pt x="45358" y="3409"/>
                    <a:pt x="45412" y="3405"/>
                    <a:pt x="45465" y="3398"/>
                  </a:cubicBezTo>
                  <a:cubicBezTo>
                    <a:pt x="45504" y="3393"/>
                    <a:pt x="45542" y="3390"/>
                    <a:pt x="45578" y="3390"/>
                  </a:cubicBezTo>
                  <a:cubicBezTo>
                    <a:pt x="46098" y="3390"/>
                    <a:pt x="46337" y="3898"/>
                    <a:pt x="46842" y="3898"/>
                  </a:cubicBezTo>
                  <a:cubicBezTo>
                    <a:pt x="46874" y="3898"/>
                    <a:pt x="46908" y="3896"/>
                    <a:pt x="46943" y="3891"/>
                  </a:cubicBezTo>
                  <a:cubicBezTo>
                    <a:pt x="47054" y="3877"/>
                    <a:pt x="47168" y="3869"/>
                    <a:pt x="47284" y="3869"/>
                  </a:cubicBezTo>
                  <a:cubicBezTo>
                    <a:pt x="47739" y="3869"/>
                    <a:pt x="48214" y="3991"/>
                    <a:pt x="48606" y="4324"/>
                  </a:cubicBezTo>
                  <a:cubicBezTo>
                    <a:pt x="49345" y="4952"/>
                    <a:pt x="50348" y="4943"/>
                    <a:pt x="51212" y="5240"/>
                  </a:cubicBezTo>
                  <a:cubicBezTo>
                    <a:pt x="51689" y="5406"/>
                    <a:pt x="52002" y="5761"/>
                    <a:pt x="52439" y="5878"/>
                  </a:cubicBezTo>
                  <a:cubicBezTo>
                    <a:pt x="52938" y="6013"/>
                    <a:pt x="53383" y="6195"/>
                    <a:pt x="53833" y="6469"/>
                  </a:cubicBezTo>
                  <a:cubicBezTo>
                    <a:pt x="54356" y="6788"/>
                    <a:pt x="54998" y="6850"/>
                    <a:pt x="55557" y="7191"/>
                  </a:cubicBezTo>
                  <a:cubicBezTo>
                    <a:pt x="56877" y="7995"/>
                    <a:pt x="58175" y="8835"/>
                    <a:pt x="59486" y="9647"/>
                  </a:cubicBezTo>
                  <a:cubicBezTo>
                    <a:pt x="61099" y="10646"/>
                    <a:pt x="62432" y="11979"/>
                    <a:pt x="64007" y="13024"/>
                  </a:cubicBezTo>
                  <a:cubicBezTo>
                    <a:pt x="65607" y="14087"/>
                    <a:pt x="66844" y="15642"/>
                    <a:pt x="68224" y="16991"/>
                  </a:cubicBezTo>
                  <a:cubicBezTo>
                    <a:pt x="69265" y="18007"/>
                    <a:pt x="70111" y="19250"/>
                    <a:pt x="70991" y="20438"/>
                  </a:cubicBezTo>
                  <a:cubicBezTo>
                    <a:pt x="72510" y="22487"/>
                    <a:pt x="73494" y="24775"/>
                    <a:pt x="74324" y="27154"/>
                  </a:cubicBezTo>
                  <a:cubicBezTo>
                    <a:pt x="74381" y="27322"/>
                    <a:pt x="74405" y="27501"/>
                    <a:pt x="74218" y="27501"/>
                  </a:cubicBezTo>
                  <a:cubicBezTo>
                    <a:pt x="74208" y="27501"/>
                    <a:pt x="74198" y="27500"/>
                    <a:pt x="74187" y="27499"/>
                  </a:cubicBezTo>
                  <a:cubicBezTo>
                    <a:pt x="74115" y="27492"/>
                    <a:pt x="74043" y="27489"/>
                    <a:pt x="73972" y="27489"/>
                  </a:cubicBezTo>
                  <a:cubicBezTo>
                    <a:pt x="73258" y="27489"/>
                    <a:pt x="72573" y="27799"/>
                    <a:pt x="71665" y="27799"/>
                  </a:cubicBezTo>
                  <a:cubicBezTo>
                    <a:pt x="71629" y="27799"/>
                    <a:pt x="71592" y="27799"/>
                    <a:pt x="71555" y="27798"/>
                  </a:cubicBezTo>
                  <a:cubicBezTo>
                    <a:pt x="71390" y="27838"/>
                    <a:pt x="71203" y="27847"/>
                    <a:pt x="71001" y="27847"/>
                  </a:cubicBezTo>
                  <a:cubicBezTo>
                    <a:pt x="70823" y="27847"/>
                    <a:pt x="70633" y="27840"/>
                    <a:pt x="70436" y="27840"/>
                  </a:cubicBezTo>
                  <a:cubicBezTo>
                    <a:pt x="70075" y="27840"/>
                    <a:pt x="69688" y="27864"/>
                    <a:pt x="69304" y="28003"/>
                  </a:cubicBezTo>
                  <a:cubicBezTo>
                    <a:pt x="69114" y="28072"/>
                    <a:pt x="68883" y="28098"/>
                    <a:pt x="68652" y="28098"/>
                  </a:cubicBezTo>
                  <a:cubicBezTo>
                    <a:pt x="68447" y="28098"/>
                    <a:pt x="68243" y="28078"/>
                    <a:pt x="68072" y="28048"/>
                  </a:cubicBezTo>
                  <a:cubicBezTo>
                    <a:pt x="67958" y="28029"/>
                    <a:pt x="67846" y="28021"/>
                    <a:pt x="67735" y="28021"/>
                  </a:cubicBezTo>
                  <a:cubicBezTo>
                    <a:pt x="67112" y="28021"/>
                    <a:pt x="66526" y="28280"/>
                    <a:pt x="65909" y="28280"/>
                  </a:cubicBezTo>
                  <a:cubicBezTo>
                    <a:pt x="65780" y="28280"/>
                    <a:pt x="65650" y="28268"/>
                    <a:pt x="65519" y="28241"/>
                  </a:cubicBezTo>
                  <a:cubicBezTo>
                    <a:pt x="65491" y="28235"/>
                    <a:pt x="65460" y="28233"/>
                    <a:pt x="65427" y="28233"/>
                  </a:cubicBezTo>
                  <a:cubicBezTo>
                    <a:pt x="65199" y="28233"/>
                    <a:pt x="64851" y="28363"/>
                    <a:pt x="64671" y="28601"/>
                  </a:cubicBezTo>
                  <a:cubicBezTo>
                    <a:pt x="64532" y="28784"/>
                    <a:pt x="64290" y="28868"/>
                    <a:pt x="64501" y="29277"/>
                  </a:cubicBezTo>
                  <a:cubicBezTo>
                    <a:pt x="64755" y="29764"/>
                    <a:pt x="64456" y="30481"/>
                    <a:pt x="65015" y="30925"/>
                  </a:cubicBezTo>
                  <a:cubicBezTo>
                    <a:pt x="64526" y="31790"/>
                    <a:pt x="65321" y="32561"/>
                    <a:pt x="65197" y="33432"/>
                  </a:cubicBezTo>
                  <a:cubicBezTo>
                    <a:pt x="65130" y="33891"/>
                    <a:pt x="65387" y="34420"/>
                    <a:pt x="65464" y="34930"/>
                  </a:cubicBezTo>
                  <a:cubicBezTo>
                    <a:pt x="65648" y="36123"/>
                    <a:pt x="65576" y="37328"/>
                    <a:pt x="65639" y="38519"/>
                  </a:cubicBezTo>
                  <a:cubicBezTo>
                    <a:pt x="65695" y="39619"/>
                    <a:pt x="65326" y="40742"/>
                    <a:pt x="65124" y="41851"/>
                  </a:cubicBezTo>
                  <a:cubicBezTo>
                    <a:pt x="64861" y="43286"/>
                    <a:pt x="64680" y="44746"/>
                    <a:pt x="64273" y="46139"/>
                  </a:cubicBezTo>
                  <a:cubicBezTo>
                    <a:pt x="63929" y="47307"/>
                    <a:pt x="63898" y="48562"/>
                    <a:pt x="63302" y="49657"/>
                  </a:cubicBezTo>
                  <a:cubicBezTo>
                    <a:pt x="63251" y="49751"/>
                    <a:pt x="63263" y="49894"/>
                    <a:pt x="63195" y="49956"/>
                  </a:cubicBezTo>
                  <a:cubicBezTo>
                    <a:pt x="62428" y="50642"/>
                    <a:pt x="62302" y="51636"/>
                    <a:pt x="61922" y="52512"/>
                  </a:cubicBezTo>
                  <a:cubicBezTo>
                    <a:pt x="61435" y="53632"/>
                    <a:pt x="60852" y="54713"/>
                    <a:pt x="60085" y="55667"/>
                  </a:cubicBezTo>
                  <a:cubicBezTo>
                    <a:pt x="59881" y="55919"/>
                    <a:pt x="59915" y="56199"/>
                    <a:pt x="59760" y="56449"/>
                  </a:cubicBezTo>
                  <a:cubicBezTo>
                    <a:pt x="59212" y="57331"/>
                    <a:pt x="58380" y="58023"/>
                    <a:pt x="58002" y="59007"/>
                  </a:cubicBezTo>
                  <a:cubicBezTo>
                    <a:pt x="57947" y="59148"/>
                    <a:pt x="57866" y="59183"/>
                    <a:pt x="57777" y="59183"/>
                  </a:cubicBezTo>
                  <a:cubicBezTo>
                    <a:pt x="57692" y="59183"/>
                    <a:pt x="57599" y="59151"/>
                    <a:pt x="57515" y="59151"/>
                  </a:cubicBezTo>
                  <a:cubicBezTo>
                    <a:pt x="57437" y="59151"/>
                    <a:pt x="57366" y="59180"/>
                    <a:pt x="57316" y="59290"/>
                  </a:cubicBezTo>
                  <a:cubicBezTo>
                    <a:pt x="56977" y="60036"/>
                    <a:pt x="56403" y="60576"/>
                    <a:pt x="55655" y="60923"/>
                  </a:cubicBezTo>
                  <a:cubicBezTo>
                    <a:pt x="55631" y="60932"/>
                    <a:pt x="55595" y="60967"/>
                    <a:pt x="55600" y="60976"/>
                  </a:cubicBezTo>
                  <a:cubicBezTo>
                    <a:pt x="56020" y="62014"/>
                    <a:pt x="55060" y="61634"/>
                    <a:pt x="54693" y="61861"/>
                  </a:cubicBezTo>
                  <a:cubicBezTo>
                    <a:pt x="54603" y="61917"/>
                    <a:pt x="54454" y="61958"/>
                    <a:pt x="54432" y="62034"/>
                  </a:cubicBezTo>
                  <a:cubicBezTo>
                    <a:pt x="54087" y="63191"/>
                    <a:pt x="52719" y="63162"/>
                    <a:pt x="52125" y="64042"/>
                  </a:cubicBezTo>
                  <a:cubicBezTo>
                    <a:pt x="51565" y="64871"/>
                    <a:pt x="50583" y="65308"/>
                    <a:pt x="49762" y="65563"/>
                  </a:cubicBezTo>
                  <a:cubicBezTo>
                    <a:pt x="48925" y="65823"/>
                    <a:pt x="48286" y="66396"/>
                    <a:pt x="47404" y="66613"/>
                  </a:cubicBezTo>
                  <a:cubicBezTo>
                    <a:pt x="45955" y="66971"/>
                    <a:pt x="44572" y="67677"/>
                    <a:pt x="43115" y="68096"/>
                  </a:cubicBezTo>
                  <a:cubicBezTo>
                    <a:pt x="41770" y="68483"/>
                    <a:pt x="40481" y="69103"/>
                    <a:pt x="39036" y="69103"/>
                  </a:cubicBezTo>
                  <a:cubicBezTo>
                    <a:pt x="38989" y="69103"/>
                    <a:pt x="38943" y="69102"/>
                    <a:pt x="38896" y="69101"/>
                  </a:cubicBezTo>
                  <a:cubicBezTo>
                    <a:pt x="38715" y="69096"/>
                    <a:pt x="38535" y="69094"/>
                    <a:pt x="38355" y="69094"/>
                  </a:cubicBezTo>
                  <a:cubicBezTo>
                    <a:pt x="37128" y="69094"/>
                    <a:pt x="35904" y="69194"/>
                    <a:pt x="34672" y="69194"/>
                  </a:cubicBezTo>
                  <a:cubicBezTo>
                    <a:pt x="34502" y="69194"/>
                    <a:pt x="34332" y="69192"/>
                    <a:pt x="34162" y="69188"/>
                  </a:cubicBezTo>
                  <a:cubicBezTo>
                    <a:pt x="32586" y="69148"/>
                    <a:pt x="31051" y="68987"/>
                    <a:pt x="29503" y="68751"/>
                  </a:cubicBezTo>
                  <a:cubicBezTo>
                    <a:pt x="27997" y="68521"/>
                    <a:pt x="26605" y="67884"/>
                    <a:pt x="25140" y="67581"/>
                  </a:cubicBezTo>
                  <a:cubicBezTo>
                    <a:pt x="23232" y="67186"/>
                    <a:pt x="21627" y="66114"/>
                    <a:pt x="19815" y="65539"/>
                  </a:cubicBezTo>
                  <a:cubicBezTo>
                    <a:pt x="19308" y="65378"/>
                    <a:pt x="18906" y="65017"/>
                    <a:pt x="18499" y="64745"/>
                  </a:cubicBezTo>
                  <a:cubicBezTo>
                    <a:pt x="16887" y="63670"/>
                    <a:pt x="15202" y="62720"/>
                    <a:pt x="13801" y="61295"/>
                  </a:cubicBezTo>
                  <a:cubicBezTo>
                    <a:pt x="12743" y="60218"/>
                    <a:pt x="11562" y="59209"/>
                    <a:pt x="10546" y="58098"/>
                  </a:cubicBezTo>
                  <a:cubicBezTo>
                    <a:pt x="9591" y="57054"/>
                    <a:pt x="8521" y="56113"/>
                    <a:pt x="7712" y="54875"/>
                  </a:cubicBezTo>
                  <a:cubicBezTo>
                    <a:pt x="6741" y="53391"/>
                    <a:pt x="5915" y="51852"/>
                    <a:pt x="5173" y="50267"/>
                  </a:cubicBezTo>
                  <a:cubicBezTo>
                    <a:pt x="4917" y="49721"/>
                    <a:pt x="4739" y="49046"/>
                    <a:pt x="4501" y="48505"/>
                  </a:cubicBezTo>
                  <a:cubicBezTo>
                    <a:pt x="4174" y="47758"/>
                    <a:pt x="3936" y="46982"/>
                    <a:pt x="3726" y="46224"/>
                  </a:cubicBezTo>
                  <a:cubicBezTo>
                    <a:pt x="3243" y="44490"/>
                    <a:pt x="2837" y="42727"/>
                    <a:pt x="2720" y="40913"/>
                  </a:cubicBezTo>
                  <a:cubicBezTo>
                    <a:pt x="2687" y="40423"/>
                    <a:pt x="2524" y="39955"/>
                    <a:pt x="2389" y="39480"/>
                  </a:cubicBezTo>
                  <a:cubicBezTo>
                    <a:pt x="2120" y="38528"/>
                    <a:pt x="1905" y="37516"/>
                    <a:pt x="2200" y="36487"/>
                  </a:cubicBezTo>
                  <a:cubicBezTo>
                    <a:pt x="2266" y="36260"/>
                    <a:pt x="2174" y="35893"/>
                    <a:pt x="2101" y="35693"/>
                  </a:cubicBezTo>
                  <a:cubicBezTo>
                    <a:pt x="1878" y="35086"/>
                    <a:pt x="2140" y="34478"/>
                    <a:pt x="1964" y="33896"/>
                  </a:cubicBezTo>
                  <a:cubicBezTo>
                    <a:pt x="1883" y="33627"/>
                    <a:pt x="1888" y="33403"/>
                    <a:pt x="2098" y="33171"/>
                  </a:cubicBezTo>
                  <a:cubicBezTo>
                    <a:pt x="2235" y="33020"/>
                    <a:pt x="2359" y="32773"/>
                    <a:pt x="2261" y="32574"/>
                  </a:cubicBezTo>
                  <a:cubicBezTo>
                    <a:pt x="1900" y="31838"/>
                    <a:pt x="2157" y="31130"/>
                    <a:pt x="2250" y="30391"/>
                  </a:cubicBezTo>
                  <a:cubicBezTo>
                    <a:pt x="2479" y="28594"/>
                    <a:pt x="3092" y="26891"/>
                    <a:pt x="3403" y="25119"/>
                  </a:cubicBezTo>
                  <a:cubicBezTo>
                    <a:pt x="3481" y="24685"/>
                    <a:pt x="3817" y="24449"/>
                    <a:pt x="3982" y="24089"/>
                  </a:cubicBezTo>
                  <a:cubicBezTo>
                    <a:pt x="4201" y="23612"/>
                    <a:pt x="3596" y="23066"/>
                    <a:pt x="4276" y="22549"/>
                  </a:cubicBezTo>
                  <a:cubicBezTo>
                    <a:pt x="4679" y="22244"/>
                    <a:pt x="4682" y="21439"/>
                    <a:pt x="4912" y="20877"/>
                  </a:cubicBezTo>
                  <a:cubicBezTo>
                    <a:pt x="5357" y="19799"/>
                    <a:pt x="5775" y="18701"/>
                    <a:pt x="6318" y="17671"/>
                  </a:cubicBezTo>
                  <a:cubicBezTo>
                    <a:pt x="6901" y="16560"/>
                    <a:pt x="7555" y="15491"/>
                    <a:pt x="8342" y="14488"/>
                  </a:cubicBezTo>
                  <a:cubicBezTo>
                    <a:pt x="9037" y="13603"/>
                    <a:pt x="9723" y="12715"/>
                    <a:pt x="10459" y="11861"/>
                  </a:cubicBezTo>
                  <a:cubicBezTo>
                    <a:pt x="10862" y="11392"/>
                    <a:pt x="11351" y="11025"/>
                    <a:pt x="11775" y="10585"/>
                  </a:cubicBezTo>
                  <a:cubicBezTo>
                    <a:pt x="13558" y="8728"/>
                    <a:pt x="15756" y="7390"/>
                    <a:pt x="17948" y="6086"/>
                  </a:cubicBezTo>
                  <a:cubicBezTo>
                    <a:pt x="19270" y="5301"/>
                    <a:pt x="20701" y="4705"/>
                    <a:pt x="22137" y="4117"/>
                  </a:cubicBezTo>
                  <a:cubicBezTo>
                    <a:pt x="23116" y="3717"/>
                    <a:pt x="24141" y="3387"/>
                    <a:pt x="25121" y="3129"/>
                  </a:cubicBezTo>
                  <a:cubicBezTo>
                    <a:pt x="26355" y="2804"/>
                    <a:pt x="27686" y="2665"/>
                    <a:pt x="28982" y="2491"/>
                  </a:cubicBezTo>
                  <a:cubicBezTo>
                    <a:pt x="30214" y="2325"/>
                    <a:pt x="31452" y="2091"/>
                    <a:pt x="32684" y="2042"/>
                  </a:cubicBezTo>
                  <a:cubicBezTo>
                    <a:pt x="33123" y="2024"/>
                    <a:pt x="33565" y="2016"/>
                    <a:pt x="34009" y="2016"/>
                  </a:cubicBezTo>
                  <a:cubicBezTo>
                    <a:pt x="34685" y="2016"/>
                    <a:pt x="35365" y="2035"/>
                    <a:pt x="36043" y="2067"/>
                  </a:cubicBezTo>
                  <a:cubicBezTo>
                    <a:pt x="36632" y="2094"/>
                    <a:pt x="37229" y="2241"/>
                    <a:pt x="37830" y="2241"/>
                  </a:cubicBezTo>
                  <a:cubicBezTo>
                    <a:pt x="38176" y="2241"/>
                    <a:pt x="38524" y="2192"/>
                    <a:pt x="38873" y="2043"/>
                  </a:cubicBezTo>
                  <a:cubicBezTo>
                    <a:pt x="38924" y="2021"/>
                    <a:pt x="38977" y="2012"/>
                    <a:pt x="39031" y="2012"/>
                  </a:cubicBezTo>
                  <a:close/>
                  <a:moveTo>
                    <a:pt x="33221" y="0"/>
                  </a:moveTo>
                  <a:cubicBezTo>
                    <a:pt x="33034" y="0"/>
                    <a:pt x="32834" y="33"/>
                    <a:pt x="32655" y="57"/>
                  </a:cubicBezTo>
                  <a:cubicBezTo>
                    <a:pt x="30838" y="290"/>
                    <a:pt x="29021" y="528"/>
                    <a:pt x="27209" y="792"/>
                  </a:cubicBezTo>
                  <a:cubicBezTo>
                    <a:pt x="25838" y="993"/>
                    <a:pt x="24483" y="1198"/>
                    <a:pt x="23148" y="1656"/>
                  </a:cubicBezTo>
                  <a:cubicBezTo>
                    <a:pt x="22333" y="1934"/>
                    <a:pt x="21509" y="2205"/>
                    <a:pt x="20737" y="2571"/>
                  </a:cubicBezTo>
                  <a:cubicBezTo>
                    <a:pt x="20096" y="2874"/>
                    <a:pt x="19337" y="2952"/>
                    <a:pt x="18808" y="3454"/>
                  </a:cubicBezTo>
                  <a:cubicBezTo>
                    <a:pt x="18338" y="3901"/>
                    <a:pt x="17648" y="4212"/>
                    <a:pt x="17189" y="4243"/>
                  </a:cubicBezTo>
                  <a:cubicBezTo>
                    <a:pt x="16627" y="4281"/>
                    <a:pt x="16435" y="4958"/>
                    <a:pt x="15964" y="4958"/>
                  </a:cubicBezTo>
                  <a:cubicBezTo>
                    <a:pt x="15883" y="4958"/>
                    <a:pt x="15793" y="4938"/>
                    <a:pt x="15691" y="4890"/>
                  </a:cubicBezTo>
                  <a:cubicBezTo>
                    <a:pt x="15689" y="5924"/>
                    <a:pt x="14300" y="5200"/>
                    <a:pt x="14101" y="6134"/>
                  </a:cubicBezTo>
                  <a:cubicBezTo>
                    <a:pt x="14060" y="6323"/>
                    <a:pt x="13362" y="6624"/>
                    <a:pt x="12973" y="6870"/>
                  </a:cubicBezTo>
                  <a:cubicBezTo>
                    <a:pt x="11999" y="7488"/>
                    <a:pt x="11256" y="8417"/>
                    <a:pt x="10246" y="8998"/>
                  </a:cubicBezTo>
                  <a:cubicBezTo>
                    <a:pt x="10103" y="9081"/>
                    <a:pt x="10070" y="9180"/>
                    <a:pt x="10117" y="9327"/>
                  </a:cubicBezTo>
                  <a:cubicBezTo>
                    <a:pt x="10173" y="9500"/>
                    <a:pt x="10141" y="9611"/>
                    <a:pt x="9978" y="9611"/>
                  </a:cubicBezTo>
                  <a:cubicBezTo>
                    <a:pt x="9954" y="9611"/>
                    <a:pt x="9927" y="9608"/>
                    <a:pt x="9898" y="9603"/>
                  </a:cubicBezTo>
                  <a:cubicBezTo>
                    <a:pt x="9856" y="9596"/>
                    <a:pt x="9816" y="9593"/>
                    <a:pt x="9780" y="9593"/>
                  </a:cubicBezTo>
                  <a:cubicBezTo>
                    <a:pt x="9420" y="9593"/>
                    <a:pt x="9302" y="9913"/>
                    <a:pt x="9146" y="10176"/>
                  </a:cubicBezTo>
                  <a:cubicBezTo>
                    <a:pt x="9011" y="10406"/>
                    <a:pt x="8885" y="10625"/>
                    <a:pt x="8634" y="10772"/>
                  </a:cubicBezTo>
                  <a:cubicBezTo>
                    <a:pt x="8228" y="11007"/>
                    <a:pt x="7528" y="11092"/>
                    <a:pt x="7975" y="11861"/>
                  </a:cubicBezTo>
                  <a:cubicBezTo>
                    <a:pt x="7994" y="11892"/>
                    <a:pt x="7927" y="12013"/>
                    <a:pt x="7874" y="12038"/>
                  </a:cubicBezTo>
                  <a:cubicBezTo>
                    <a:pt x="7208" y="12355"/>
                    <a:pt x="6909" y="13066"/>
                    <a:pt x="6444" y="13477"/>
                  </a:cubicBezTo>
                  <a:cubicBezTo>
                    <a:pt x="5725" y="14112"/>
                    <a:pt x="5525" y="14980"/>
                    <a:pt x="4937" y="15647"/>
                  </a:cubicBezTo>
                  <a:cubicBezTo>
                    <a:pt x="4056" y="16649"/>
                    <a:pt x="4178" y="18197"/>
                    <a:pt x="3306" y="19275"/>
                  </a:cubicBezTo>
                  <a:cubicBezTo>
                    <a:pt x="2837" y="19856"/>
                    <a:pt x="2793" y="20633"/>
                    <a:pt x="2463" y="21289"/>
                  </a:cubicBezTo>
                  <a:cubicBezTo>
                    <a:pt x="1927" y="22359"/>
                    <a:pt x="1770" y="23568"/>
                    <a:pt x="1483" y="24710"/>
                  </a:cubicBezTo>
                  <a:cubicBezTo>
                    <a:pt x="1340" y="25281"/>
                    <a:pt x="1239" y="25996"/>
                    <a:pt x="1076" y="26555"/>
                  </a:cubicBezTo>
                  <a:cubicBezTo>
                    <a:pt x="774" y="27568"/>
                    <a:pt x="544" y="28602"/>
                    <a:pt x="387" y="29649"/>
                  </a:cubicBezTo>
                  <a:cubicBezTo>
                    <a:pt x="242" y="30621"/>
                    <a:pt x="131" y="31614"/>
                    <a:pt x="163" y="32592"/>
                  </a:cubicBezTo>
                  <a:cubicBezTo>
                    <a:pt x="178" y="33034"/>
                    <a:pt x="1" y="33462"/>
                    <a:pt x="119" y="33893"/>
                  </a:cubicBezTo>
                  <a:cubicBezTo>
                    <a:pt x="478" y="35206"/>
                    <a:pt x="133" y="36559"/>
                    <a:pt x="391" y="37897"/>
                  </a:cubicBezTo>
                  <a:cubicBezTo>
                    <a:pt x="620" y="39078"/>
                    <a:pt x="550" y="40316"/>
                    <a:pt x="611" y="41529"/>
                  </a:cubicBezTo>
                  <a:cubicBezTo>
                    <a:pt x="665" y="42660"/>
                    <a:pt x="1087" y="43721"/>
                    <a:pt x="1251" y="44821"/>
                  </a:cubicBezTo>
                  <a:cubicBezTo>
                    <a:pt x="1407" y="45852"/>
                    <a:pt x="1619" y="46887"/>
                    <a:pt x="2011" y="47808"/>
                  </a:cubicBezTo>
                  <a:cubicBezTo>
                    <a:pt x="2771" y="49597"/>
                    <a:pt x="3408" y="51468"/>
                    <a:pt x="4557" y="53064"/>
                  </a:cubicBezTo>
                  <a:cubicBezTo>
                    <a:pt x="4923" y="53571"/>
                    <a:pt x="5195" y="54127"/>
                    <a:pt x="5573" y="54629"/>
                  </a:cubicBezTo>
                  <a:cubicBezTo>
                    <a:pt x="6253" y="55527"/>
                    <a:pt x="7014" y="56381"/>
                    <a:pt x="7636" y="57292"/>
                  </a:cubicBezTo>
                  <a:cubicBezTo>
                    <a:pt x="8877" y="59114"/>
                    <a:pt x="10484" y="60537"/>
                    <a:pt x="12026" y="62052"/>
                  </a:cubicBezTo>
                  <a:cubicBezTo>
                    <a:pt x="12110" y="62134"/>
                    <a:pt x="12206" y="62146"/>
                    <a:pt x="12301" y="62146"/>
                  </a:cubicBezTo>
                  <a:cubicBezTo>
                    <a:pt x="12339" y="62146"/>
                    <a:pt x="12378" y="62144"/>
                    <a:pt x="12416" y="62144"/>
                  </a:cubicBezTo>
                  <a:cubicBezTo>
                    <a:pt x="12531" y="62144"/>
                    <a:pt x="12635" y="62163"/>
                    <a:pt x="12699" y="62318"/>
                  </a:cubicBezTo>
                  <a:cubicBezTo>
                    <a:pt x="13070" y="63214"/>
                    <a:pt x="13882" y="63644"/>
                    <a:pt x="14645" y="64123"/>
                  </a:cubicBezTo>
                  <a:cubicBezTo>
                    <a:pt x="15692" y="64779"/>
                    <a:pt x="16745" y="65428"/>
                    <a:pt x="17788" y="66095"/>
                  </a:cubicBezTo>
                  <a:cubicBezTo>
                    <a:pt x="18502" y="66551"/>
                    <a:pt x="19222" y="66982"/>
                    <a:pt x="20037" y="67239"/>
                  </a:cubicBezTo>
                  <a:cubicBezTo>
                    <a:pt x="20406" y="67354"/>
                    <a:pt x="20465" y="67830"/>
                    <a:pt x="20851" y="67956"/>
                  </a:cubicBezTo>
                  <a:cubicBezTo>
                    <a:pt x="22377" y="68457"/>
                    <a:pt x="23922" y="68902"/>
                    <a:pt x="25446" y="69415"/>
                  </a:cubicBezTo>
                  <a:cubicBezTo>
                    <a:pt x="26876" y="69896"/>
                    <a:pt x="28388" y="70157"/>
                    <a:pt x="29898" y="70350"/>
                  </a:cubicBezTo>
                  <a:cubicBezTo>
                    <a:pt x="30312" y="70403"/>
                    <a:pt x="30726" y="70446"/>
                    <a:pt x="31140" y="70479"/>
                  </a:cubicBezTo>
                  <a:cubicBezTo>
                    <a:pt x="31346" y="70495"/>
                    <a:pt x="31552" y="70501"/>
                    <a:pt x="31758" y="70501"/>
                  </a:cubicBezTo>
                  <a:cubicBezTo>
                    <a:pt x="32309" y="70501"/>
                    <a:pt x="32859" y="70459"/>
                    <a:pt x="33411" y="70459"/>
                  </a:cubicBezTo>
                  <a:cubicBezTo>
                    <a:pt x="33758" y="70459"/>
                    <a:pt x="34105" y="70476"/>
                    <a:pt x="34453" y="70530"/>
                  </a:cubicBezTo>
                  <a:cubicBezTo>
                    <a:pt x="34924" y="70604"/>
                    <a:pt x="35406" y="70631"/>
                    <a:pt x="35888" y="70631"/>
                  </a:cubicBezTo>
                  <a:cubicBezTo>
                    <a:pt x="36229" y="70631"/>
                    <a:pt x="36569" y="70618"/>
                    <a:pt x="36906" y="70599"/>
                  </a:cubicBezTo>
                  <a:cubicBezTo>
                    <a:pt x="37826" y="70548"/>
                    <a:pt x="38739" y="70389"/>
                    <a:pt x="39489" y="70297"/>
                  </a:cubicBezTo>
                  <a:cubicBezTo>
                    <a:pt x="39636" y="70326"/>
                    <a:pt x="39776" y="70339"/>
                    <a:pt x="39911" y="70339"/>
                  </a:cubicBezTo>
                  <a:cubicBezTo>
                    <a:pt x="40662" y="70339"/>
                    <a:pt x="41243" y="69952"/>
                    <a:pt x="41873" y="69933"/>
                  </a:cubicBezTo>
                  <a:cubicBezTo>
                    <a:pt x="43042" y="69899"/>
                    <a:pt x="44079" y="69407"/>
                    <a:pt x="45181" y="69148"/>
                  </a:cubicBezTo>
                  <a:cubicBezTo>
                    <a:pt x="46375" y="68864"/>
                    <a:pt x="47486" y="68334"/>
                    <a:pt x="48629" y="67903"/>
                  </a:cubicBezTo>
                  <a:cubicBezTo>
                    <a:pt x="49953" y="67402"/>
                    <a:pt x="51167" y="66707"/>
                    <a:pt x="52400" y="66067"/>
                  </a:cubicBezTo>
                  <a:cubicBezTo>
                    <a:pt x="53372" y="65563"/>
                    <a:pt x="54186" y="64736"/>
                    <a:pt x="55151" y="64162"/>
                  </a:cubicBezTo>
                  <a:cubicBezTo>
                    <a:pt x="55286" y="64082"/>
                    <a:pt x="55403" y="63966"/>
                    <a:pt x="55513" y="63851"/>
                  </a:cubicBezTo>
                  <a:cubicBezTo>
                    <a:pt x="56045" y="63302"/>
                    <a:pt x="56485" y="62598"/>
                    <a:pt x="57120" y="62225"/>
                  </a:cubicBezTo>
                  <a:cubicBezTo>
                    <a:pt x="58234" y="61572"/>
                    <a:pt x="58791" y="60436"/>
                    <a:pt x="59701" y="59615"/>
                  </a:cubicBezTo>
                  <a:cubicBezTo>
                    <a:pt x="60780" y="58638"/>
                    <a:pt x="61389" y="57284"/>
                    <a:pt x="62193" y="56085"/>
                  </a:cubicBezTo>
                  <a:cubicBezTo>
                    <a:pt x="63406" y="54279"/>
                    <a:pt x="64318" y="52288"/>
                    <a:pt x="64893" y="50191"/>
                  </a:cubicBezTo>
                  <a:cubicBezTo>
                    <a:pt x="65422" y="48268"/>
                    <a:pt x="65822" y="46311"/>
                    <a:pt x="66379" y="44398"/>
                  </a:cubicBezTo>
                  <a:cubicBezTo>
                    <a:pt x="66967" y="42380"/>
                    <a:pt x="67165" y="40302"/>
                    <a:pt x="67326" y="38238"/>
                  </a:cubicBezTo>
                  <a:cubicBezTo>
                    <a:pt x="67477" y="36321"/>
                    <a:pt x="67217" y="34389"/>
                    <a:pt x="66780" y="32497"/>
                  </a:cubicBezTo>
                  <a:cubicBezTo>
                    <a:pt x="66611" y="31763"/>
                    <a:pt x="66510" y="31012"/>
                    <a:pt x="66379" y="30268"/>
                  </a:cubicBezTo>
                  <a:cubicBezTo>
                    <a:pt x="66325" y="29965"/>
                    <a:pt x="66380" y="29758"/>
                    <a:pt x="66750" y="29758"/>
                  </a:cubicBezTo>
                  <a:cubicBezTo>
                    <a:pt x="66755" y="29758"/>
                    <a:pt x="66761" y="29758"/>
                    <a:pt x="66766" y="29758"/>
                  </a:cubicBezTo>
                  <a:cubicBezTo>
                    <a:pt x="66804" y="29758"/>
                    <a:pt x="66842" y="29759"/>
                    <a:pt x="66880" y="29759"/>
                  </a:cubicBezTo>
                  <a:cubicBezTo>
                    <a:pt x="67853" y="29759"/>
                    <a:pt x="68826" y="29590"/>
                    <a:pt x="69781" y="29503"/>
                  </a:cubicBezTo>
                  <a:cubicBezTo>
                    <a:pt x="71534" y="29343"/>
                    <a:pt x="73316" y="29212"/>
                    <a:pt x="75059" y="28860"/>
                  </a:cubicBezTo>
                  <a:cubicBezTo>
                    <a:pt x="75836" y="28705"/>
                    <a:pt x="76011" y="28261"/>
                    <a:pt x="75907" y="27616"/>
                  </a:cubicBezTo>
                  <a:cubicBezTo>
                    <a:pt x="75775" y="26780"/>
                    <a:pt x="75521" y="25926"/>
                    <a:pt x="75167" y="25205"/>
                  </a:cubicBezTo>
                  <a:cubicBezTo>
                    <a:pt x="74173" y="23173"/>
                    <a:pt x="73373" y="21045"/>
                    <a:pt x="71914" y="19228"/>
                  </a:cubicBezTo>
                  <a:cubicBezTo>
                    <a:pt x="70831" y="17878"/>
                    <a:pt x="69829" y="16454"/>
                    <a:pt x="68698" y="15134"/>
                  </a:cubicBezTo>
                  <a:cubicBezTo>
                    <a:pt x="67748" y="14026"/>
                    <a:pt x="66628" y="13079"/>
                    <a:pt x="65598" y="12055"/>
                  </a:cubicBezTo>
                  <a:cubicBezTo>
                    <a:pt x="64542" y="11007"/>
                    <a:pt x="63294" y="10098"/>
                    <a:pt x="62022" y="9252"/>
                  </a:cubicBezTo>
                  <a:cubicBezTo>
                    <a:pt x="60116" y="7986"/>
                    <a:pt x="58296" y="6584"/>
                    <a:pt x="56230" y="5579"/>
                  </a:cubicBezTo>
                  <a:cubicBezTo>
                    <a:pt x="54869" y="4916"/>
                    <a:pt x="53531" y="4209"/>
                    <a:pt x="52105" y="3675"/>
                  </a:cubicBezTo>
                  <a:cubicBezTo>
                    <a:pt x="51521" y="3456"/>
                    <a:pt x="50927" y="3295"/>
                    <a:pt x="50341" y="3101"/>
                  </a:cubicBezTo>
                  <a:cubicBezTo>
                    <a:pt x="49757" y="2908"/>
                    <a:pt x="49235" y="2591"/>
                    <a:pt x="48615" y="2441"/>
                  </a:cubicBezTo>
                  <a:cubicBezTo>
                    <a:pt x="47914" y="2272"/>
                    <a:pt x="47147" y="2322"/>
                    <a:pt x="46500" y="1855"/>
                  </a:cubicBezTo>
                  <a:cubicBezTo>
                    <a:pt x="46025" y="1511"/>
                    <a:pt x="45377" y="1580"/>
                    <a:pt x="44821" y="1281"/>
                  </a:cubicBezTo>
                  <a:cubicBezTo>
                    <a:pt x="44670" y="1199"/>
                    <a:pt x="44457" y="1186"/>
                    <a:pt x="44222" y="1186"/>
                  </a:cubicBezTo>
                  <a:cubicBezTo>
                    <a:pt x="44113" y="1186"/>
                    <a:pt x="43999" y="1189"/>
                    <a:pt x="43884" y="1189"/>
                  </a:cubicBezTo>
                  <a:cubicBezTo>
                    <a:pt x="43698" y="1189"/>
                    <a:pt x="43510" y="1182"/>
                    <a:pt x="43334" y="1144"/>
                  </a:cubicBezTo>
                  <a:cubicBezTo>
                    <a:pt x="41733" y="800"/>
                    <a:pt x="40125" y="472"/>
                    <a:pt x="38504" y="262"/>
                  </a:cubicBezTo>
                  <a:cubicBezTo>
                    <a:pt x="37990" y="196"/>
                    <a:pt x="37472" y="154"/>
                    <a:pt x="36946" y="154"/>
                  </a:cubicBezTo>
                  <a:cubicBezTo>
                    <a:pt x="36584" y="154"/>
                    <a:pt x="36218" y="173"/>
                    <a:pt x="35845" y="218"/>
                  </a:cubicBezTo>
                  <a:cubicBezTo>
                    <a:pt x="35506" y="259"/>
                    <a:pt x="35120" y="322"/>
                    <a:pt x="34726" y="322"/>
                  </a:cubicBezTo>
                  <a:cubicBezTo>
                    <a:pt x="34352" y="322"/>
                    <a:pt x="33970" y="265"/>
                    <a:pt x="33613" y="78"/>
                  </a:cubicBezTo>
                  <a:cubicBezTo>
                    <a:pt x="33502" y="20"/>
                    <a:pt x="33365" y="0"/>
                    <a:pt x="33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73;p33">
              <a:extLst>
                <a:ext uri="{FF2B5EF4-FFF2-40B4-BE49-F238E27FC236}">
                  <a16:creationId xmlns:a16="http://schemas.microsoft.com/office/drawing/2014/main" id="{2737315B-FE2A-47AE-9C94-9C4ABC0585DD}"/>
                </a:ext>
              </a:extLst>
            </p:cNvPr>
            <p:cNvSpPr/>
            <p:nvPr/>
          </p:nvSpPr>
          <p:spPr>
            <a:xfrm>
              <a:off x="1560411" y="1479416"/>
              <a:ext cx="951930" cy="881790"/>
            </a:xfrm>
            <a:custGeom>
              <a:avLst/>
              <a:gdLst/>
              <a:ahLst/>
              <a:cxnLst/>
              <a:rect l="l" t="t" r="r" b="b"/>
              <a:pathLst>
                <a:path w="72528" h="67184" extrusionOk="0">
                  <a:moveTo>
                    <a:pt x="37153" y="1"/>
                  </a:moveTo>
                  <a:cubicBezTo>
                    <a:pt x="37099" y="1"/>
                    <a:pt x="37046" y="10"/>
                    <a:pt x="36995" y="32"/>
                  </a:cubicBezTo>
                  <a:cubicBezTo>
                    <a:pt x="36646" y="181"/>
                    <a:pt x="36298" y="230"/>
                    <a:pt x="35952" y="230"/>
                  </a:cubicBezTo>
                  <a:cubicBezTo>
                    <a:pt x="35351" y="230"/>
                    <a:pt x="34754" y="83"/>
                    <a:pt x="34165" y="56"/>
                  </a:cubicBezTo>
                  <a:cubicBezTo>
                    <a:pt x="33487" y="24"/>
                    <a:pt x="32807" y="5"/>
                    <a:pt x="32131" y="5"/>
                  </a:cubicBezTo>
                  <a:cubicBezTo>
                    <a:pt x="31687" y="5"/>
                    <a:pt x="31245" y="13"/>
                    <a:pt x="30806" y="31"/>
                  </a:cubicBezTo>
                  <a:cubicBezTo>
                    <a:pt x="29574" y="80"/>
                    <a:pt x="28336" y="314"/>
                    <a:pt x="27104" y="480"/>
                  </a:cubicBezTo>
                  <a:cubicBezTo>
                    <a:pt x="25808" y="654"/>
                    <a:pt x="24477" y="793"/>
                    <a:pt x="23243" y="1118"/>
                  </a:cubicBezTo>
                  <a:cubicBezTo>
                    <a:pt x="22263" y="1376"/>
                    <a:pt x="21238" y="1706"/>
                    <a:pt x="20259" y="2106"/>
                  </a:cubicBezTo>
                  <a:cubicBezTo>
                    <a:pt x="18823" y="2694"/>
                    <a:pt x="17392" y="3290"/>
                    <a:pt x="16070" y="4075"/>
                  </a:cubicBezTo>
                  <a:cubicBezTo>
                    <a:pt x="13878" y="5379"/>
                    <a:pt x="11680" y="6717"/>
                    <a:pt x="9897" y="8574"/>
                  </a:cubicBezTo>
                  <a:cubicBezTo>
                    <a:pt x="9473" y="9014"/>
                    <a:pt x="8984" y="9381"/>
                    <a:pt x="8581" y="9850"/>
                  </a:cubicBezTo>
                  <a:cubicBezTo>
                    <a:pt x="7845" y="10704"/>
                    <a:pt x="7159" y="11592"/>
                    <a:pt x="6464" y="12477"/>
                  </a:cubicBezTo>
                  <a:cubicBezTo>
                    <a:pt x="5677" y="13480"/>
                    <a:pt x="5023" y="14549"/>
                    <a:pt x="4440" y="15660"/>
                  </a:cubicBezTo>
                  <a:cubicBezTo>
                    <a:pt x="3897" y="16690"/>
                    <a:pt x="3479" y="17788"/>
                    <a:pt x="3034" y="18866"/>
                  </a:cubicBezTo>
                  <a:cubicBezTo>
                    <a:pt x="2804" y="19428"/>
                    <a:pt x="2801" y="20233"/>
                    <a:pt x="2398" y="20538"/>
                  </a:cubicBezTo>
                  <a:cubicBezTo>
                    <a:pt x="1718" y="21055"/>
                    <a:pt x="2323" y="21601"/>
                    <a:pt x="2104" y="22078"/>
                  </a:cubicBezTo>
                  <a:cubicBezTo>
                    <a:pt x="1939" y="22438"/>
                    <a:pt x="1603" y="22674"/>
                    <a:pt x="1525" y="23108"/>
                  </a:cubicBezTo>
                  <a:cubicBezTo>
                    <a:pt x="1214" y="24880"/>
                    <a:pt x="601" y="26583"/>
                    <a:pt x="372" y="28380"/>
                  </a:cubicBezTo>
                  <a:cubicBezTo>
                    <a:pt x="279" y="29119"/>
                    <a:pt x="22" y="29827"/>
                    <a:pt x="383" y="30563"/>
                  </a:cubicBezTo>
                  <a:cubicBezTo>
                    <a:pt x="481" y="30762"/>
                    <a:pt x="357" y="31009"/>
                    <a:pt x="220" y="31160"/>
                  </a:cubicBezTo>
                  <a:cubicBezTo>
                    <a:pt x="10" y="31392"/>
                    <a:pt x="5" y="31616"/>
                    <a:pt x="86" y="31885"/>
                  </a:cubicBezTo>
                  <a:cubicBezTo>
                    <a:pt x="262" y="32467"/>
                    <a:pt x="0" y="33075"/>
                    <a:pt x="223" y="33682"/>
                  </a:cubicBezTo>
                  <a:cubicBezTo>
                    <a:pt x="296" y="33882"/>
                    <a:pt x="388" y="34249"/>
                    <a:pt x="322" y="34476"/>
                  </a:cubicBezTo>
                  <a:cubicBezTo>
                    <a:pt x="27" y="35505"/>
                    <a:pt x="242" y="36517"/>
                    <a:pt x="511" y="37469"/>
                  </a:cubicBezTo>
                  <a:cubicBezTo>
                    <a:pt x="646" y="37944"/>
                    <a:pt x="809" y="38412"/>
                    <a:pt x="842" y="38902"/>
                  </a:cubicBezTo>
                  <a:cubicBezTo>
                    <a:pt x="959" y="40716"/>
                    <a:pt x="1365" y="42479"/>
                    <a:pt x="1848" y="44213"/>
                  </a:cubicBezTo>
                  <a:cubicBezTo>
                    <a:pt x="2058" y="44971"/>
                    <a:pt x="2296" y="45747"/>
                    <a:pt x="2623" y="46494"/>
                  </a:cubicBezTo>
                  <a:cubicBezTo>
                    <a:pt x="2861" y="47035"/>
                    <a:pt x="3039" y="47710"/>
                    <a:pt x="3295" y="48256"/>
                  </a:cubicBezTo>
                  <a:cubicBezTo>
                    <a:pt x="4037" y="49841"/>
                    <a:pt x="4863" y="51380"/>
                    <a:pt x="5834" y="52864"/>
                  </a:cubicBezTo>
                  <a:cubicBezTo>
                    <a:pt x="6643" y="54102"/>
                    <a:pt x="7713" y="55043"/>
                    <a:pt x="8668" y="56087"/>
                  </a:cubicBezTo>
                  <a:cubicBezTo>
                    <a:pt x="9684" y="57198"/>
                    <a:pt x="10865" y="58207"/>
                    <a:pt x="11923" y="59284"/>
                  </a:cubicBezTo>
                  <a:cubicBezTo>
                    <a:pt x="13324" y="60709"/>
                    <a:pt x="15009" y="61659"/>
                    <a:pt x="16621" y="62734"/>
                  </a:cubicBezTo>
                  <a:cubicBezTo>
                    <a:pt x="17028" y="63006"/>
                    <a:pt x="17430" y="63367"/>
                    <a:pt x="17937" y="63528"/>
                  </a:cubicBezTo>
                  <a:cubicBezTo>
                    <a:pt x="19749" y="64103"/>
                    <a:pt x="21354" y="65175"/>
                    <a:pt x="23262" y="65570"/>
                  </a:cubicBezTo>
                  <a:cubicBezTo>
                    <a:pt x="24727" y="65873"/>
                    <a:pt x="26119" y="66510"/>
                    <a:pt x="27625" y="66740"/>
                  </a:cubicBezTo>
                  <a:cubicBezTo>
                    <a:pt x="29173" y="66976"/>
                    <a:pt x="30708" y="67137"/>
                    <a:pt x="32284" y="67177"/>
                  </a:cubicBezTo>
                  <a:cubicBezTo>
                    <a:pt x="32454" y="67181"/>
                    <a:pt x="32624" y="67183"/>
                    <a:pt x="32794" y="67183"/>
                  </a:cubicBezTo>
                  <a:cubicBezTo>
                    <a:pt x="34026" y="67183"/>
                    <a:pt x="35250" y="67083"/>
                    <a:pt x="36477" y="67083"/>
                  </a:cubicBezTo>
                  <a:cubicBezTo>
                    <a:pt x="36657" y="67083"/>
                    <a:pt x="36837" y="67085"/>
                    <a:pt x="37018" y="67090"/>
                  </a:cubicBezTo>
                  <a:cubicBezTo>
                    <a:pt x="37065" y="67091"/>
                    <a:pt x="37111" y="67092"/>
                    <a:pt x="37158" y="67092"/>
                  </a:cubicBezTo>
                  <a:cubicBezTo>
                    <a:pt x="38603" y="67092"/>
                    <a:pt x="39892" y="66472"/>
                    <a:pt x="41237" y="66085"/>
                  </a:cubicBezTo>
                  <a:cubicBezTo>
                    <a:pt x="42694" y="65666"/>
                    <a:pt x="44077" y="64960"/>
                    <a:pt x="45526" y="64602"/>
                  </a:cubicBezTo>
                  <a:cubicBezTo>
                    <a:pt x="46408" y="64385"/>
                    <a:pt x="47047" y="63812"/>
                    <a:pt x="47884" y="63552"/>
                  </a:cubicBezTo>
                  <a:cubicBezTo>
                    <a:pt x="48705" y="63297"/>
                    <a:pt x="49687" y="62860"/>
                    <a:pt x="50247" y="62031"/>
                  </a:cubicBezTo>
                  <a:cubicBezTo>
                    <a:pt x="50841" y="61151"/>
                    <a:pt x="52209" y="61180"/>
                    <a:pt x="52554" y="60023"/>
                  </a:cubicBezTo>
                  <a:cubicBezTo>
                    <a:pt x="52576" y="59947"/>
                    <a:pt x="52725" y="59906"/>
                    <a:pt x="52815" y="59850"/>
                  </a:cubicBezTo>
                  <a:cubicBezTo>
                    <a:pt x="53182" y="59623"/>
                    <a:pt x="54142" y="60003"/>
                    <a:pt x="53722" y="58965"/>
                  </a:cubicBezTo>
                  <a:cubicBezTo>
                    <a:pt x="53717" y="58956"/>
                    <a:pt x="53753" y="58921"/>
                    <a:pt x="53777" y="58912"/>
                  </a:cubicBezTo>
                  <a:cubicBezTo>
                    <a:pt x="54525" y="58565"/>
                    <a:pt x="55099" y="58025"/>
                    <a:pt x="55438" y="57279"/>
                  </a:cubicBezTo>
                  <a:cubicBezTo>
                    <a:pt x="55488" y="57169"/>
                    <a:pt x="55559" y="57140"/>
                    <a:pt x="55637" y="57140"/>
                  </a:cubicBezTo>
                  <a:cubicBezTo>
                    <a:pt x="55721" y="57140"/>
                    <a:pt x="55814" y="57172"/>
                    <a:pt x="55899" y="57172"/>
                  </a:cubicBezTo>
                  <a:cubicBezTo>
                    <a:pt x="55988" y="57172"/>
                    <a:pt x="56069" y="57137"/>
                    <a:pt x="56124" y="56996"/>
                  </a:cubicBezTo>
                  <a:cubicBezTo>
                    <a:pt x="56502" y="56012"/>
                    <a:pt x="57334" y="55320"/>
                    <a:pt x="57882" y="54438"/>
                  </a:cubicBezTo>
                  <a:cubicBezTo>
                    <a:pt x="58037" y="54188"/>
                    <a:pt x="58003" y="53908"/>
                    <a:pt x="58207" y="53656"/>
                  </a:cubicBezTo>
                  <a:cubicBezTo>
                    <a:pt x="58974" y="52702"/>
                    <a:pt x="59557" y="51621"/>
                    <a:pt x="60044" y="50501"/>
                  </a:cubicBezTo>
                  <a:cubicBezTo>
                    <a:pt x="60424" y="49625"/>
                    <a:pt x="60550" y="48631"/>
                    <a:pt x="61317" y="47945"/>
                  </a:cubicBezTo>
                  <a:cubicBezTo>
                    <a:pt x="61385" y="47883"/>
                    <a:pt x="61373" y="47740"/>
                    <a:pt x="61424" y="47646"/>
                  </a:cubicBezTo>
                  <a:cubicBezTo>
                    <a:pt x="62020" y="46551"/>
                    <a:pt x="62051" y="45296"/>
                    <a:pt x="62395" y="44128"/>
                  </a:cubicBezTo>
                  <a:cubicBezTo>
                    <a:pt x="62802" y="42735"/>
                    <a:pt x="62983" y="41275"/>
                    <a:pt x="63246" y="39840"/>
                  </a:cubicBezTo>
                  <a:cubicBezTo>
                    <a:pt x="63448" y="38731"/>
                    <a:pt x="63817" y="37608"/>
                    <a:pt x="63761" y="36508"/>
                  </a:cubicBezTo>
                  <a:cubicBezTo>
                    <a:pt x="63698" y="35317"/>
                    <a:pt x="63770" y="34112"/>
                    <a:pt x="63586" y="32919"/>
                  </a:cubicBezTo>
                  <a:cubicBezTo>
                    <a:pt x="63509" y="32409"/>
                    <a:pt x="63252" y="31880"/>
                    <a:pt x="63319" y="31421"/>
                  </a:cubicBezTo>
                  <a:cubicBezTo>
                    <a:pt x="63443" y="30550"/>
                    <a:pt x="62648" y="29779"/>
                    <a:pt x="63137" y="28914"/>
                  </a:cubicBezTo>
                  <a:cubicBezTo>
                    <a:pt x="62578" y="28470"/>
                    <a:pt x="62877" y="27753"/>
                    <a:pt x="62623" y="27266"/>
                  </a:cubicBezTo>
                  <a:cubicBezTo>
                    <a:pt x="62412" y="26857"/>
                    <a:pt x="62654" y="26773"/>
                    <a:pt x="62793" y="26590"/>
                  </a:cubicBezTo>
                  <a:cubicBezTo>
                    <a:pt x="62973" y="26352"/>
                    <a:pt x="63321" y="26222"/>
                    <a:pt x="63549" y="26222"/>
                  </a:cubicBezTo>
                  <a:cubicBezTo>
                    <a:pt x="63582" y="26222"/>
                    <a:pt x="63613" y="26224"/>
                    <a:pt x="63641" y="26230"/>
                  </a:cubicBezTo>
                  <a:cubicBezTo>
                    <a:pt x="63772" y="26257"/>
                    <a:pt x="63902" y="26269"/>
                    <a:pt x="64031" y="26269"/>
                  </a:cubicBezTo>
                  <a:cubicBezTo>
                    <a:pt x="64648" y="26269"/>
                    <a:pt x="65234" y="26010"/>
                    <a:pt x="65857" y="26010"/>
                  </a:cubicBezTo>
                  <a:cubicBezTo>
                    <a:pt x="65968" y="26010"/>
                    <a:pt x="66080" y="26018"/>
                    <a:pt x="66194" y="26037"/>
                  </a:cubicBezTo>
                  <a:cubicBezTo>
                    <a:pt x="66365" y="26067"/>
                    <a:pt x="66569" y="26087"/>
                    <a:pt x="66774" y="26087"/>
                  </a:cubicBezTo>
                  <a:cubicBezTo>
                    <a:pt x="67005" y="26087"/>
                    <a:pt x="67236" y="26061"/>
                    <a:pt x="67426" y="25992"/>
                  </a:cubicBezTo>
                  <a:cubicBezTo>
                    <a:pt x="67810" y="25853"/>
                    <a:pt x="68197" y="25829"/>
                    <a:pt x="68558" y="25829"/>
                  </a:cubicBezTo>
                  <a:cubicBezTo>
                    <a:pt x="68755" y="25829"/>
                    <a:pt x="68945" y="25836"/>
                    <a:pt x="69123" y="25836"/>
                  </a:cubicBezTo>
                  <a:cubicBezTo>
                    <a:pt x="69325" y="25836"/>
                    <a:pt x="69512" y="25827"/>
                    <a:pt x="69677" y="25787"/>
                  </a:cubicBezTo>
                  <a:cubicBezTo>
                    <a:pt x="69714" y="25788"/>
                    <a:pt x="69751" y="25788"/>
                    <a:pt x="69787" y="25788"/>
                  </a:cubicBezTo>
                  <a:cubicBezTo>
                    <a:pt x="70695" y="25788"/>
                    <a:pt x="71381" y="25478"/>
                    <a:pt x="72094" y="25478"/>
                  </a:cubicBezTo>
                  <a:cubicBezTo>
                    <a:pt x="72165" y="25478"/>
                    <a:pt x="72237" y="25481"/>
                    <a:pt x="72309" y="25488"/>
                  </a:cubicBezTo>
                  <a:cubicBezTo>
                    <a:pt x="72320" y="25489"/>
                    <a:pt x="72330" y="25490"/>
                    <a:pt x="72340" y="25490"/>
                  </a:cubicBezTo>
                  <a:cubicBezTo>
                    <a:pt x="72527" y="25490"/>
                    <a:pt x="72503" y="25311"/>
                    <a:pt x="72446" y="25143"/>
                  </a:cubicBezTo>
                  <a:cubicBezTo>
                    <a:pt x="71616" y="22764"/>
                    <a:pt x="70632" y="20476"/>
                    <a:pt x="69113" y="18427"/>
                  </a:cubicBezTo>
                  <a:cubicBezTo>
                    <a:pt x="68235" y="17239"/>
                    <a:pt x="67387" y="15996"/>
                    <a:pt x="66348" y="14980"/>
                  </a:cubicBezTo>
                  <a:cubicBezTo>
                    <a:pt x="64966" y="13631"/>
                    <a:pt x="63729" y="12076"/>
                    <a:pt x="62129" y="11013"/>
                  </a:cubicBezTo>
                  <a:cubicBezTo>
                    <a:pt x="60554" y="9968"/>
                    <a:pt x="59221" y="8635"/>
                    <a:pt x="57608" y="7636"/>
                  </a:cubicBezTo>
                  <a:cubicBezTo>
                    <a:pt x="56297" y="6824"/>
                    <a:pt x="54999" y="5984"/>
                    <a:pt x="53679" y="5180"/>
                  </a:cubicBezTo>
                  <a:cubicBezTo>
                    <a:pt x="53120" y="4839"/>
                    <a:pt x="52478" y="4777"/>
                    <a:pt x="51955" y="4458"/>
                  </a:cubicBezTo>
                  <a:cubicBezTo>
                    <a:pt x="51505" y="4184"/>
                    <a:pt x="51060" y="4002"/>
                    <a:pt x="50561" y="3867"/>
                  </a:cubicBezTo>
                  <a:cubicBezTo>
                    <a:pt x="50124" y="3750"/>
                    <a:pt x="49811" y="3395"/>
                    <a:pt x="49334" y="3229"/>
                  </a:cubicBezTo>
                  <a:cubicBezTo>
                    <a:pt x="48470" y="2932"/>
                    <a:pt x="47467" y="2941"/>
                    <a:pt x="46728" y="2313"/>
                  </a:cubicBezTo>
                  <a:cubicBezTo>
                    <a:pt x="46336" y="1980"/>
                    <a:pt x="45861" y="1858"/>
                    <a:pt x="45406" y="1858"/>
                  </a:cubicBezTo>
                  <a:cubicBezTo>
                    <a:pt x="45290" y="1858"/>
                    <a:pt x="45176" y="1866"/>
                    <a:pt x="45065" y="1880"/>
                  </a:cubicBezTo>
                  <a:cubicBezTo>
                    <a:pt x="45030" y="1885"/>
                    <a:pt x="44996" y="1887"/>
                    <a:pt x="44964" y="1887"/>
                  </a:cubicBezTo>
                  <a:cubicBezTo>
                    <a:pt x="44459" y="1887"/>
                    <a:pt x="44220" y="1379"/>
                    <a:pt x="43700" y="1379"/>
                  </a:cubicBezTo>
                  <a:cubicBezTo>
                    <a:pt x="43664" y="1379"/>
                    <a:pt x="43626" y="1382"/>
                    <a:pt x="43587" y="1387"/>
                  </a:cubicBezTo>
                  <a:cubicBezTo>
                    <a:pt x="43534" y="1394"/>
                    <a:pt x="43480" y="1398"/>
                    <a:pt x="43427" y="1398"/>
                  </a:cubicBezTo>
                  <a:cubicBezTo>
                    <a:pt x="42771" y="1398"/>
                    <a:pt x="42151" y="892"/>
                    <a:pt x="41487" y="794"/>
                  </a:cubicBezTo>
                  <a:cubicBezTo>
                    <a:pt x="40325" y="620"/>
                    <a:pt x="39154" y="533"/>
                    <a:pt x="37996" y="287"/>
                  </a:cubicBezTo>
                  <a:cubicBezTo>
                    <a:pt x="37710" y="227"/>
                    <a:pt x="37417" y="1"/>
                    <a:pt x="371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FAST AND OPEN SOURCE</a:t>
              </a:r>
              <a:endParaRPr dirty="0"/>
            </a:p>
          </p:txBody>
        </p:sp>
      </p:grpSp>
      <p:grpSp>
        <p:nvGrpSpPr>
          <p:cNvPr id="20" name="Google Shape;971;p33">
            <a:extLst>
              <a:ext uri="{FF2B5EF4-FFF2-40B4-BE49-F238E27FC236}">
                <a16:creationId xmlns:a16="http://schemas.microsoft.com/office/drawing/2014/main" id="{F8DA0515-2586-482E-994A-560DDBE18C9E}"/>
              </a:ext>
            </a:extLst>
          </p:cNvPr>
          <p:cNvGrpSpPr/>
          <p:nvPr/>
        </p:nvGrpSpPr>
        <p:grpSpPr>
          <a:xfrm>
            <a:off x="694912" y="791849"/>
            <a:ext cx="1392187" cy="1198952"/>
            <a:chOff x="1535763" y="1453020"/>
            <a:chExt cx="997658" cy="927032"/>
          </a:xfrm>
        </p:grpSpPr>
        <p:sp>
          <p:nvSpPr>
            <p:cNvPr id="21" name="Google Shape;972;p33">
              <a:extLst>
                <a:ext uri="{FF2B5EF4-FFF2-40B4-BE49-F238E27FC236}">
                  <a16:creationId xmlns:a16="http://schemas.microsoft.com/office/drawing/2014/main" id="{011AC1E5-E2F1-45BA-84EF-E6071694EAB6}"/>
                </a:ext>
              </a:extLst>
            </p:cNvPr>
            <p:cNvSpPr/>
            <p:nvPr/>
          </p:nvSpPr>
          <p:spPr>
            <a:xfrm>
              <a:off x="1535763" y="1453020"/>
              <a:ext cx="997658" cy="927032"/>
            </a:xfrm>
            <a:custGeom>
              <a:avLst/>
              <a:gdLst/>
              <a:ahLst/>
              <a:cxnLst/>
              <a:rect l="l" t="t" r="r" b="b"/>
              <a:pathLst>
                <a:path w="76012" h="70631" extrusionOk="0">
                  <a:moveTo>
                    <a:pt x="39031" y="2012"/>
                  </a:moveTo>
                  <a:cubicBezTo>
                    <a:pt x="39295" y="2012"/>
                    <a:pt x="39588" y="2238"/>
                    <a:pt x="39874" y="2298"/>
                  </a:cubicBezTo>
                  <a:cubicBezTo>
                    <a:pt x="41032" y="2544"/>
                    <a:pt x="42203" y="2631"/>
                    <a:pt x="43365" y="2805"/>
                  </a:cubicBezTo>
                  <a:cubicBezTo>
                    <a:pt x="44029" y="2903"/>
                    <a:pt x="44649" y="3409"/>
                    <a:pt x="45305" y="3409"/>
                  </a:cubicBezTo>
                  <a:cubicBezTo>
                    <a:pt x="45358" y="3409"/>
                    <a:pt x="45412" y="3405"/>
                    <a:pt x="45465" y="3398"/>
                  </a:cubicBezTo>
                  <a:cubicBezTo>
                    <a:pt x="45504" y="3393"/>
                    <a:pt x="45542" y="3390"/>
                    <a:pt x="45578" y="3390"/>
                  </a:cubicBezTo>
                  <a:cubicBezTo>
                    <a:pt x="46098" y="3390"/>
                    <a:pt x="46337" y="3898"/>
                    <a:pt x="46842" y="3898"/>
                  </a:cubicBezTo>
                  <a:cubicBezTo>
                    <a:pt x="46874" y="3898"/>
                    <a:pt x="46908" y="3896"/>
                    <a:pt x="46943" y="3891"/>
                  </a:cubicBezTo>
                  <a:cubicBezTo>
                    <a:pt x="47054" y="3877"/>
                    <a:pt x="47168" y="3869"/>
                    <a:pt x="47284" y="3869"/>
                  </a:cubicBezTo>
                  <a:cubicBezTo>
                    <a:pt x="47739" y="3869"/>
                    <a:pt x="48214" y="3991"/>
                    <a:pt x="48606" y="4324"/>
                  </a:cubicBezTo>
                  <a:cubicBezTo>
                    <a:pt x="49345" y="4952"/>
                    <a:pt x="50348" y="4943"/>
                    <a:pt x="51212" y="5240"/>
                  </a:cubicBezTo>
                  <a:cubicBezTo>
                    <a:pt x="51689" y="5406"/>
                    <a:pt x="52002" y="5761"/>
                    <a:pt x="52439" y="5878"/>
                  </a:cubicBezTo>
                  <a:cubicBezTo>
                    <a:pt x="52938" y="6013"/>
                    <a:pt x="53383" y="6195"/>
                    <a:pt x="53833" y="6469"/>
                  </a:cubicBezTo>
                  <a:cubicBezTo>
                    <a:pt x="54356" y="6788"/>
                    <a:pt x="54998" y="6850"/>
                    <a:pt x="55557" y="7191"/>
                  </a:cubicBezTo>
                  <a:cubicBezTo>
                    <a:pt x="56877" y="7995"/>
                    <a:pt x="58175" y="8835"/>
                    <a:pt x="59486" y="9647"/>
                  </a:cubicBezTo>
                  <a:cubicBezTo>
                    <a:pt x="61099" y="10646"/>
                    <a:pt x="62432" y="11979"/>
                    <a:pt x="64007" y="13024"/>
                  </a:cubicBezTo>
                  <a:cubicBezTo>
                    <a:pt x="65607" y="14087"/>
                    <a:pt x="66844" y="15642"/>
                    <a:pt x="68224" y="16991"/>
                  </a:cubicBezTo>
                  <a:cubicBezTo>
                    <a:pt x="69265" y="18007"/>
                    <a:pt x="70111" y="19250"/>
                    <a:pt x="70991" y="20438"/>
                  </a:cubicBezTo>
                  <a:cubicBezTo>
                    <a:pt x="72510" y="22487"/>
                    <a:pt x="73494" y="24775"/>
                    <a:pt x="74324" y="27154"/>
                  </a:cubicBezTo>
                  <a:cubicBezTo>
                    <a:pt x="74381" y="27322"/>
                    <a:pt x="74405" y="27501"/>
                    <a:pt x="74218" y="27501"/>
                  </a:cubicBezTo>
                  <a:cubicBezTo>
                    <a:pt x="74208" y="27501"/>
                    <a:pt x="74198" y="27500"/>
                    <a:pt x="74187" y="27499"/>
                  </a:cubicBezTo>
                  <a:cubicBezTo>
                    <a:pt x="74115" y="27492"/>
                    <a:pt x="74043" y="27489"/>
                    <a:pt x="73972" y="27489"/>
                  </a:cubicBezTo>
                  <a:cubicBezTo>
                    <a:pt x="73258" y="27489"/>
                    <a:pt x="72573" y="27799"/>
                    <a:pt x="71665" y="27799"/>
                  </a:cubicBezTo>
                  <a:cubicBezTo>
                    <a:pt x="71629" y="27799"/>
                    <a:pt x="71592" y="27799"/>
                    <a:pt x="71555" y="27798"/>
                  </a:cubicBezTo>
                  <a:cubicBezTo>
                    <a:pt x="71390" y="27838"/>
                    <a:pt x="71203" y="27847"/>
                    <a:pt x="71001" y="27847"/>
                  </a:cubicBezTo>
                  <a:cubicBezTo>
                    <a:pt x="70823" y="27847"/>
                    <a:pt x="70633" y="27840"/>
                    <a:pt x="70436" y="27840"/>
                  </a:cubicBezTo>
                  <a:cubicBezTo>
                    <a:pt x="70075" y="27840"/>
                    <a:pt x="69688" y="27864"/>
                    <a:pt x="69304" y="28003"/>
                  </a:cubicBezTo>
                  <a:cubicBezTo>
                    <a:pt x="69114" y="28072"/>
                    <a:pt x="68883" y="28098"/>
                    <a:pt x="68652" y="28098"/>
                  </a:cubicBezTo>
                  <a:cubicBezTo>
                    <a:pt x="68447" y="28098"/>
                    <a:pt x="68243" y="28078"/>
                    <a:pt x="68072" y="28048"/>
                  </a:cubicBezTo>
                  <a:cubicBezTo>
                    <a:pt x="67958" y="28029"/>
                    <a:pt x="67846" y="28021"/>
                    <a:pt x="67735" y="28021"/>
                  </a:cubicBezTo>
                  <a:cubicBezTo>
                    <a:pt x="67112" y="28021"/>
                    <a:pt x="66526" y="28280"/>
                    <a:pt x="65909" y="28280"/>
                  </a:cubicBezTo>
                  <a:cubicBezTo>
                    <a:pt x="65780" y="28280"/>
                    <a:pt x="65650" y="28268"/>
                    <a:pt x="65519" y="28241"/>
                  </a:cubicBezTo>
                  <a:cubicBezTo>
                    <a:pt x="65491" y="28235"/>
                    <a:pt x="65460" y="28233"/>
                    <a:pt x="65427" y="28233"/>
                  </a:cubicBezTo>
                  <a:cubicBezTo>
                    <a:pt x="65199" y="28233"/>
                    <a:pt x="64851" y="28363"/>
                    <a:pt x="64671" y="28601"/>
                  </a:cubicBezTo>
                  <a:cubicBezTo>
                    <a:pt x="64532" y="28784"/>
                    <a:pt x="64290" y="28868"/>
                    <a:pt x="64501" y="29277"/>
                  </a:cubicBezTo>
                  <a:cubicBezTo>
                    <a:pt x="64755" y="29764"/>
                    <a:pt x="64456" y="30481"/>
                    <a:pt x="65015" y="30925"/>
                  </a:cubicBezTo>
                  <a:cubicBezTo>
                    <a:pt x="64526" y="31790"/>
                    <a:pt x="65321" y="32561"/>
                    <a:pt x="65197" y="33432"/>
                  </a:cubicBezTo>
                  <a:cubicBezTo>
                    <a:pt x="65130" y="33891"/>
                    <a:pt x="65387" y="34420"/>
                    <a:pt x="65464" y="34930"/>
                  </a:cubicBezTo>
                  <a:cubicBezTo>
                    <a:pt x="65648" y="36123"/>
                    <a:pt x="65576" y="37328"/>
                    <a:pt x="65639" y="38519"/>
                  </a:cubicBezTo>
                  <a:cubicBezTo>
                    <a:pt x="65695" y="39619"/>
                    <a:pt x="65326" y="40742"/>
                    <a:pt x="65124" y="41851"/>
                  </a:cubicBezTo>
                  <a:cubicBezTo>
                    <a:pt x="64861" y="43286"/>
                    <a:pt x="64680" y="44746"/>
                    <a:pt x="64273" y="46139"/>
                  </a:cubicBezTo>
                  <a:cubicBezTo>
                    <a:pt x="63929" y="47307"/>
                    <a:pt x="63898" y="48562"/>
                    <a:pt x="63302" y="49657"/>
                  </a:cubicBezTo>
                  <a:cubicBezTo>
                    <a:pt x="63251" y="49751"/>
                    <a:pt x="63263" y="49894"/>
                    <a:pt x="63195" y="49956"/>
                  </a:cubicBezTo>
                  <a:cubicBezTo>
                    <a:pt x="62428" y="50642"/>
                    <a:pt x="62302" y="51636"/>
                    <a:pt x="61922" y="52512"/>
                  </a:cubicBezTo>
                  <a:cubicBezTo>
                    <a:pt x="61435" y="53632"/>
                    <a:pt x="60852" y="54713"/>
                    <a:pt x="60085" y="55667"/>
                  </a:cubicBezTo>
                  <a:cubicBezTo>
                    <a:pt x="59881" y="55919"/>
                    <a:pt x="59915" y="56199"/>
                    <a:pt x="59760" y="56449"/>
                  </a:cubicBezTo>
                  <a:cubicBezTo>
                    <a:pt x="59212" y="57331"/>
                    <a:pt x="58380" y="58023"/>
                    <a:pt x="58002" y="59007"/>
                  </a:cubicBezTo>
                  <a:cubicBezTo>
                    <a:pt x="57947" y="59148"/>
                    <a:pt x="57866" y="59183"/>
                    <a:pt x="57777" y="59183"/>
                  </a:cubicBezTo>
                  <a:cubicBezTo>
                    <a:pt x="57692" y="59183"/>
                    <a:pt x="57599" y="59151"/>
                    <a:pt x="57515" y="59151"/>
                  </a:cubicBezTo>
                  <a:cubicBezTo>
                    <a:pt x="57437" y="59151"/>
                    <a:pt x="57366" y="59180"/>
                    <a:pt x="57316" y="59290"/>
                  </a:cubicBezTo>
                  <a:cubicBezTo>
                    <a:pt x="56977" y="60036"/>
                    <a:pt x="56403" y="60576"/>
                    <a:pt x="55655" y="60923"/>
                  </a:cubicBezTo>
                  <a:cubicBezTo>
                    <a:pt x="55631" y="60932"/>
                    <a:pt x="55595" y="60967"/>
                    <a:pt x="55600" y="60976"/>
                  </a:cubicBezTo>
                  <a:cubicBezTo>
                    <a:pt x="56020" y="62014"/>
                    <a:pt x="55060" y="61634"/>
                    <a:pt x="54693" y="61861"/>
                  </a:cubicBezTo>
                  <a:cubicBezTo>
                    <a:pt x="54603" y="61917"/>
                    <a:pt x="54454" y="61958"/>
                    <a:pt x="54432" y="62034"/>
                  </a:cubicBezTo>
                  <a:cubicBezTo>
                    <a:pt x="54087" y="63191"/>
                    <a:pt x="52719" y="63162"/>
                    <a:pt x="52125" y="64042"/>
                  </a:cubicBezTo>
                  <a:cubicBezTo>
                    <a:pt x="51565" y="64871"/>
                    <a:pt x="50583" y="65308"/>
                    <a:pt x="49762" y="65563"/>
                  </a:cubicBezTo>
                  <a:cubicBezTo>
                    <a:pt x="48925" y="65823"/>
                    <a:pt x="48286" y="66396"/>
                    <a:pt x="47404" y="66613"/>
                  </a:cubicBezTo>
                  <a:cubicBezTo>
                    <a:pt x="45955" y="66971"/>
                    <a:pt x="44572" y="67677"/>
                    <a:pt x="43115" y="68096"/>
                  </a:cubicBezTo>
                  <a:cubicBezTo>
                    <a:pt x="41770" y="68483"/>
                    <a:pt x="40481" y="69103"/>
                    <a:pt x="39036" y="69103"/>
                  </a:cubicBezTo>
                  <a:cubicBezTo>
                    <a:pt x="38989" y="69103"/>
                    <a:pt x="38943" y="69102"/>
                    <a:pt x="38896" y="69101"/>
                  </a:cubicBezTo>
                  <a:cubicBezTo>
                    <a:pt x="38715" y="69096"/>
                    <a:pt x="38535" y="69094"/>
                    <a:pt x="38355" y="69094"/>
                  </a:cubicBezTo>
                  <a:cubicBezTo>
                    <a:pt x="37128" y="69094"/>
                    <a:pt x="35904" y="69194"/>
                    <a:pt x="34672" y="69194"/>
                  </a:cubicBezTo>
                  <a:cubicBezTo>
                    <a:pt x="34502" y="69194"/>
                    <a:pt x="34332" y="69192"/>
                    <a:pt x="34162" y="69188"/>
                  </a:cubicBezTo>
                  <a:cubicBezTo>
                    <a:pt x="32586" y="69148"/>
                    <a:pt x="31051" y="68987"/>
                    <a:pt x="29503" y="68751"/>
                  </a:cubicBezTo>
                  <a:cubicBezTo>
                    <a:pt x="27997" y="68521"/>
                    <a:pt x="26605" y="67884"/>
                    <a:pt x="25140" y="67581"/>
                  </a:cubicBezTo>
                  <a:cubicBezTo>
                    <a:pt x="23232" y="67186"/>
                    <a:pt x="21627" y="66114"/>
                    <a:pt x="19815" y="65539"/>
                  </a:cubicBezTo>
                  <a:cubicBezTo>
                    <a:pt x="19308" y="65378"/>
                    <a:pt x="18906" y="65017"/>
                    <a:pt x="18499" y="64745"/>
                  </a:cubicBezTo>
                  <a:cubicBezTo>
                    <a:pt x="16887" y="63670"/>
                    <a:pt x="15202" y="62720"/>
                    <a:pt x="13801" y="61295"/>
                  </a:cubicBezTo>
                  <a:cubicBezTo>
                    <a:pt x="12743" y="60218"/>
                    <a:pt x="11562" y="59209"/>
                    <a:pt x="10546" y="58098"/>
                  </a:cubicBezTo>
                  <a:cubicBezTo>
                    <a:pt x="9591" y="57054"/>
                    <a:pt x="8521" y="56113"/>
                    <a:pt x="7712" y="54875"/>
                  </a:cubicBezTo>
                  <a:cubicBezTo>
                    <a:pt x="6741" y="53391"/>
                    <a:pt x="5915" y="51852"/>
                    <a:pt x="5173" y="50267"/>
                  </a:cubicBezTo>
                  <a:cubicBezTo>
                    <a:pt x="4917" y="49721"/>
                    <a:pt x="4739" y="49046"/>
                    <a:pt x="4501" y="48505"/>
                  </a:cubicBezTo>
                  <a:cubicBezTo>
                    <a:pt x="4174" y="47758"/>
                    <a:pt x="3936" y="46982"/>
                    <a:pt x="3726" y="46224"/>
                  </a:cubicBezTo>
                  <a:cubicBezTo>
                    <a:pt x="3243" y="44490"/>
                    <a:pt x="2837" y="42727"/>
                    <a:pt x="2720" y="40913"/>
                  </a:cubicBezTo>
                  <a:cubicBezTo>
                    <a:pt x="2687" y="40423"/>
                    <a:pt x="2524" y="39955"/>
                    <a:pt x="2389" y="39480"/>
                  </a:cubicBezTo>
                  <a:cubicBezTo>
                    <a:pt x="2120" y="38528"/>
                    <a:pt x="1905" y="37516"/>
                    <a:pt x="2200" y="36487"/>
                  </a:cubicBezTo>
                  <a:cubicBezTo>
                    <a:pt x="2266" y="36260"/>
                    <a:pt x="2174" y="35893"/>
                    <a:pt x="2101" y="35693"/>
                  </a:cubicBezTo>
                  <a:cubicBezTo>
                    <a:pt x="1878" y="35086"/>
                    <a:pt x="2140" y="34478"/>
                    <a:pt x="1964" y="33896"/>
                  </a:cubicBezTo>
                  <a:cubicBezTo>
                    <a:pt x="1883" y="33627"/>
                    <a:pt x="1888" y="33403"/>
                    <a:pt x="2098" y="33171"/>
                  </a:cubicBezTo>
                  <a:cubicBezTo>
                    <a:pt x="2235" y="33020"/>
                    <a:pt x="2359" y="32773"/>
                    <a:pt x="2261" y="32574"/>
                  </a:cubicBezTo>
                  <a:cubicBezTo>
                    <a:pt x="1900" y="31838"/>
                    <a:pt x="2157" y="31130"/>
                    <a:pt x="2250" y="30391"/>
                  </a:cubicBezTo>
                  <a:cubicBezTo>
                    <a:pt x="2479" y="28594"/>
                    <a:pt x="3092" y="26891"/>
                    <a:pt x="3403" y="25119"/>
                  </a:cubicBezTo>
                  <a:cubicBezTo>
                    <a:pt x="3481" y="24685"/>
                    <a:pt x="3817" y="24449"/>
                    <a:pt x="3982" y="24089"/>
                  </a:cubicBezTo>
                  <a:cubicBezTo>
                    <a:pt x="4201" y="23612"/>
                    <a:pt x="3596" y="23066"/>
                    <a:pt x="4276" y="22549"/>
                  </a:cubicBezTo>
                  <a:cubicBezTo>
                    <a:pt x="4679" y="22244"/>
                    <a:pt x="4682" y="21439"/>
                    <a:pt x="4912" y="20877"/>
                  </a:cubicBezTo>
                  <a:cubicBezTo>
                    <a:pt x="5357" y="19799"/>
                    <a:pt x="5775" y="18701"/>
                    <a:pt x="6318" y="17671"/>
                  </a:cubicBezTo>
                  <a:cubicBezTo>
                    <a:pt x="6901" y="16560"/>
                    <a:pt x="7555" y="15491"/>
                    <a:pt x="8342" y="14488"/>
                  </a:cubicBezTo>
                  <a:cubicBezTo>
                    <a:pt x="9037" y="13603"/>
                    <a:pt x="9723" y="12715"/>
                    <a:pt x="10459" y="11861"/>
                  </a:cubicBezTo>
                  <a:cubicBezTo>
                    <a:pt x="10862" y="11392"/>
                    <a:pt x="11351" y="11025"/>
                    <a:pt x="11775" y="10585"/>
                  </a:cubicBezTo>
                  <a:cubicBezTo>
                    <a:pt x="13558" y="8728"/>
                    <a:pt x="15756" y="7390"/>
                    <a:pt x="17948" y="6086"/>
                  </a:cubicBezTo>
                  <a:cubicBezTo>
                    <a:pt x="19270" y="5301"/>
                    <a:pt x="20701" y="4705"/>
                    <a:pt x="22137" y="4117"/>
                  </a:cubicBezTo>
                  <a:cubicBezTo>
                    <a:pt x="23116" y="3717"/>
                    <a:pt x="24141" y="3387"/>
                    <a:pt x="25121" y="3129"/>
                  </a:cubicBezTo>
                  <a:cubicBezTo>
                    <a:pt x="26355" y="2804"/>
                    <a:pt x="27686" y="2665"/>
                    <a:pt x="28982" y="2491"/>
                  </a:cubicBezTo>
                  <a:cubicBezTo>
                    <a:pt x="30214" y="2325"/>
                    <a:pt x="31452" y="2091"/>
                    <a:pt x="32684" y="2042"/>
                  </a:cubicBezTo>
                  <a:cubicBezTo>
                    <a:pt x="33123" y="2024"/>
                    <a:pt x="33565" y="2016"/>
                    <a:pt x="34009" y="2016"/>
                  </a:cubicBezTo>
                  <a:cubicBezTo>
                    <a:pt x="34685" y="2016"/>
                    <a:pt x="35365" y="2035"/>
                    <a:pt x="36043" y="2067"/>
                  </a:cubicBezTo>
                  <a:cubicBezTo>
                    <a:pt x="36632" y="2094"/>
                    <a:pt x="37229" y="2241"/>
                    <a:pt x="37830" y="2241"/>
                  </a:cubicBezTo>
                  <a:cubicBezTo>
                    <a:pt x="38176" y="2241"/>
                    <a:pt x="38524" y="2192"/>
                    <a:pt x="38873" y="2043"/>
                  </a:cubicBezTo>
                  <a:cubicBezTo>
                    <a:pt x="38924" y="2021"/>
                    <a:pt x="38977" y="2012"/>
                    <a:pt x="39031" y="2012"/>
                  </a:cubicBezTo>
                  <a:close/>
                  <a:moveTo>
                    <a:pt x="33221" y="0"/>
                  </a:moveTo>
                  <a:cubicBezTo>
                    <a:pt x="33034" y="0"/>
                    <a:pt x="32834" y="33"/>
                    <a:pt x="32655" y="57"/>
                  </a:cubicBezTo>
                  <a:cubicBezTo>
                    <a:pt x="30838" y="290"/>
                    <a:pt x="29021" y="528"/>
                    <a:pt x="27209" y="792"/>
                  </a:cubicBezTo>
                  <a:cubicBezTo>
                    <a:pt x="25838" y="993"/>
                    <a:pt x="24483" y="1198"/>
                    <a:pt x="23148" y="1656"/>
                  </a:cubicBezTo>
                  <a:cubicBezTo>
                    <a:pt x="22333" y="1934"/>
                    <a:pt x="21509" y="2205"/>
                    <a:pt x="20737" y="2571"/>
                  </a:cubicBezTo>
                  <a:cubicBezTo>
                    <a:pt x="20096" y="2874"/>
                    <a:pt x="19337" y="2952"/>
                    <a:pt x="18808" y="3454"/>
                  </a:cubicBezTo>
                  <a:cubicBezTo>
                    <a:pt x="18338" y="3901"/>
                    <a:pt x="17648" y="4212"/>
                    <a:pt x="17189" y="4243"/>
                  </a:cubicBezTo>
                  <a:cubicBezTo>
                    <a:pt x="16627" y="4281"/>
                    <a:pt x="16435" y="4958"/>
                    <a:pt x="15964" y="4958"/>
                  </a:cubicBezTo>
                  <a:cubicBezTo>
                    <a:pt x="15883" y="4958"/>
                    <a:pt x="15793" y="4938"/>
                    <a:pt x="15691" y="4890"/>
                  </a:cubicBezTo>
                  <a:cubicBezTo>
                    <a:pt x="15689" y="5924"/>
                    <a:pt x="14300" y="5200"/>
                    <a:pt x="14101" y="6134"/>
                  </a:cubicBezTo>
                  <a:cubicBezTo>
                    <a:pt x="14060" y="6323"/>
                    <a:pt x="13362" y="6624"/>
                    <a:pt x="12973" y="6870"/>
                  </a:cubicBezTo>
                  <a:cubicBezTo>
                    <a:pt x="11999" y="7488"/>
                    <a:pt x="11256" y="8417"/>
                    <a:pt x="10246" y="8998"/>
                  </a:cubicBezTo>
                  <a:cubicBezTo>
                    <a:pt x="10103" y="9081"/>
                    <a:pt x="10070" y="9180"/>
                    <a:pt x="10117" y="9327"/>
                  </a:cubicBezTo>
                  <a:cubicBezTo>
                    <a:pt x="10173" y="9500"/>
                    <a:pt x="10141" y="9611"/>
                    <a:pt x="9978" y="9611"/>
                  </a:cubicBezTo>
                  <a:cubicBezTo>
                    <a:pt x="9954" y="9611"/>
                    <a:pt x="9927" y="9608"/>
                    <a:pt x="9898" y="9603"/>
                  </a:cubicBezTo>
                  <a:cubicBezTo>
                    <a:pt x="9856" y="9596"/>
                    <a:pt x="9816" y="9593"/>
                    <a:pt x="9780" y="9593"/>
                  </a:cubicBezTo>
                  <a:cubicBezTo>
                    <a:pt x="9420" y="9593"/>
                    <a:pt x="9302" y="9913"/>
                    <a:pt x="9146" y="10176"/>
                  </a:cubicBezTo>
                  <a:cubicBezTo>
                    <a:pt x="9011" y="10406"/>
                    <a:pt x="8885" y="10625"/>
                    <a:pt x="8634" y="10772"/>
                  </a:cubicBezTo>
                  <a:cubicBezTo>
                    <a:pt x="8228" y="11007"/>
                    <a:pt x="7528" y="11092"/>
                    <a:pt x="7975" y="11861"/>
                  </a:cubicBezTo>
                  <a:cubicBezTo>
                    <a:pt x="7994" y="11892"/>
                    <a:pt x="7927" y="12013"/>
                    <a:pt x="7874" y="12038"/>
                  </a:cubicBezTo>
                  <a:cubicBezTo>
                    <a:pt x="7208" y="12355"/>
                    <a:pt x="6909" y="13066"/>
                    <a:pt x="6444" y="13477"/>
                  </a:cubicBezTo>
                  <a:cubicBezTo>
                    <a:pt x="5725" y="14112"/>
                    <a:pt x="5525" y="14980"/>
                    <a:pt x="4937" y="15647"/>
                  </a:cubicBezTo>
                  <a:cubicBezTo>
                    <a:pt x="4056" y="16649"/>
                    <a:pt x="4178" y="18197"/>
                    <a:pt x="3306" y="19275"/>
                  </a:cubicBezTo>
                  <a:cubicBezTo>
                    <a:pt x="2837" y="19856"/>
                    <a:pt x="2793" y="20633"/>
                    <a:pt x="2463" y="21289"/>
                  </a:cubicBezTo>
                  <a:cubicBezTo>
                    <a:pt x="1927" y="22359"/>
                    <a:pt x="1770" y="23568"/>
                    <a:pt x="1483" y="24710"/>
                  </a:cubicBezTo>
                  <a:cubicBezTo>
                    <a:pt x="1340" y="25281"/>
                    <a:pt x="1239" y="25996"/>
                    <a:pt x="1076" y="26555"/>
                  </a:cubicBezTo>
                  <a:cubicBezTo>
                    <a:pt x="774" y="27568"/>
                    <a:pt x="544" y="28602"/>
                    <a:pt x="387" y="29649"/>
                  </a:cubicBezTo>
                  <a:cubicBezTo>
                    <a:pt x="242" y="30621"/>
                    <a:pt x="131" y="31614"/>
                    <a:pt x="163" y="32592"/>
                  </a:cubicBezTo>
                  <a:cubicBezTo>
                    <a:pt x="178" y="33034"/>
                    <a:pt x="1" y="33462"/>
                    <a:pt x="119" y="33893"/>
                  </a:cubicBezTo>
                  <a:cubicBezTo>
                    <a:pt x="478" y="35206"/>
                    <a:pt x="133" y="36559"/>
                    <a:pt x="391" y="37897"/>
                  </a:cubicBezTo>
                  <a:cubicBezTo>
                    <a:pt x="620" y="39078"/>
                    <a:pt x="550" y="40316"/>
                    <a:pt x="611" y="41529"/>
                  </a:cubicBezTo>
                  <a:cubicBezTo>
                    <a:pt x="665" y="42660"/>
                    <a:pt x="1087" y="43721"/>
                    <a:pt x="1251" y="44821"/>
                  </a:cubicBezTo>
                  <a:cubicBezTo>
                    <a:pt x="1407" y="45852"/>
                    <a:pt x="1619" y="46887"/>
                    <a:pt x="2011" y="47808"/>
                  </a:cubicBezTo>
                  <a:cubicBezTo>
                    <a:pt x="2771" y="49597"/>
                    <a:pt x="3408" y="51468"/>
                    <a:pt x="4557" y="53064"/>
                  </a:cubicBezTo>
                  <a:cubicBezTo>
                    <a:pt x="4923" y="53571"/>
                    <a:pt x="5195" y="54127"/>
                    <a:pt x="5573" y="54629"/>
                  </a:cubicBezTo>
                  <a:cubicBezTo>
                    <a:pt x="6253" y="55527"/>
                    <a:pt x="7014" y="56381"/>
                    <a:pt x="7636" y="57292"/>
                  </a:cubicBezTo>
                  <a:cubicBezTo>
                    <a:pt x="8877" y="59114"/>
                    <a:pt x="10484" y="60537"/>
                    <a:pt x="12026" y="62052"/>
                  </a:cubicBezTo>
                  <a:cubicBezTo>
                    <a:pt x="12110" y="62134"/>
                    <a:pt x="12206" y="62146"/>
                    <a:pt x="12301" y="62146"/>
                  </a:cubicBezTo>
                  <a:cubicBezTo>
                    <a:pt x="12339" y="62146"/>
                    <a:pt x="12378" y="62144"/>
                    <a:pt x="12416" y="62144"/>
                  </a:cubicBezTo>
                  <a:cubicBezTo>
                    <a:pt x="12531" y="62144"/>
                    <a:pt x="12635" y="62163"/>
                    <a:pt x="12699" y="62318"/>
                  </a:cubicBezTo>
                  <a:cubicBezTo>
                    <a:pt x="13070" y="63214"/>
                    <a:pt x="13882" y="63644"/>
                    <a:pt x="14645" y="64123"/>
                  </a:cubicBezTo>
                  <a:cubicBezTo>
                    <a:pt x="15692" y="64779"/>
                    <a:pt x="16745" y="65428"/>
                    <a:pt x="17788" y="66095"/>
                  </a:cubicBezTo>
                  <a:cubicBezTo>
                    <a:pt x="18502" y="66551"/>
                    <a:pt x="19222" y="66982"/>
                    <a:pt x="20037" y="67239"/>
                  </a:cubicBezTo>
                  <a:cubicBezTo>
                    <a:pt x="20406" y="67354"/>
                    <a:pt x="20465" y="67830"/>
                    <a:pt x="20851" y="67956"/>
                  </a:cubicBezTo>
                  <a:cubicBezTo>
                    <a:pt x="22377" y="68457"/>
                    <a:pt x="23922" y="68902"/>
                    <a:pt x="25446" y="69415"/>
                  </a:cubicBezTo>
                  <a:cubicBezTo>
                    <a:pt x="26876" y="69896"/>
                    <a:pt x="28388" y="70157"/>
                    <a:pt x="29898" y="70350"/>
                  </a:cubicBezTo>
                  <a:cubicBezTo>
                    <a:pt x="30312" y="70403"/>
                    <a:pt x="30726" y="70446"/>
                    <a:pt x="31140" y="70479"/>
                  </a:cubicBezTo>
                  <a:cubicBezTo>
                    <a:pt x="31346" y="70495"/>
                    <a:pt x="31552" y="70501"/>
                    <a:pt x="31758" y="70501"/>
                  </a:cubicBezTo>
                  <a:cubicBezTo>
                    <a:pt x="32309" y="70501"/>
                    <a:pt x="32859" y="70459"/>
                    <a:pt x="33411" y="70459"/>
                  </a:cubicBezTo>
                  <a:cubicBezTo>
                    <a:pt x="33758" y="70459"/>
                    <a:pt x="34105" y="70476"/>
                    <a:pt x="34453" y="70530"/>
                  </a:cubicBezTo>
                  <a:cubicBezTo>
                    <a:pt x="34924" y="70604"/>
                    <a:pt x="35406" y="70631"/>
                    <a:pt x="35888" y="70631"/>
                  </a:cubicBezTo>
                  <a:cubicBezTo>
                    <a:pt x="36229" y="70631"/>
                    <a:pt x="36569" y="70618"/>
                    <a:pt x="36906" y="70599"/>
                  </a:cubicBezTo>
                  <a:cubicBezTo>
                    <a:pt x="37826" y="70548"/>
                    <a:pt x="38739" y="70389"/>
                    <a:pt x="39489" y="70297"/>
                  </a:cubicBezTo>
                  <a:cubicBezTo>
                    <a:pt x="39636" y="70326"/>
                    <a:pt x="39776" y="70339"/>
                    <a:pt x="39911" y="70339"/>
                  </a:cubicBezTo>
                  <a:cubicBezTo>
                    <a:pt x="40662" y="70339"/>
                    <a:pt x="41243" y="69952"/>
                    <a:pt x="41873" y="69933"/>
                  </a:cubicBezTo>
                  <a:cubicBezTo>
                    <a:pt x="43042" y="69899"/>
                    <a:pt x="44079" y="69407"/>
                    <a:pt x="45181" y="69148"/>
                  </a:cubicBezTo>
                  <a:cubicBezTo>
                    <a:pt x="46375" y="68864"/>
                    <a:pt x="47486" y="68334"/>
                    <a:pt x="48629" y="67903"/>
                  </a:cubicBezTo>
                  <a:cubicBezTo>
                    <a:pt x="49953" y="67402"/>
                    <a:pt x="51167" y="66707"/>
                    <a:pt x="52400" y="66067"/>
                  </a:cubicBezTo>
                  <a:cubicBezTo>
                    <a:pt x="53372" y="65563"/>
                    <a:pt x="54186" y="64736"/>
                    <a:pt x="55151" y="64162"/>
                  </a:cubicBezTo>
                  <a:cubicBezTo>
                    <a:pt x="55286" y="64082"/>
                    <a:pt x="55403" y="63966"/>
                    <a:pt x="55513" y="63851"/>
                  </a:cubicBezTo>
                  <a:cubicBezTo>
                    <a:pt x="56045" y="63302"/>
                    <a:pt x="56485" y="62598"/>
                    <a:pt x="57120" y="62225"/>
                  </a:cubicBezTo>
                  <a:cubicBezTo>
                    <a:pt x="58234" y="61572"/>
                    <a:pt x="58791" y="60436"/>
                    <a:pt x="59701" y="59615"/>
                  </a:cubicBezTo>
                  <a:cubicBezTo>
                    <a:pt x="60780" y="58638"/>
                    <a:pt x="61389" y="57284"/>
                    <a:pt x="62193" y="56085"/>
                  </a:cubicBezTo>
                  <a:cubicBezTo>
                    <a:pt x="63406" y="54279"/>
                    <a:pt x="64318" y="52288"/>
                    <a:pt x="64893" y="50191"/>
                  </a:cubicBezTo>
                  <a:cubicBezTo>
                    <a:pt x="65422" y="48268"/>
                    <a:pt x="65822" y="46311"/>
                    <a:pt x="66379" y="44398"/>
                  </a:cubicBezTo>
                  <a:cubicBezTo>
                    <a:pt x="66967" y="42380"/>
                    <a:pt x="67165" y="40302"/>
                    <a:pt x="67326" y="38238"/>
                  </a:cubicBezTo>
                  <a:cubicBezTo>
                    <a:pt x="67477" y="36321"/>
                    <a:pt x="67217" y="34389"/>
                    <a:pt x="66780" y="32497"/>
                  </a:cubicBezTo>
                  <a:cubicBezTo>
                    <a:pt x="66611" y="31763"/>
                    <a:pt x="66510" y="31012"/>
                    <a:pt x="66379" y="30268"/>
                  </a:cubicBezTo>
                  <a:cubicBezTo>
                    <a:pt x="66325" y="29965"/>
                    <a:pt x="66380" y="29758"/>
                    <a:pt x="66750" y="29758"/>
                  </a:cubicBezTo>
                  <a:cubicBezTo>
                    <a:pt x="66755" y="29758"/>
                    <a:pt x="66761" y="29758"/>
                    <a:pt x="66766" y="29758"/>
                  </a:cubicBezTo>
                  <a:cubicBezTo>
                    <a:pt x="66804" y="29758"/>
                    <a:pt x="66842" y="29759"/>
                    <a:pt x="66880" y="29759"/>
                  </a:cubicBezTo>
                  <a:cubicBezTo>
                    <a:pt x="67853" y="29759"/>
                    <a:pt x="68826" y="29590"/>
                    <a:pt x="69781" y="29503"/>
                  </a:cubicBezTo>
                  <a:cubicBezTo>
                    <a:pt x="71534" y="29343"/>
                    <a:pt x="73316" y="29212"/>
                    <a:pt x="75059" y="28860"/>
                  </a:cubicBezTo>
                  <a:cubicBezTo>
                    <a:pt x="75836" y="28705"/>
                    <a:pt x="76011" y="28261"/>
                    <a:pt x="75907" y="27616"/>
                  </a:cubicBezTo>
                  <a:cubicBezTo>
                    <a:pt x="75775" y="26780"/>
                    <a:pt x="75521" y="25926"/>
                    <a:pt x="75167" y="25205"/>
                  </a:cubicBezTo>
                  <a:cubicBezTo>
                    <a:pt x="74173" y="23173"/>
                    <a:pt x="73373" y="21045"/>
                    <a:pt x="71914" y="19228"/>
                  </a:cubicBezTo>
                  <a:cubicBezTo>
                    <a:pt x="70831" y="17878"/>
                    <a:pt x="69829" y="16454"/>
                    <a:pt x="68698" y="15134"/>
                  </a:cubicBezTo>
                  <a:cubicBezTo>
                    <a:pt x="67748" y="14026"/>
                    <a:pt x="66628" y="13079"/>
                    <a:pt x="65598" y="12055"/>
                  </a:cubicBezTo>
                  <a:cubicBezTo>
                    <a:pt x="64542" y="11007"/>
                    <a:pt x="63294" y="10098"/>
                    <a:pt x="62022" y="9252"/>
                  </a:cubicBezTo>
                  <a:cubicBezTo>
                    <a:pt x="60116" y="7986"/>
                    <a:pt x="58296" y="6584"/>
                    <a:pt x="56230" y="5579"/>
                  </a:cubicBezTo>
                  <a:cubicBezTo>
                    <a:pt x="54869" y="4916"/>
                    <a:pt x="53531" y="4209"/>
                    <a:pt x="52105" y="3675"/>
                  </a:cubicBezTo>
                  <a:cubicBezTo>
                    <a:pt x="51521" y="3456"/>
                    <a:pt x="50927" y="3295"/>
                    <a:pt x="50341" y="3101"/>
                  </a:cubicBezTo>
                  <a:cubicBezTo>
                    <a:pt x="49757" y="2908"/>
                    <a:pt x="49235" y="2591"/>
                    <a:pt x="48615" y="2441"/>
                  </a:cubicBezTo>
                  <a:cubicBezTo>
                    <a:pt x="47914" y="2272"/>
                    <a:pt x="47147" y="2322"/>
                    <a:pt x="46500" y="1855"/>
                  </a:cubicBezTo>
                  <a:cubicBezTo>
                    <a:pt x="46025" y="1511"/>
                    <a:pt x="45377" y="1580"/>
                    <a:pt x="44821" y="1281"/>
                  </a:cubicBezTo>
                  <a:cubicBezTo>
                    <a:pt x="44670" y="1199"/>
                    <a:pt x="44457" y="1186"/>
                    <a:pt x="44222" y="1186"/>
                  </a:cubicBezTo>
                  <a:cubicBezTo>
                    <a:pt x="44113" y="1186"/>
                    <a:pt x="43999" y="1189"/>
                    <a:pt x="43884" y="1189"/>
                  </a:cubicBezTo>
                  <a:cubicBezTo>
                    <a:pt x="43698" y="1189"/>
                    <a:pt x="43510" y="1182"/>
                    <a:pt x="43334" y="1144"/>
                  </a:cubicBezTo>
                  <a:cubicBezTo>
                    <a:pt x="41733" y="800"/>
                    <a:pt x="40125" y="472"/>
                    <a:pt x="38504" y="262"/>
                  </a:cubicBezTo>
                  <a:cubicBezTo>
                    <a:pt x="37990" y="196"/>
                    <a:pt x="37472" y="154"/>
                    <a:pt x="36946" y="154"/>
                  </a:cubicBezTo>
                  <a:cubicBezTo>
                    <a:pt x="36584" y="154"/>
                    <a:pt x="36218" y="173"/>
                    <a:pt x="35845" y="218"/>
                  </a:cubicBezTo>
                  <a:cubicBezTo>
                    <a:pt x="35506" y="259"/>
                    <a:pt x="35120" y="322"/>
                    <a:pt x="34726" y="322"/>
                  </a:cubicBezTo>
                  <a:cubicBezTo>
                    <a:pt x="34352" y="322"/>
                    <a:pt x="33970" y="265"/>
                    <a:pt x="33613" y="78"/>
                  </a:cubicBezTo>
                  <a:cubicBezTo>
                    <a:pt x="33502" y="20"/>
                    <a:pt x="33365" y="0"/>
                    <a:pt x="33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73;p33">
              <a:extLst>
                <a:ext uri="{FF2B5EF4-FFF2-40B4-BE49-F238E27FC236}">
                  <a16:creationId xmlns:a16="http://schemas.microsoft.com/office/drawing/2014/main" id="{042FC634-B67C-475D-B269-EAAEEC22CC9F}"/>
                </a:ext>
              </a:extLst>
            </p:cNvPr>
            <p:cNvSpPr/>
            <p:nvPr/>
          </p:nvSpPr>
          <p:spPr>
            <a:xfrm>
              <a:off x="1560411" y="1479416"/>
              <a:ext cx="951930" cy="881790"/>
            </a:xfrm>
            <a:custGeom>
              <a:avLst/>
              <a:gdLst/>
              <a:ahLst/>
              <a:cxnLst/>
              <a:rect l="l" t="t" r="r" b="b"/>
              <a:pathLst>
                <a:path w="72528" h="67184" extrusionOk="0">
                  <a:moveTo>
                    <a:pt x="37153" y="1"/>
                  </a:moveTo>
                  <a:cubicBezTo>
                    <a:pt x="37099" y="1"/>
                    <a:pt x="37046" y="10"/>
                    <a:pt x="36995" y="32"/>
                  </a:cubicBezTo>
                  <a:cubicBezTo>
                    <a:pt x="36646" y="181"/>
                    <a:pt x="36298" y="230"/>
                    <a:pt x="35952" y="230"/>
                  </a:cubicBezTo>
                  <a:cubicBezTo>
                    <a:pt x="35351" y="230"/>
                    <a:pt x="34754" y="83"/>
                    <a:pt x="34165" y="56"/>
                  </a:cubicBezTo>
                  <a:cubicBezTo>
                    <a:pt x="33487" y="24"/>
                    <a:pt x="32807" y="5"/>
                    <a:pt x="32131" y="5"/>
                  </a:cubicBezTo>
                  <a:cubicBezTo>
                    <a:pt x="31687" y="5"/>
                    <a:pt x="31245" y="13"/>
                    <a:pt x="30806" y="31"/>
                  </a:cubicBezTo>
                  <a:cubicBezTo>
                    <a:pt x="29574" y="80"/>
                    <a:pt x="28336" y="314"/>
                    <a:pt x="27104" y="480"/>
                  </a:cubicBezTo>
                  <a:cubicBezTo>
                    <a:pt x="25808" y="654"/>
                    <a:pt x="24477" y="793"/>
                    <a:pt x="23243" y="1118"/>
                  </a:cubicBezTo>
                  <a:cubicBezTo>
                    <a:pt x="22263" y="1376"/>
                    <a:pt x="21238" y="1706"/>
                    <a:pt x="20259" y="2106"/>
                  </a:cubicBezTo>
                  <a:cubicBezTo>
                    <a:pt x="18823" y="2694"/>
                    <a:pt x="17392" y="3290"/>
                    <a:pt x="16070" y="4075"/>
                  </a:cubicBezTo>
                  <a:cubicBezTo>
                    <a:pt x="13878" y="5379"/>
                    <a:pt x="11680" y="6717"/>
                    <a:pt x="9897" y="8574"/>
                  </a:cubicBezTo>
                  <a:cubicBezTo>
                    <a:pt x="9473" y="9014"/>
                    <a:pt x="8984" y="9381"/>
                    <a:pt x="8581" y="9850"/>
                  </a:cubicBezTo>
                  <a:cubicBezTo>
                    <a:pt x="7845" y="10704"/>
                    <a:pt x="7159" y="11592"/>
                    <a:pt x="6464" y="12477"/>
                  </a:cubicBezTo>
                  <a:cubicBezTo>
                    <a:pt x="5677" y="13480"/>
                    <a:pt x="5023" y="14549"/>
                    <a:pt x="4440" y="15660"/>
                  </a:cubicBezTo>
                  <a:cubicBezTo>
                    <a:pt x="3897" y="16690"/>
                    <a:pt x="3479" y="17788"/>
                    <a:pt x="3034" y="18866"/>
                  </a:cubicBezTo>
                  <a:cubicBezTo>
                    <a:pt x="2804" y="19428"/>
                    <a:pt x="2801" y="20233"/>
                    <a:pt x="2398" y="20538"/>
                  </a:cubicBezTo>
                  <a:cubicBezTo>
                    <a:pt x="1718" y="21055"/>
                    <a:pt x="2323" y="21601"/>
                    <a:pt x="2104" y="22078"/>
                  </a:cubicBezTo>
                  <a:cubicBezTo>
                    <a:pt x="1939" y="22438"/>
                    <a:pt x="1603" y="22674"/>
                    <a:pt x="1525" y="23108"/>
                  </a:cubicBezTo>
                  <a:cubicBezTo>
                    <a:pt x="1214" y="24880"/>
                    <a:pt x="601" y="26583"/>
                    <a:pt x="372" y="28380"/>
                  </a:cubicBezTo>
                  <a:cubicBezTo>
                    <a:pt x="279" y="29119"/>
                    <a:pt x="22" y="29827"/>
                    <a:pt x="383" y="30563"/>
                  </a:cubicBezTo>
                  <a:cubicBezTo>
                    <a:pt x="481" y="30762"/>
                    <a:pt x="357" y="31009"/>
                    <a:pt x="220" y="31160"/>
                  </a:cubicBezTo>
                  <a:cubicBezTo>
                    <a:pt x="10" y="31392"/>
                    <a:pt x="5" y="31616"/>
                    <a:pt x="86" y="31885"/>
                  </a:cubicBezTo>
                  <a:cubicBezTo>
                    <a:pt x="262" y="32467"/>
                    <a:pt x="0" y="33075"/>
                    <a:pt x="223" y="33682"/>
                  </a:cubicBezTo>
                  <a:cubicBezTo>
                    <a:pt x="296" y="33882"/>
                    <a:pt x="388" y="34249"/>
                    <a:pt x="322" y="34476"/>
                  </a:cubicBezTo>
                  <a:cubicBezTo>
                    <a:pt x="27" y="35505"/>
                    <a:pt x="242" y="36517"/>
                    <a:pt x="511" y="37469"/>
                  </a:cubicBezTo>
                  <a:cubicBezTo>
                    <a:pt x="646" y="37944"/>
                    <a:pt x="809" y="38412"/>
                    <a:pt x="842" y="38902"/>
                  </a:cubicBezTo>
                  <a:cubicBezTo>
                    <a:pt x="959" y="40716"/>
                    <a:pt x="1365" y="42479"/>
                    <a:pt x="1848" y="44213"/>
                  </a:cubicBezTo>
                  <a:cubicBezTo>
                    <a:pt x="2058" y="44971"/>
                    <a:pt x="2296" y="45747"/>
                    <a:pt x="2623" y="46494"/>
                  </a:cubicBezTo>
                  <a:cubicBezTo>
                    <a:pt x="2861" y="47035"/>
                    <a:pt x="3039" y="47710"/>
                    <a:pt x="3295" y="48256"/>
                  </a:cubicBezTo>
                  <a:cubicBezTo>
                    <a:pt x="4037" y="49841"/>
                    <a:pt x="4863" y="51380"/>
                    <a:pt x="5834" y="52864"/>
                  </a:cubicBezTo>
                  <a:cubicBezTo>
                    <a:pt x="6643" y="54102"/>
                    <a:pt x="7713" y="55043"/>
                    <a:pt x="8668" y="56087"/>
                  </a:cubicBezTo>
                  <a:cubicBezTo>
                    <a:pt x="9684" y="57198"/>
                    <a:pt x="10865" y="58207"/>
                    <a:pt x="11923" y="59284"/>
                  </a:cubicBezTo>
                  <a:cubicBezTo>
                    <a:pt x="13324" y="60709"/>
                    <a:pt x="15009" y="61659"/>
                    <a:pt x="16621" y="62734"/>
                  </a:cubicBezTo>
                  <a:cubicBezTo>
                    <a:pt x="17028" y="63006"/>
                    <a:pt x="17430" y="63367"/>
                    <a:pt x="17937" y="63528"/>
                  </a:cubicBezTo>
                  <a:cubicBezTo>
                    <a:pt x="19749" y="64103"/>
                    <a:pt x="21354" y="65175"/>
                    <a:pt x="23262" y="65570"/>
                  </a:cubicBezTo>
                  <a:cubicBezTo>
                    <a:pt x="24727" y="65873"/>
                    <a:pt x="26119" y="66510"/>
                    <a:pt x="27625" y="66740"/>
                  </a:cubicBezTo>
                  <a:cubicBezTo>
                    <a:pt x="29173" y="66976"/>
                    <a:pt x="30708" y="67137"/>
                    <a:pt x="32284" y="67177"/>
                  </a:cubicBezTo>
                  <a:cubicBezTo>
                    <a:pt x="32454" y="67181"/>
                    <a:pt x="32624" y="67183"/>
                    <a:pt x="32794" y="67183"/>
                  </a:cubicBezTo>
                  <a:cubicBezTo>
                    <a:pt x="34026" y="67183"/>
                    <a:pt x="35250" y="67083"/>
                    <a:pt x="36477" y="67083"/>
                  </a:cubicBezTo>
                  <a:cubicBezTo>
                    <a:pt x="36657" y="67083"/>
                    <a:pt x="36837" y="67085"/>
                    <a:pt x="37018" y="67090"/>
                  </a:cubicBezTo>
                  <a:cubicBezTo>
                    <a:pt x="37065" y="67091"/>
                    <a:pt x="37111" y="67092"/>
                    <a:pt x="37158" y="67092"/>
                  </a:cubicBezTo>
                  <a:cubicBezTo>
                    <a:pt x="38603" y="67092"/>
                    <a:pt x="39892" y="66472"/>
                    <a:pt x="41237" y="66085"/>
                  </a:cubicBezTo>
                  <a:cubicBezTo>
                    <a:pt x="42694" y="65666"/>
                    <a:pt x="44077" y="64960"/>
                    <a:pt x="45526" y="64602"/>
                  </a:cubicBezTo>
                  <a:cubicBezTo>
                    <a:pt x="46408" y="64385"/>
                    <a:pt x="47047" y="63812"/>
                    <a:pt x="47884" y="63552"/>
                  </a:cubicBezTo>
                  <a:cubicBezTo>
                    <a:pt x="48705" y="63297"/>
                    <a:pt x="49687" y="62860"/>
                    <a:pt x="50247" y="62031"/>
                  </a:cubicBezTo>
                  <a:cubicBezTo>
                    <a:pt x="50841" y="61151"/>
                    <a:pt x="52209" y="61180"/>
                    <a:pt x="52554" y="60023"/>
                  </a:cubicBezTo>
                  <a:cubicBezTo>
                    <a:pt x="52576" y="59947"/>
                    <a:pt x="52725" y="59906"/>
                    <a:pt x="52815" y="59850"/>
                  </a:cubicBezTo>
                  <a:cubicBezTo>
                    <a:pt x="53182" y="59623"/>
                    <a:pt x="54142" y="60003"/>
                    <a:pt x="53722" y="58965"/>
                  </a:cubicBezTo>
                  <a:cubicBezTo>
                    <a:pt x="53717" y="58956"/>
                    <a:pt x="53753" y="58921"/>
                    <a:pt x="53777" y="58912"/>
                  </a:cubicBezTo>
                  <a:cubicBezTo>
                    <a:pt x="54525" y="58565"/>
                    <a:pt x="55099" y="58025"/>
                    <a:pt x="55438" y="57279"/>
                  </a:cubicBezTo>
                  <a:cubicBezTo>
                    <a:pt x="55488" y="57169"/>
                    <a:pt x="55559" y="57140"/>
                    <a:pt x="55637" y="57140"/>
                  </a:cubicBezTo>
                  <a:cubicBezTo>
                    <a:pt x="55721" y="57140"/>
                    <a:pt x="55814" y="57172"/>
                    <a:pt x="55899" y="57172"/>
                  </a:cubicBezTo>
                  <a:cubicBezTo>
                    <a:pt x="55988" y="57172"/>
                    <a:pt x="56069" y="57137"/>
                    <a:pt x="56124" y="56996"/>
                  </a:cubicBezTo>
                  <a:cubicBezTo>
                    <a:pt x="56502" y="56012"/>
                    <a:pt x="57334" y="55320"/>
                    <a:pt x="57882" y="54438"/>
                  </a:cubicBezTo>
                  <a:cubicBezTo>
                    <a:pt x="58037" y="54188"/>
                    <a:pt x="58003" y="53908"/>
                    <a:pt x="58207" y="53656"/>
                  </a:cubicBezTo>
                  <a:cubicBezTo>
                    <a:pt x="58974" y="52702"/>
                    <a:pt x="59557" y="51621"/>
                    <a:pt x="60044" y="50501"/>
                  </a:cubicBezTo>
                  <a:cubicBezTo>
                    <a:pt x="60424" y="49625"/>
                    <a:pt x="60550" y="48631"/>
                    <a:pt x="61317" y="47945"/>
                  </a:cubicBezTo>
                  <a:cubicBezTo>
                    <a:pt x="61385" y="47883"/>
                    <a:pt x="61373" y="47740"/>
                    <a:pt x="61424" y="47646"/>
                  </a:cubicBezTo>
                  <a:cubicBezTo>
                    <a:pt x="62020" y="46551"/>
                    <a:pt x="62051" y="45296"/>
                    <a:pt x="62395" y="44128"/>
                  </a:cubicBezTo>
                  <a:cubicBezTo>
                    <a:pt x="62802" y="42735"/>
                    <a:pt x="62983" y="41275"/>
                    <a:pt x="63246" y="39840"/>
                  </a:cubicBezTo>
                  <a:cubicBezTo>
                    <a:pt x="63448" y="38731"/>
                    <a:pt x="63817" y="37608"/>
                    <a:pt x="63761" y="36508"/>
                  </a:cubicBezTo>
                  <a:cubicBezTo>
                    <a:pt x="63698" y="35317"/>
                    <a:pt x="63770" y="34112"/>
                    <a:pt x="63586" y="32919"/>
                  </a:cubicBezTo>
                  <a:cubicBezTo>
                    <a:pt x="63509" y="32409"/>
                    <a:pt x="63252" y="31880"/>
                    <a:pt x="63319" y="31421"/>
                  </a:cubicBezTo>
                  <a:cubicBezTo>
                    <a:pt x="63443" y="30550"/>
                    <a:pt x="62648" y="29779"/>
                    <a:pt x="63137" y="28914"/>
                  </a:cubicBezTo>
                  <a:cubicBezTo>
                    <a:pt x="62578" y="28470"/>
                    <a:pt x="62877" y="27753"/>
                    <a:pt x="62623" y="27266"/>
                  </a:cubicBezTo>
                  <a:cubicBezTo>
                    <a:pt x="62412" y="26857"/>
                    <a:pt x="62654" y="26773"/>
                    <a:pt x="62793" y="26590"/>
                  </a:cubicBezTo>
                  <a:cubicBezTo>
                    <a:pt x="62973" y="26352"/>
                    <a:pt x="63321" y="26222"/>
                    <a:pt x="63549" y="26222"/>
                  </a:cubicBezTo>
                  <a:cubicBezTo>
                    <a:pt x="63582" y="26222"/>
                    <a:pt x="63613" y="26224"/>
                    <a:pt x="63641" y="26230"/>
                  </a:cubicBezTo>
                  <a:cubicBezTo>
                    <a:pt x="63772" y="26257"/>
                    <a:pt x="63902" y="26269"/>
                    <a:pt x="64031" y="26269"/>
                  </a:cubicBezTo>
                  <a:cubicBezTo>
                    <a:pt x="64648" y="26269"/>
                    <a:pt x="65234" y="26010"/>
                    <a:pt x="65857" y="26010"/>
                  </a:cubicBezTo>
                  <a:cubicBezTo>
                    <a:pt x="65968" y="26010"/>
                    <a:pt x="66080" y="26018"/>
                    <a:pt x="66194" y="26037"/>
                  </a:cubicBezTo>
                  <a:cubicBezTo>
                    <a:pt x="66365" y="26067"/>
                    <a:pt x="66569" y="26087"/>
                    <a:pt x="66774" y="26087"/>
                  </a:cubicBezTo>
                  <a:cubicBezTo>
                    <a:pt x="67005" y="26087"/>
                    <a:pt x="67236" y="26061"/>
                    <a:pt x="67426" y="25992"/>
                  </a:cubicBezTo>
                  <a:cubicBezTo>
                    <a:pt x="67810" y="25853"/>
                    <a:pt x="68197" y="25829"/>
                    <a:pt x="68558" y="25829"/>
                  </a:cubicBezTo>
                  <a:cubicBezTo>
                    <a:pt x="68755" y="25829"/>
                    <a:pt x="68945" y="25836"/>
                    <a:pt x="69123" y="25836"/>
                  </a:cubicBezTo>
                  <a:cubicBezTo>
                    <a:pt x="69325" y="25836"/>
                    <a:pt x="69512" y="25827"/>
                    <a:pt x="69677" y="25787"/>
                  </a:cubicBezTo>
                  <a:cubicBezTo>
                    <a:pt x="69714" y="25788"/>
                    <a:pt x="69751" y="25788"/>
                    <a:pt x="69787" y="25788"/>
                  </a:cubicBezTo>
                  <a:cubicBezTo>
                    <a:pt x="70695" y="25788"/>
                    <a:pt x="71381" y="25478"/>
                    <a:pt x="72094" y="25478"/>
                  </a:cubicBezTo>
                  <a:cubicBezTo>
                    <a:pt x="72165" y="25478"/>
                    <a:pt x="72237" y="25481"/>
                    <a:pt x="72309" y="25488"/>
                  </a:cubicBezTo>
                  <a:cubicBezTo>
                    <a:pt x="72320" y="25489"/>
                    <a:pt x="72330" y="25490"/>
                    <a:pt x="72340" y="25490"/>
                  </a:cubicBezTo>
                  <a:cubicBezTo>
                    <a:pt x="72527" y="25490"/>
                    <a:pt x="72503" y="25311"/>
                    <a:pt x="72446" y="25143"/>
                  </a:cubicBezTo>
                  <a:cubicBezTo>
                    <a:pt x="71616" y="22764"/>
                    <a:pt x="70632" y="20476"/>
                    <a:pt x="69113" y="18427"/>
                  </a:cubicBezTo>
                  <a:cubicBezTo>
                    <a:pt x="68235" y="17239"/>
                    <a:pt x="67387" y="15996"/>
                    <a:pt x="66348" y="14980"/>
                  </a:cubicBezTo>
                  <a:cubicBezTo>
                    <a:pt x="64966" y="13631"/>
                    <a:pt x="63729" y="12076"/>
                    <a:pt x="62129" y="11013"/>
                  </a:cubicBezTo>
                  <a:cubicBezTo>
                    <a:pt x="60554" y="9968"/>
                    <a:pt x="59221" y="8635"/>
                    <a:pt x="57608" y="7636"/>
                  </a:cubicBezTo>
                  <a:cubicBezTo>
                    <a:pt x="56297" y="6824"/>
                    <a:pt x="54999" y="5984"/>
                    <a:pt x="53679" y="5180"/>
                  </a:cubicBezTo>
                  <a:cubicBezTo>
                    <a:pt x="53120" y="4839"/>
                    <a:pt x="52478" y="4777"/>
                    <a:pt x="51955" y="4458"/>
                  </a:cubicBezTo>
                  <a:cubicBezTo>
                    <a:pt x="51505" y="4184"/>
                    <a:pt x="51060" y="4002"/>
                    <a:pt x="50561" y="3867"/>
                  </a:cubicBezTo>
                  <a:cubicBezTo>
                    <a:pt x="50124" y="3750"/>
                    <a:pt x="49811" y="3395"/>
                    <a:pt x="49334" y="3229"/>
                  </a:cubicBezTo>
                  <a:cubicBezTo>
                    <a:pt x="48470" y="2932"/>
                    <a:pt x="47467" y="2941"/>
                    <a:pt x="46728" y="2313"/>
                  </a:cubicBezTo>
                  <a:cubicBezTo>
                    <a:pt x="46336" y="1980"/>
                    <a:pt x="45861" y="1858"/>
                    <a:pt x="45406" y="1858"/>
                  </a:cubicBezTo>
                  <a:cubicBezTo>
                    <a:pt x="45290" y="1858"/>
                    <a:pt x="45176" y="1866"/>
                    <a:pt x="45065" y="1880"/>
                  </a:cubicBezTo>
                  <a:cubicBezTo>
                    <a:pt x="45030" y="1885"/>
                    <a:pt x="44996" y="1887"/>
                    <a:pt x="44964" y="1887"/>
                  </a:cubicBezTo>
                  <a:cubicBezTo>
                    <a:pt x="44459" y="1887"/>
                    <a:pt x="44220" y="1379"/>
                    <a:pt x="43700" y="1379"/>
                  </a:cubicBezTo>
                  <a:cubicBezTo>
                    <a:pt x="43664" y="1379"/>
                    <a:pt x="43626" y="1382"/>
                    <a:pt x="43587" y="1387"/>
                  </a:cubicBezTo>
                  <a:cubicBezTo>
                    <a:pt x="43534" y="1394"/>
                    <a:pt x="43480" y="1398"/>
                    <a:pt x="43427" y="1398"/>
                  </a:cubicBezTo>
                  <a:cubicBezTo>
                    <a:pt x="42771" y="1398"/>
                    <a:pt x="42151" y="892"/>
                    <a:pt x="41487" y="794"/>
                  </a:cubicBezTo>
                  <a:cubicBezTo>
                    <a:pt x="40325" y="620"/>
                    <a:pt x="39154" y="533"/>
                    <a:pt x="37996" y="287"/>
                  </a:cubicBezTo>
                  <a:cubicBezTo>
                    <a:pt x="37710" y="227"/>
                    <a:pt x="37417" y="1"/>
                    <a:pt x="37153" y="1"/>
                  </a:cubicBezTo>
                  <a:close/>
                </a:path>
              </a:pathLst>
            </a:custGeom>
            <a:solidFill>
              <a:srgbClr val="FDC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CROSS PLATFORM</a:t>
              </a:r>
              <a:endParaRPr dirty="0"/>
            </a:p>
          </p:txBody>
        </p:sp>
      </p:grpSp>
      <p:grpSp>
        <p:nvGrpSpPr>
          <p:cNvPr id="23" name="Google Shape;971;p33">
            <a:extLst>
              <a:ext uri="{FF2B5EF4-FFF2-40B4-BE49-F238E27FC236}">
                <a16:creationId xmlns:a16="http://schemas.microsoft.com/office/drawing/2014/main" id="{57558592-4407-440A-8690-6D1782800E0E}"/>
              </a:ext>
            </a:extLst>
          </p:cNvPr>
          <p:cNvGrpSpPr/>
          <p:nvPr/>
        </p:nvGrpSpPr>
        <p:grpSpPr>
          <a:xfrm>
            <a:off x="4028004" y="117207"/>
            <a:ext cx="1392187" cy="1198952"/>
            <a:chOff x="1535763" y="1453020"/>
            <a:chExt cx="997658" cy="927032"/>
          </a:xfrm>
        </p:grpSpPr>
        <p:sp>
          <p:nvSpPr>
            <p:cNvPr id="24" name="Google Shape;972;p33">
              <a:extLst>
                <a:ext uri="{FF2B5EF4-FFF2-40B4-BE49-F238E27FC236}">
                  <a16:creationId xmlns:a16="http://schemas.microsoft.com/office/drawing/2014/main" id="{510F45EE-2AD9-43DB-8BB3-3718F52D0F91}"/>
                </a:ext>
              </a:extLst>
            </p:cNvPr>
            <p:cNvSpPr/>
            <p:nvPr/>
          </p:nvSpPr>
          <p:spPr>
            <a:xfrm>
              <a:off x="1535763" y="1453020"/>
              <a:ext cx="997658" cy="927032"/>
            </a:xfrm>
            <a:custGeom>
              <a:avLst/>
              <a:gdLst/>
              <a:ahLst/>
              <a:cxnLst/>
              <a:rect l="l" t="t" r="r" b="b"/>
              <a:pathLst>
                <a:path w="76012" h="70631" extrusionOk="0">
                  <a:moveTo>
                    <a:pt x="39031" y="2012"/>
                  </a:moveTo>
                  <a:cubicBezTo>
                    <a:pt x="39295" y="2012"/>
                    <a:pt x="39588" y="2238"/>
                    <a:pt x="39874" y="2298"/>
                  </a:cubicBezTo>
                  <a:cubicBezTo>
                    <a:pt x="41032" y="2544"/>
                    <a:pt x="42203" y="2631"/>
                    <a:pt x="43365" y="2805"/>
                  </a:cubicBezTo>
                  <a:cubicBezTo>
                    <a:pt x="44029" y="2903"/>
                    <a:pt x="44649" y="3409"/>
                    <a:pt x="45305" y="3409"/>
                  </a:cubicBezTo>
                  <a:cubicBezTo>
                    <a:pt x="45358" y="3409"/>
                    <a:pt x="45412" y="3405"/>
                    <a:pt x="45465" y="3398"/>
                  </a:cubicBezTo>
                  <a:cubicBezTo>
                    <a:pt x="45504" y="3393"/>
                    <a:pt x="45542" y="3390"/>
                    <a:pt x="45578" y="3390"/>
                  </a:cubicBezTo>
                  <a:cubicBezTo>
                    <a:pt x="46098" y="3390"/>
                    <a:pt x="46337" y="3898"/>
                    <a:pt x="46842" y="3898"/>
                  </a:cubicBezTo>
                  <a:cubicBezTo>
                    <a:pt x="46874" y="3898"/>
                    <a:pt x="46908" y="3896"/>
                    <a:pt x="46943" y="3891"/>
                  </a:cubicBezTo>
                  <a:cubicBezTo>
                    <a:pt x="47054" y="3877"/>
                    <a:pt x="47168" y="3869"/>
                    <a:pt x="47284" y="3869"/>
                  </a:cubicBezTo>
                  <a:cubicBezTo>
                    <a:pt x="47739" y="3869"/>
                    <a:pt x="48214" y="3991"/>
                    <a:pt x="48606" y="4324"/>
                  </a:cubicBezTo>
                  <a:cubicBezTo>
                    <a:pt x="49345" y="4952"/>
                    <a:pt x="50348" y="4943"/>
                    <a:pt x="51212" y="5240"/>
                  </a:cubicBezTo>
                  <a:cubicBezTo>
                    <a:pt x="51689" y="5406"/>
                    <a:pt x="52002" y="5761"/>
                    <a:pt x="52439" y="5878"/>
                  </a:cubicBezTo>
                  <a:cubicBezTo>
                    <a:pt x="52938" y="6013"/>
                    <a:pt x="53383" y="6195"/>
                    <a:pt x="53833" y="6469"/>
                  </a:cubicBezTo>
                  <a:cubicBezTo>
                    <a:pt x="54356" y="6788"/>
                    <a:pt x="54998" y="6850"/>
                    <a:pt x="55557" y="7191"/>
                  </a:cubicBezTo>
                  <a:cubicBezTo>
                    <a:pt x="56877" y="7995"/>
                    <a:pt x="58175" y="8835"/>
                    <a:pt x="59486" y="9647"/>
                  </a:cubicBezTo>
                  <a:cubicBezTo>
                    <a:pt x="61099" y="10646"/>
                    <a:pt x="62432" y="11979"/>
                    <a:pt x="64007" y="13024"/>
                  </a:cubicBezTo>
                  <a:cubicBezTo>
                    <a:pt x="65607" y="14087"/>
                    <a:pt x="66844" y="15642"/>
                    <a:pt x="68224" y="16991"/>
                  </a:cubicBezTo>
                  <a:cubicBezTo>
                    <a:pt x="69265" y="18007"/>
                    <a:pt x="70111" y="19250"/>
                    <a:pt x="70991" y="20438"/>
                  </a:cubicBezTo>
                  <a:cubicBezTo>
                    <a:pt x="72510" y="22487"/>
                    <a:pt x="73494" y="24775"/>
                    <a:pt x="74324" y="27154"/>
                  </a:cubicBezTo>
                  <a:cubicBezTo>
                    <a:pt x="74381" y="27322"/>
                    <a:pt x="74405" y="27501"/>
                    <a:pt x="74218" y="27501"/>
                  </a:cubicBezTo>
                  <a:cubicBezTo>
                    <a:pt x="74208" y="27501"/>
                    <a:pt x="74198" y="27500"/>
                    <a:pt x="74187" y="27499"/>
                  </a:cubicBezTo>
                  <a:cubicBezTo>
                    <a:pt x="74115" y="27492"/>
                    <a:pt x="74043" y="27489"/>
                    <a:pt x="73972" y="27489"/>
                  </a:cubicBezTo>
                  <a:cubicBezTo>
                    <a:pt x="73258" y="27489"/>
                    <a:pt x="72573" y="27799"/>
                    <a:pt x="71665" y="27799"/>
                  </a:cubicBezTo>
                  <a:cubicBezTo>
                    <a:pt x="71629" y="27799"/>
                    <a:pt x="71592" y="27799"/>
                    <a:pt x="71555" y="27798"/>
                  </a:cubicBezTo>
                  <a:cubicBezTo>
                    <a:pt x="71390" y="27838"/>
                    <a:pt x="71203" y="27847"/>
                    <a:pt x="71001" y="27847"/>
                  </a:cubicBezTo>
                  <a:cubicBezTo>
                    <a:pt x="70823" y="27847"/>
                    <a:pt x="70633" y="27840"/>
                    <a:pt x="70436" y="27840"/>
                  </a:cubicBezTo>
                  <a:cubicBezTo>
                    <a:pt x="70075" y="27840"/>
                    <a:pt x="69688" y="27864"/>
                    <a:pt x="69304" y="28003"/>
                  </a:cubicBezTo>
                  <a:cubicBezTo>
                    <a:pt x="69114" y="28072"/>
                    <a:pt x="68883" y="28098"/>
                    <a:pt x="68652" y="28098"/>
                  </a:cubicBezTo>
                  <a:cubicBezTo>
                    <a:pt x="68447" y="28098"/>
                    <a:pt x="68243" y="28078"/>
                    <a:pt x="68072" y="28048"/>
                  </a:cubicBezTo>
                  <a:cubicBezTo>
                    <a:pt x="67958" y="28029"/>
                    <a:pt x="67846" y="28021"/>
                    <a:pt x="67735" y="28021"/>
                  </a:cubicBezTo>
                  <a:cubicBezTo>
                    <a:pt x="67112" y="28021"/>
                    <a:pt x="66526" y="28280"/>
                    <a:pt x="65909" y="28280"/>
                  </a:cubicBezTo>
                  <a:cubicBezTo>
                    <a:pt x="65780" y="28280"/>
                    <a:pt x="65650" y="28268"/>
                    <a:pt x="65519" y="28241"/>
                  </a:cubicBezTo>
                  <a:cubicBezTo>
                    <a:pt x="65491" y="28235"/>
                    <a:pt x="65460" y="28233"/>
                    <a:pt x="65427" y="28233"/>
                  </a:cubicBezTo>
                  <a:cubicBezTo>
                    <a:pt x="65199" y="28233"/>
                    <a:pt x="64851" y="28363"/>
                    <a:pt x="64671" y="28601"/>
                  </a:cubicBezTo>
                  <a:cubicBezTo>
                    <a:pt x="64532" y="28784"/>
                    <a:pt x="64290" y="28868"/>
                    <a:pt x="64501" y="29277"/>
                  </a:cubicBezTo>
                  <a:cubicBezTo>
                    <a:pt x="64755" y="29764"/>
                    <a:pt x="64456" y="30481"/>
                    <a:pt x="65015" y="30925"/>
                  </a:cubicBezTo>
                  <a:cubicBezTo>
                    <a:pt x="64526" y="31790"/>
                    <a:pt x="65321" y="32561"/>
                    <a:pt x="65197" y="33432"/>
                  </a:cubicBezTo>
                  <a:cubicBezTo>
                    <a:pt x="65130" y="33891"/>
                    <a:pt x="65387" y="34420"/>
                    <a:pt x="65464" y="34930"/>
                  </a:cubicBezTo>
                  <a:cubicBezTo>
                    <a:pt x="65648" y="36123"/>
                    <a:pt x="65576" y="37328"/>
                    <a:pt x="65639" y="38519"/>
                  </a:cubicBezTo>
                  <a:cubicBezTo>
                    <a:pt x="65695" y="39619"/>
                    <a:pt x="65326" y="40742"/>
                    <a:pt x="65124" y="41851"/>
                  </a:cubicBezTo>
                  <a:cubicBezTo>
                    <a:pt x="64861" y="43286"/>
                    <a:pt x="64680" y="44746"/>
                    <a:pt x="64273" y="46139"/>
                  </a:cubicBezTo>
                  <a:cubicBezTo>
                    <a:pt x="63929" y="47307"/>
                    <a:pt x="63898" y="48562"/>
                    <a:pt x="63302" y="49657"/>
                  </a:cubicBezTo>
                  <a:cubicBezTo>
                    <a:pt x="63251" y="49751"/>
                    <a:pt x="63263" y="49894"/>
                    <a:pt x="63195" y="49956"/>
                  </a:cubicBezTo>
                  <a:cubicBezTo>
                    <a:pt x="62428" y="50642"/>
                    <a:pt x="62302" y="51636"/>
                    <a:pt x="61922" y="52512"/>
                  </a:cubicBezTo>
                  <a:cubicBezTo>
                    <a:pt x="61435" y="53632"/>
                    <a:pt x="60852" y="54713"/>
                    <a:pt x="60085" y="55667"/>
                  </a:cubicBezTo>
                  <a:cubicBezTo>
                    <a:pt x="59881" y="55919"/>
                    <a:pt x="59915" y="56199"/>
                    <a:pt x="59760" y="56449"/>
                  </a:cubicBezTo>
                  <a:cubicBezTo>
                    <a:pt x="59212" y="57331"/>
                    <a:pt x="58380" y="58023"/>
                    <a:pt x="58002" y="59007"/>
                  </a:cubicBezTo>
                  <a:cubicBezTo>
                    <a:pt x="57947" y="59148"/>
                    <a:pt x="57866" y="59183"/>
                    <a:pt x="57777" y="59183"/>
                  </a:cubicBezTo>
                  <a:cubicBezTo>
                    <a:pt x="57692" y="59183"/>
                    <a:pt x="57599" y="59151"/>
                    <a:pt x="57515" y="59151"/>
                  </a:cubicBezTo>
                  <a:cubicBezTo>
                    <a:pt x="57437" y="59151"/>
                    <a:pt x="57366" y="59180"/>
                    <a:pt x="57316" y="59290"/>
                  </a:cubicBezTo>
                  <a:cubicBezTo>
                    <a:pt x="56977" y="60036"/>
                    <a:pt x="56403" y="60576"/>
                    <a:pt x="55655" y="60923"/>
                  </a:cubicBezTo>
                  <a:cubicBezTo>
                    <a:pt x="55631" y="60932"/>
                    <a:pt x="55595" y="60967"/>
                    <a:pt x="55600" y="60976"/>
                  </a:cubicBezTo>
                  <a:cubicBezTo>
                    <a:pt x="56020" y="62014"/>
                    <a:pt x="55060" y="61634"/>
                    <a:pt x="54693" y="61861"/>
                  </a:cubicBezTo>
                  <a:cubicBezTo>
                    <a:pt x="54603" y="61917"/>
                    <a:pt x="54454" y="61958"/>
                    <a:pt x="54432" y="62034"/>
                  </a:cubicBezTo>
                  <a:cubicBezTo>
                    <a:pt x="54087" y="63191"/>
                    <a:pt x="52719" y="63162"/>
                    <a:pt x="52125" y="64042"/>
                  </a:cubicBezTo>
                  <a:cubicBezTo>
                    <a:pt x="51565" y="64871"/>
                    <a:pt x="50583" y="65308"/>
                    <a:pt x="49762" y="65563"/>
                  </a:cubicBezTo>
                  <a:cubicBezTo>
                    <a:pt x="48925" y="65823"/>
                    <a:pt x="48286" y="66396"/>
                    <a:pt x="47404" y="66613"/>
                  </a:cubicBezTo>
                  <a:cubicBezTo>
                    <a:pt x="45955" y="66971"/>
                    <a:pt x="44572" y="67677"/>
                    <a:pt x="43115" y="68096"/>
                  </a:cubicBezTo>
                  <a:cubicBezTo>
                    <a:pt x="41770" y="68483"/>
                    <a:pt x="40481" y="69103"/>
                    <a:pt x="39036" y="69103"/>
                  </a:cubicBezTo>
                  <a:cubicBezTo>
                    <a:pt x="38989" y="69103"/>
                    <a:pt x="38943" y="69102"/>
                    <a:pt x="38896" y="69101"/>
                  </a:cubicBezTo>
                  <a:cubicBezTo>
                    <a:pt x="38715" y="69096"/>
                    <a:pt x="38535" y="69094"/>
                    <a:pt x="38355" y="69094"/>
                  </a:cubicBezTo>
                  <a:cubicBezTo>
                    <a:pt x="37128" y="69094"/>
                    <a:pt x="35904" y="69194"/>
                    <a:pt x="34672" y="69194"/>
                  </a:cubicBezTo>
                  <a:cubicBezTo>
                    <a:pt x="34502" y="69194"/>
                    <a:pt x="34332" y="69192"/>
                    <a:pt x="34162" y="69188"/>
                  </a:cubicBezTo>
                  <a:cubicBezTo>
                    <a:pt x="32586" y="69148"/>
                    <a:pt x="31051" y="68987"/>
                    <a:pt x="29503" y="68751"/>
                  </a:cubicBezTo>
                  <a:cubicBezTo>
                    <a:pt x="27997" y="68521"/>
                    <a:pt x="26605" y="67884"/>
                    <a:pt x="25140" y="67581"/>
                  </a:cubicBezTo>
                  <a:cubicBezTo>
                    <a:pt x="23232" y="67186"/>
                    <a:pt x="21627" y="66114"/>
                    <a:pt x="19815" y="65539"/>
                  </a:cubicBezTo>
                  <a:cubicBezTo>
                    <a:pt x="19308" y="65378"/>
                    <a:pt x="18906" y="65017"/>
                    <a:pt x="18499" y="64745"/>
                  </a:cubicBezTo>
                  <a:cubicBezTo>
                    <a:pt x="16887" y="63670"/>
                    <a:pt x="15202" y="62720"/>
                    <a:pt x="13801" y="61295"/>
                  </a:cubicBezTo>
                  <a:cubicBezTo>
                    <a:pt x="12743" y="60218"/>
                    <a:pt x="11562" y="59209"/>
                    <a:pt x="10546" y="58098"/>
                  </a:cubicBezTo>
                  <a:cubicBezTo>
                    <a:pt x="9591" y="57054"/>
                    <a:pt x="8521" y="56113"/>
                    <a:pt x="7712" y="54875"/>
                  </a:cubicBezTo>
                  <a:cubicBezTo>
                    <a:pt x="6741" y="53391"/>
                    <a:pt x="5915" y="51852"/>
                    <a:pt x="5173" y="50267"/>
                  </a:cubicBezTo>
                  <a:cubicBezTo>
                    <a:pt x="4917" y="49721"/>
                    <a:pt x="4739" y="49046"/>
                    <a:pt x="4501" y="48505"/>
                  </a:cubicBezTo>
                  <a:cubicBezTo>
                    <a:pt x="4174" y="47758"/>
                    <a:pt x="3936" y="46982"/>
                    <a:pt x="3726" y="46224"/>
                  </a:cubicBezTo>
                  <a:cubicBezTo>
                    <a:pt x="3243" y="44490"/>
                    <a:pt x="2837" y="42727"/>
                    <a:pt x="2720" y="40913"/>
                  </a:cubicBezTo>
                  <a:cubicBezTo>
                    <a:pt x="2687" y="40423"/>
                    <a:pt x="2524" y="39955"/>
                    <a:pt x="2389" y="39480"/>
                  </a:cubicBezTo>
                  <a:cubicBezTo>
                    <a:pt x="2120" y="38528"/>
                    <a:pt x="1905" y="37516"/>
                    <a:pt x="2200" y="36487"/>
                  </a:cubicBezTo>
                  <a:cubicBezTo>
                    <a:pt x="2266" y="36260"/>
                    <a:pt x="2174" y="35893"/>
                    <a:pt x="2101" y="35693"/>
                  </a:cubicBezTo>
                  <a:cubicBezTo>
                    <a:pt x="1878" y="35086"/>
                    <a:pt x="2140" y="34478"/>
                    <a:pt x="1964" y="33896"/>
                  </a:cubicBezTo>
                  <a:cubicBezTo>
                    <a:pt x="1883" y="33627"/>
                    <a:pt x="1888" y="33403"/>
                    <a:pt x="2098" y="33171"/>
                  </a:cubicBezTo>
                  <a:cubicBezTo>
                    <a:pt x="2235" y="33020"/>
                    <a:pt x="2359" y="32773"/>
                    <a:pt x="2261" y="32574"/>
                  </a:cubicBezTo>
                  <a:cubicBezTo>
                    <a:pt x="1900" y="31838"/>
                    <a:pt x="2157" y="31130"/>
                    <a:pt x="2250" y="30391"/>
                  </a:cubicBezTo>
                  <a:cubicBezTo>
                    <a:pt x="2479" y="28594"/>
                    <a:pt x="3092" y="26891"/>
                    <a:pt x="3403" y="25119"/>
                  </a:cubicBezTo>
                  <a:cubicBezTo>
                    <a:pt x="3481" y="24685"/>
                    <a:pt x="3817" y="24449"/>
                    <a:pt x="3982" y="24089"/>
                  </a:cubicBezTo>
                  <a:cubicBezTo>
                    <a:pt x="4201" y="23612"/>
                    <a:pt x="3596" y="23066"/>
                    <a:pt x="4276" y="22549"/>
                  </a:cubicBezTo>
                  <a:cubicBezTo>
                    <a:pt x="4679" y="22244"/>
                    <a:pt x="4682" y="21439"/>
                    <a:pt x="4912" y="20877"/>
                  </a:cubicBezTo>
                  <a:cubicBezTo>
                    <a:pt x="5357" y="19799"/>
                    <a:pt x="5775" y="18701"/>
                    <a:pt x="6318" y="17671"/>
                  </a:cubicBezTo>
                  <a:cubicBezTo>
                    <a:pt x="6901" y="16560"/>
                    <a:pt x="7555" y="15491"/>
                    <a:pt x="8342" y="14488"/>
                  </a:cubicBezTo>
                  <a:cubicBezTo>
                    <a:pt x="9037" y="13603"/>
                    <a:pt x="9723" y="12715"/>
                    <a:pt x="10459" y="11861"/>
                  </a:cubicBezTo>
                  <a:cubicBezTo>
                    <a:pt x="10862" y="11392"/>
                    <a:pt x="11351" y="11025"/>
                    <a:pt x="11775" y="10585"/>
                  </a:cubicBezTo>
                  <a:cubicBezTo>
                    <a:pt x="13558" y="8728"/>
                    <a:pt x="15756" y="7390"/>
                    <a:pt x="17948" y="6086"/>
                  </a:cubicBezTo>
                  <a:cubicBezTo>
                    <a:pt x="19270" y="5301"/>
                    <a:pt x="20701" y="4705"/>
                    <a:pt x="22137" y="4117"/>
                  </a:cubicBezTo>
                  <a:cubicBezTo>
                    <a:pt x="23116" y="3717"/>
                    <a:pt x="24141" y="3387"/>
                    <a:pt x="25121" y="3129"/>
                  </a:cubicBezTo>
                  <a:cubicBezTo>
                    <a:pt x="26355" y="2804"/>
                    <a:pt x="27686" y="2665"/>
                    <a:pt x="28982" y="2491"/>
                  </a:cubicBezTo>
                  <a:cubicBezTo>
                    <a:pt x="30214" y="2325"/>
                    <a:pt x="31452" y="2091"/>
                    <a:pt x="32684" y="2042"/>
                  </a:cubicBezTo>
                  <a:cubicBezTo>
                    <a:pt x="33123" y="2024"/>
                    <a:pt x="33565" y="2016"/>
                    <a:pt x="34009" y="2016"/>
                  </a:cubicBezTo>
                  <a:cubicBezTo>
                    <a:pt x="34685" y="2016"/>
                    <a:pt x="35365" y="2035"/>
                    <a:pt x="36043" y="2067"/>
                  </a:cubicBezTo>
                  <a:cubicBezTo>
                    <a:pt x="36632" y="2094"/>
                    <a:pt x="37229" y="2241"/>
                    <a:pt x="37830" y="2241"/>
                  </a:cubicBezTo>
                  <a:cubicBezTo>
                    <a:pt x="38176" y="2241"/>
                    <a:pt x="38524" y="2192"/>
                    <a:pt x="38873" y="2043"/>
                  </a:cubicBezTo>
                  <a:cubicBezTo>
                    <a:pt x="38924" y="2021"/>
                    <a:pt x="38977" y="2012"/>
                    <a:pt x="39031" y="2012"/>
                  </a:cubicBezTo>
                  <a:close/>
                  <a:moveTo>
                    <a:pt x="33221" y="0"/>
                  </a:moveTo>
                  <a:cubicBezTo>
                    <a:pt x="33034" y="0"/>
                    <a:pt x="32834" y="33"/>
                    <a:pt x="32655" y="57"/>
                  </a:cubicBezTo>
                  <a:cubicBezTo>
                    <a:pt x="30838" y="290"/>
                    <a:pt x="29021" y="528"/>
                    <a:pt x="27209" y="792"/>
                  </a:cubicBezTo>
                  <a:cubicBezTo>
                    <a:pt x="25838" y="993"/>
                    <a:pt x="24483" y="1198"/>
                    <a:pt x="23148" y="1656"/>
                  </a:cubicBezTo>
                  <a:cubicBezTo>
                    <a:pt x="22333" y="1934"/>
                    <a:pt x="21509" y="2205"/>
                    <a:pt x="20737" y="2571"/>
                  </a:cubicBezTo>
                  <a:cubicBezTo>
                    <a:pt x="20096" y="2874"/>
                    <a:pt x="19337" y="2952"/>
                    <a:pt x="18808" y="3454"/>
                  </a:cubicBezTo>
                  <a:cubicBezTo>
                    <a:pt x="18338" y="3901"/>
                    <a:pt x="17648" y="4212"/>
                    <a:pt x="17189" y="4243"/>
                  </a:cubicBezTo>
                  <a:cubicBezTo>
                    <a:pt x="16627" y="4281"/>
                    <a:pt x="16435" y="4958"/>
                    <a:pt x="15964" y="4958"/>
                  </a:cubicBezTo>
                  <a:cubicBezTo>
                    <a:pt x="15883" y="4958"/>
                    <a:pt x="15793" y="4938"/>
                    <a:pt x="15691" y="4890"/>
                  </a:cubicBezTo>
                  <a:cubicBezTo>
                    <a:pt x="15689" y="5924"/>
                    <a:pt x="14300" y="5200"/>
                    <a:pt x="14101" y="6134"/>
                  </a:cubicBezTo>
                  <a:cubicBezTo>
                    <a:pt x="14060" y="6323"/>
                    <a:pt x="13362" y="6624"/>
                    <a:pt x="12973" y="6870"/>
                  </a:cubicBezTo>
                  <a:cubicBezTo>
                    <a:pt x="11999" y="7488"/>
                    <a:pt x="11256" y="8417"/>
                    <a:pt x="10246" y="8998"/>
                  </a:cubicBezTo>
                  <a:cubicBezTo>
                    <a:pt x="10103" y="9081"/>
                    <a:pt x="10070" y="9180"/>
                    <a:pt x="10117" y="9327"/>
                  </a:cubicBezTo>
                  <a:cubicBezTo>
                    <a:pt x="10173" y="9500"/>
                    <a:pt x="10141" y="9611"/>
                    <a:pt x="9978" y="9611"/>
                  </a:cubicBezTo>
                  <a:cubicBezTo>
                    <a:pt x="9954" y="9611"/>
                    <a:pt x="9927" y="9608"/>
                    <a:pt x="9898" y="9603"/>
                  </a:cubicBezTo>
                  <a:cubicBezTo>
                    <a:pt x="9856" y="9596"/>
                    <a:pt x="9816" y="9593"/>
                    <a:pt x="9780" y="9593"/>
                  </a:cubicBezTo>
                  <a:cubicBezTo>
                    <a:pt x="9420" y="9593"/>
                    <a:pt x="9302" y="9913"/>
                    <a:pt x="9146" y="10176"/>
                  </a:cubicBezTo>
                  <a:cubicBezTo>
                    <a:pt x="9011" y="10406"/>
                    <a:pt x="8885" y="10625"/>
                    <a:pt x="8634" y="10772"/>
                  </a:cubicBezTo>
                  <a:cubicBezTo>
                    <a:pt x="8228" y="11007"/>
                    <a:pt x="7528" y="11092"/>
                    <a:pt x="7975" y="11861"/>
                  </a:cubicBezTo>
                  <a:cubicBezTo>
                    <a:pt x="7994" y="11892"/>
                    <a:pt x="7927" y="12013"/>
                    <a:pt x="7874" y="12038"/>
                  </a:cubicBezTo>
                  <a:cubicBezTo>
                    <a:pt x="7208" y="12355"/>
                    <a:pt x="6909" y="13066"/>
                    <a:pt x="6444" y="13477"/>
                  </a:cubicBezTo>
                  <a:cubicBezTo>
                    <a:pt x="5725" y="14112"/>
                    <a:pt x="5525" y="14980"/>
                    <a:pt x="4937" y="15647"/>
                  </a:cubicBezTo>
                  <a:cubicBezTo>
                    <a:pt x="4056" y="16649"/>
                    <a:pt x="4178" y="18197"/>
                    <a:pt x="3306" y="19275"/>
                  </a:cubicBezTo>
                  <a:cubicBezTo>
                    <a:pt x="2837" y="19856"/>
                    <a:pt x="2793" y="20633"/>
                    <a:pt x="2463" y="21289"/>
                  </a:cubicBezTo>
                  <a:cubicBezTo>
                    <a:pt x="1927" y="22359"/>
                    <a:pt x="1770" y="23568"/>
                    <a:pt x="1483" y="24710"/>
                  </a:cubicBezTo>
                  <a:cubicBezTo>
                    <a:pt x="1340" y="25281"/>
                    <a:pt x="1239" y="25996"/>
                    <a:pt x="1076" y="26555"/>
                  </a:cubicBezTo>
                  <a:cubicBezTo>
                    <a:pt x="774" y="27568"/>
                    <a:pt x="544" y="28602"/>
                    <a:pt x="387" y="29649"/>
                  </a:cubicBezTo>
                  <a:cubicBezTo>
                    <a:pt x="242" y="30621"/>
                    <a:pt x="131" y="31614"/>
                    <a:pt x="163" y="32592"/>
                  </a:cubicBezTo>
                  <a:cubicBezTo>
                    <a:pt x="178" y="33034"/>
                    <a:pt x="1" y="33462"/>
                    <a:pt x="119" y="33893"/>
                  </a:cubicBezTo>
                  <a:cubicBezTo>
                    <a:pt x="478" y="35206"/>
                    <a:pt x="133" y="36559"/>
                    <a:pt x="391" y="37897"/>
                  </a:cubicBezTo>
                  <a:cubicBezTo>
                    <a:pt x="620" y="39078"/>
                    <a:pt x="550" y="40316"/>
                    <a:pt x="611" y="41529"/>
                  </a:cubicBezTo>
                  <a:cubicBezTo>
                    <a:pt x="665" y="42660"/>
                    <a:pt x="1087" y="43721"/>
                    <a:pt x="1251" y="44821"/>
                  </a:cubicBezTo>
                  <a:cubicBezTo>
                    <a:pt x="1407" y="45852"/>
                    <a:pt x="1619" y="46887"/>
                    <a:pt x="2011" y="47808"/>
                  </a:cubicBezTo>
                  <a:cubicBezTo>
                    <a:pt x="2771" y="49597"/>
                    <a:pt x="3408" y="51468"/>
                    <a:pt x="4557" y="53064"/>
                  </a:cubicBezTo>
                  <a:cubicBezTo>
                    <a:pt x="4923" y="53571"/>
                    <a:pt x="5195" y="54127"/>
                    <a:pt x="5573" y="54629"/>
                  </a:cubicBezTo>
                  <a:cubicBezTo>
                    <a:pt x="6253" y="55527"/>
                    <a:pt x="7014" y="56381"/>
                    <a:pt x="7636" y="57292"/>
                  </a:cubicBezTo>
                  <a:cubicBezTo>
                    <a:pt x="8877" y="59114"/>
                    <a:pt x="10484" y="60537"/>
                    <a:pt x="12026" y="62052"/>
                  </a:cubicBezTo>
                  <a:cubicBezTo>
                    <a:pt x="12110" y="62134"/>
                    <a:pt x="12206" y="62146"/>
                    <a:pt x="12301" y="62146"/>
                  </a:cubicBezTo>
                  <a:cubicBezTo>
                    <a:pt x="12339" y="62146"/>
                    <a:pt x="12378" y="62144"/>
                    <a:pt x="12416" y="62144"/>
                  </a:cubicBezTo>
                  <a:cubicBezTo>
                    <a:pt x="12531" y="62144"/>
                    <a:pt x="12635" y="62163"/>
                    <a:pt x="12699" y="62318"/>
                  </a:cubicBezTo>
                  <a:cubicBezTo>
                    <a:pt x="13070" y="63214"/>
                    <a:pt x="13882" y="63644"/>
                    <a:pt x="14645" y="64123"/>
                  </a:cubicBezTo>
                  <a:cubicBezTo>
                    <a:pt x="15692" y="64779"/>
                    <a:pt x="16745" y="65428"/>
                    <a:pt x="17788" y="66095"/>
                  </a:cubicBezTo>
                  <a:cubicBezTo>
                    <a:pt x="18502" y="66551"/>
                    <a:pt x="19222" y="66982"/>
                    <a:pt x="20037" y="67239"/>
                  </a:cubicBezTo>
                  <a:cubicBezTo>
                    <a:pt x="20406" y="67354"/>
                    <a:pt x="20465" y="67830"/>
                    <a:pt x="20851" y="67956"/>
                  </a:cubicBezTo>
                  <a:cubicBezTo>
                    <a:pt x="22377" y="68457"/>
                    <a:pt x="23922" y="68902"/>
                    <a:pt x="25446" y="69415"/>
                  </a:cubicBezTo>
                  <a:cubicBezTo>
                    <a:pt x="26876" y="69896"/>
                    <a:pt x="28388" y="70157"/>
                    <a:pt x="29898" y="70350"/>
                  </a:cubicBezTo>
                  <a:cubicBezTo>
                    <a:pt x="30312" y="70403"/>
                    <a:pt x="30726" y="70446"/>
                    <a:pt x="31140" y="70479"/>
                  </a:cubicBezTo>
                  <a:cubicBezTo>
                    <a:pt x="31346" y="70495"/>
                    <a:pt x="31552" y="70501"/>
                    <a:pt x="31758" y="70501"/>
                  </a:cubicBezTo>
                  <a:cubicBezTo>
                    <a:pt x="32309" y="70501"/>
                    <a:pt x="32859" y="70459"/>
                    <a:pt x="33411" y="70459"/>
                  </a:cubicBezTo>
                  <a:cubicBezTo>
                    <a:pt x="33758" y="70459"/>
                    <a:pt x="34105" y="70476"/>
                    <a:pt x="34453" y="70530"/>
                  </a:cubicBezTo>
                  <a:cubicBezTo>
                    <a:pt x="34924" y="70604"/>
                    <a:pt x="35406" y="70631"/>
                    <a:pt x="35888" y="70631"/>
                  </a:cubicBezTo>
                  <a:cubicBezTo>
                    <a:pt x="36229" y="70631"/>
                    <a:pt x="36569" y="70618"/>
                    <a:pt x="36906" y="70599"/>
                  </a:cubicBezTo>
                  <a:cubicBezTo>
                    <a:pt x="37826" y="70548"/>
                    <a:pt x="38739" y="70389"/>
                    <a:pt x="39489" y="70297"/>
                  </a:cubicBezTo>
                  <a:cubicBezTo>
                    <a:pt x="39636" y="70326"/>
                    <a:pt x="39776" y="70339"/>
                    <a:pt x="39911" y="70339"/>
                  </a:cubicBezTo>
                  <a:cubicBezTo>
                    <a:pt x="40662" y="70339"/>
                    <a:pt x="41243" y="69952"/>
                    <a:pt x="41873" y="69933"/>
                  </a:cubicBezTo>
                  <a:cubicBezTo>
                    <a:pt x="43042" y="69899"/>
                    <a:pt x="44079" y="69407"/>
                    <a:pt x="45181" y="69148"/>
                  </a:cubicBezTo>
                  <a:cubicBezTo>
                    <a:pt x="46375" y="68864"/>
                    <a:pt x="47486" y="68334"/>
                    <a:pt x="48629" y="67903"/>
                  </a:cubicBezTo>
                  <a:cubicBezTo>
                    <a:pt x="49953" y="67402"/>
                    <a:pt x="51167" y="66707"/>
                    <a:pt x="52400" y="66067"/>
                  </a:cubicBezTo>
                  <a:cubicBezTo>
                    <a:pt x="53372" y="65563"/>
                    <a:pt x="54186" y="64736"/>
                    <a:pt x="55151" y="64162"/>
                  </a:cubicBezTo>
                  <a:cubicBezTo>
                    <a:pt x="55286" y="64082"/>
                    <a:pt x="55403" y="63966"/>
                    <a:pt x="55513" y="63851"/>
                  </a:cubicBezTo>
                  <a:cubicBezTo>
                    <a:pt x="56045" y="63302"/>
                    <a:pt x="56485" y="62598"/>
                    <a:pt x="57120" y="62225"/>
                  </a:cubicBezTo>
                  <a:cubicBezTo>
                    <a:pt x="58234" y="61572"/>
                    <a:pt x="58791" y="60436"/>
                    <a:pt x="59701" y="59615"/>
                  </a:cubicBezTo>
                  <a:cubicBezTo>
                    <a:pt x="60780" y="58638"/>
                    <a:pt x="61389" y="57284"/>
                    <a:pt x="62193" y="56085"/>
                  </a:cubicBezTo>
                  <a:cubicBezTo>
                    <a:pt x="63406" y="54279"/>
                    <a:pt x="64318" y="52288"/>
                    <a:pt x="64893" y="50191"/>
                  </a:cubicBezTo>
                  <a:cubicBezTo>
                    <a:pt x="65422" y="48268"/>
                    <a:pt x="65822" y="46311"/>
                    <a:pt x="66379" y="44398"/>
                  </a:cubicBezTo>
                  <a:cubicBezTo>
                    <a:pt x="66967" y="42380"/>
                    <a:pt x="67165" y="40302"/>
                    <a:pt x="67326" y="38238"/>
                  </a:cubicBezTo>
                  <a:cubicBezTo>
                    <a:pt x="67477" y="36321"/>
                    <a:pt x="67217" y="34389"/>
                    <a:pt x="66780" y="32497"/>
                  </a:cubicBezTo>
                  <a:cubicBezTo>
                    <a:pt x="66611" y="31763"/>
                    <a:pt x="66510" y="31012"/>
                    <a:pt x="66379" y="30268"/>
                  </a:cubicBezTo>
                  <a:cubicBezTo>
                    <a:pt x="66325" y="29965"/>
                    <a:pt x="66380" y="29758"/>
                    <a:pt x="66750" y="29758"/>
                  </a:cubicBezTo>
                  <a:cubicBezTo>
                    <a:pt x="66755" y="29758"/>
                    <a:pt x="66761" y="29758"/>
                    <a:pt x="66766" y="29758"/>
                  </a:cubicBezTo>
                  <a:cubicBezTo>
                    <a:pt x="66804" y="29758"/>
                    <a:pt x="66842" y="29759"/>
                    <a:pt x="66880" y="29759"/>
                  </a:cubicBezTo>
                  <a:cubicBezTo>
                    <a:pt x="67853" y="29759"/>
                    <a:pt x="68826" y="29590"/>
                    <a:pt x="69781" y="29503"/>
                  </a:cubicBezTo>
                  <a:cubicBezTo>
                    <a:pt x="71534" y="29343"/>
                    <a:pt x="73316" y="29212"/>
                    <a:pt x="75059" y="28860"/>
                  </a:cubicBezTo>
                  <a:cubicBezTo>
                    <a:pt x="75836" y="28705"/>
                    <a:pt x="76011" y="28261"/>
                    <a:pt x="75907" y="27616"/>
                  </a:cubicBezTo>
                  <a:cubicBezTo>
                    <a:pt x="75775" y="26780"/>
                    <a:pt x="75521" y="25926"/>
                    <a:pt x="75167" y="25205"/>
                  </a:cubicBezTo>
                  <a:cubicBezTo>
                    <a:pt x="74173" y="23173"/>
                    <a:pt x="73373" y="21045"/>
                    <a:pt x="71914" y="19228"/>
                  </a:cubicBezTo>
                  <a:cubicBezTo>
                    <a:pt x="70831" y="17878"/>
                    <a:pt x="69829" y="16454"/>
                    <a:pt x="68698" y="15134"/>
                  </a:cubicBezTo>
                  <a:cubicBezTo>
                    <a:pt x="67748" y="14026"/>
                    <a:pt x="66628" y="13079"/>
                    <a:pt x="65598" y="12055"/>
                  </a:cubicBezTo>
                  <a:cubicBezTo>
                    <a:pt x="64542" y="11007"/>
                    <a:pt x="63294" y="10098"/>
                    <a:pt x="62022" y="9252"/>
                  </a:cubicBezTo>
                  <a:cubicBezTo>
                    <a:pt x="60116" y="7986"/>
                    <a:pt x="58296" y="6584"/>
                    <a:pt x="56230" y="5579"/>
                  </a:cubicBezTo>
                  <a:cubicBezTo>
                    <a:pt x="54869" y="4916"/>
                    <a:pt x="53531" y="4209"/>
                    <a:pt x="52105" y="3675"/>
                  </a:cubicBezTo>
                  <a:cubicBezTo>
                    <a:pt x="51521" y="3456"/>
                    <a:pt x="50927" y="3295"/>
                    <a:pt x="50341" y="3101"/>
                  </a:cubicBezTo>
                  <a:cubicBezTo>
                    <a:pt x="49757" y="2908"/>
                    <a:pt x="49235" y="2591"/>
                    <a:pt x="48615" y="2441"/>
                  </a:cubicBezTo>
                  <a:cubicBezTo>
                    <a:pt x="47914" y="2272"/>
                    <a:pt x="47147" y="2322"/>
                    <a:pt x="46500" y="1855"/>
                  </a:cubicBezTo>
                  <a:cubicBezTo>
                    <a:pt x="46025" y="1511"/>
                    <a:pt x="45377" y="1580"/>
                    <a:pt x="44821" y="1281"/>
                  </a:cubicBezTo>
                  <a:cubicBezTo>
                    <a:pt x="44670" y="1199"/>
                    <a:pt x="44457" y="1186"/>
                    <a:pt x="44222" y="1186"/>
                  </a:cubicBezTo>
                  <a:cubicBezTo>
                    <a:pt x="44113" y="1186"/>
                    <a:pt x="43999" y="1189"/>
                    <a:pt x="43884" y="1189"/>
                  </a:cubicBezTo>
                  <a:cubicBezTo>
                    <a:pt x="43698" y="1189"/>
                    <a:pt x="43510" y="1182"/>
                    <a:pt x="43334" y="1144"/>
                  </a:cubicBezTo>
                  <a:cubicBezTo>
                    <a:pt x="41733" y="800"/>
                    <a:pt x="40125" y="472"/>
                    <a:pt x="38504" y="262"/>
                  </a:cubicBezTo>
                  <a:cubicBezTo>
                    <a:pt x="37990" y="196"/>
                    <a:pt x="37472" y="154"/>
                    <a:pt x="36946" y="154"/>
                  </a:cubicBezTo>
                  <a:cubicBezTo>
                    <a:pt x="36584" y="154"/>
                    <a:pt x="36218" y="173"/>
                    <a:pt x="35845" y="218"/>
                  </a:cubicBezTo>
                  <a:cubicBezTo>
                    <a:pt x="35506" y="259"/>
                    <a:pt x="35120" y="322"/>
                    <a:pt x="34726" y="322"/>
                  </a:cubicBezTo>
                  <a:cubicBezTo>
                    <a:pt x="34352" y="322"/>
                    <a:pt x="33970" y="265"/>
                    <a:pt x="33613" y="78"/>
                  </a:cubicBezTo>
                  <a:cubicBezTo>
                    <a:pt x="33502" y="20"/>
                    <a:pt x="33365" y="0"/>
                    <a:pt x="33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73;p33">
              <a:extLst>
                <a:ext uri="{FF2B5EF4-FFF2-40B4-BE49-F238E27FC236}">
                  <a16:creationId xmlns:a16="http://schemas.microsoft.com/office/drawing/2014/main" id="{B30764C4-E7CC-4E2B-AE97-E6A2636E6A42}"/>
                </a:ext>
              </a:extLst>
            </p:cNvPr>
            <p:cNvSpPr/>
            <p:nvPr/>
          </p:nvSpPr>
          <p:spPr>
            <a:xfrm>
              <a:off x="1560411" y="1479416"/>
              <a:ext cx="951930" cy="881790"/>
            </a:xfrm>
            <a:custGeom>
              <a:avLst/>
              <a:gdLst/>
              <a:ahLst/>
              <a:cxnLst/>
              <a:rect l="l" t="t" r="r" b="b"/>
              <a:pathLst>
                <a:path w="72528" h="67184" extrusionOk="0">
                  <a:moveTo>
                    <a:pt x="37153" y="1"/>
                  </a:moveTo>
                  <a:cubicBezTo>
                    <a:pt x="37099" y="1"/>
                    <a:pt x="37046" y="10"/>
                    <a:pt x="36995" y="32"/>
                  </a:cubicBezTo>
                  <a:cubicBezTo>
                    <a:pt x="36646" y="181"/>
                    <a:pt x="36298" y="230"/>
                    <a:pt x="35952" y="230"/>
                  </a:cubicBezTo>
                  <a:cubicBezTo>
                    <a:pt x="35351" y="230"/>
                    <a:pt x="34754" y="83"/>
                    <a:pt x="34165" y="56"/>
                  </a:cubicBezTo>
                  <a:cubicBezTo>
                    <a:pt x="33487" y="24"/>
                    <a:pt x="32807" y="5"/>
                    <a:pt x="32131" y="5"/>
                  </a:cubicBezTo>
                  <a:cubicBezTo>
                    <a:pt x="31687" y="5"/>
                    <a:pt x="31245" y="13"/>
                    <a:pt x="30806" y="31"/>
                  </a:cubicBezTo>
                  <a:cubicBezTo>
                    <a:pt x="29574" y="80"/>
                    <a:pt x="28336" y="314"/>
                    <a:pt x="27104" y="480"/>
                  </a:cubicBezTo>
                  <a:cubicBezTo>
                    <a:pt x="25808" y="654"/>
                    <a:pt x="24477" y="793"/>
                    <a:pt x="23243" y="1118"/>
                  </a:cubicBezTo>
                  <a:cubicBezTo>
                    <a:pt x="22263" y="1376"/>
                    <a:pt x="21238" y="1706"/>
                    <a:pt x="20259" y="2106"/>
                  </a:cubicBezTo>
                  <a:cubicBezTo>
                    <a:pt x="18823" y="2694"/>
                    <a:pt x="17392" y="3290"/>
                    <a:pt x="16070" y="4075"/>
                  </a:cubicBezTo>
                  <a:cubicBezTo>
                    <a:pt x="13878" y="5379"/>
                    <a:pt x="11680" y="6717"/>
                    <a:pt x="9897" y="8574"/>
                  </a:cubicBezTo>
                  <a:cubicBezTo>
                    <a:pt x="9473" y="9014"/>
                    <a:pt x="8984" y="9381"/>
                    <a:pt x="8581" y="9850"/>
                  </a:cubicBezTo>
                  <a:cubicBezTo>
                    <a:pt x="7845" y="10704"/>
                    <a:pt x="7159" y="11592"/>
                    <a:pt x="6464" y="12477"/>
                  </a:cubicBezTo>
                  <a:cubicBezTo>
                    <a:pt x="5677" y="13480"/>
                    <a:pt x="5023" y="14549"/>
                    <a:pt x="4440" y="15660"/>
                  </a:cubicBezTo>
                  <a:cubicBezTo>
                    <a:pt x="3897" y="16690"/>
                    <a:pt x="3479" y="17788"/>
                    <a:pt x="3034" y="18866"/>
                  </a:cubicBezTo>
                  <a:cubicBezTo>
                    <a:pt x="2804" y="19428"/>
                    <a:pt x="2801" y="20233"/>
                    <a:pt x="2398" y="20538"/>
                  </a:cubicBezTo>
                  <a:cubicBezTo>
                    <a:pt x="1718" y="21055"/>
                    <a:pt x="2323" y="21601"/>
                    <a:pt x="2104" y="22078"/>
                  </a:cubicBezTo>
                  <a:cubicBezTo>
                    <a:pt x="1939" y="22438"/>
                    <a:pt x="1603" y="22674"/>
                    <a:pt x="1525" y="23108"/>
                  </a:cubicBezTo>
                  <a:cubicBezTo>
                    <a:pt x="1214" y="24880"/>
                    <a:pt x="601" y="26583"/>
                    <a:pt x="372" y="28380"/>
                  </a:cubicBezTo>
                  <a:cubicBezTo>
                    <a:pt x="279" y="29119"/>
                    <a:pt x="22" y="29827"/>
                    <a:pt x="383" y="30563"/>
                  </a:cubicBezTo>
                  <a:cubicBezTo>
                    <a:pt x="481" y="30762"/>
                    <a:pt x="357" y="31009"/>
                    <a:pt x="220" y="31160"/>
                  </a:cubicBezTo>
                  <a:cubicBezTo>
                    <a:pt x="10" y="31392"/>
                    <a:pt x="5" y="31616"/>
                    <a:pt x="86" y="31885"/>
                  </a:cubicBezTo>
                  <a:cubicBezTo>
                    <a:pt x="262" y="32467"/>
                    <a:pt x="0" y="33075"/>
                    <a:pt x="223" y="33682"/>
                  </a:cubicBezTo>
                  <a:cubicBezTo>
                    <a:pt x="296" y="33882"/>
                    <a:pt x="388" y="34249"/>
                    <a:pt x="322" y="34476"/>
                  </a:cubicBezTo>
                  <a:cubicBezTo>
                    <a:pt x="27" y="35505"/>
                    <a:pt x="242" y="36517"/>
                    <a:pt x="511" y="37469"/>
                  </a:cubicBezTo>
                  <a:cubicBezTo>
                    <a:pt x="646" y="37944"/>
                    <a:pt x="809" y="38412"/>
                    <a:pt x="842" y="38902"/>
                  </a:cubicBezTo>
                  <a:cubicBezTo>
                    <a:pt x="959" y="40716"/>
                    <a:pt x="1365" y="42479"/>
                    <a:pt x="1848" y="44213"/>
                  </a:cubicBezTo>
                  <a:cubicBezTo>
                    <a:pt x="2058" y="44971"/>
                    <a:pt x="2296" y="45747"/>
                    <a:pt x="2623" y="46494"/>
                  </a:cubicBezTo>
                  <a:cubicBezTo>
                    <a:pt x="2861" y="47035"/>
                    <a:pt x="3039" y="47710"/>
                    <a:pt x="3295" y="48256"/>
                  </a:cubicBezTo>
                  <a:cubicBezTo>
                    <a:pt x="4037" y="49841"/>
                    <a:pt x="4863" y="51380"/>
                    <a:pt x="5834" y="52864"/>
                  </a:cubicBezTo>
                  <a:cubicBezTo>
                    <a:pt x="6643" y="54102"/>
                    <a:pt x="7713" y="55043"/>
                    <a:pt x="8668" y="56087"/>
                  </a:cubicBezTo>
                  <a:cubicBezTo>
                    <a:pt x="9684" y="57198"/>
                    <a:pt x="10865" y="58207"/>
                    <a:pt x="11923" y="59284"/>
                  </a:cubicBezTo>
                  <a:cubicBezTo>
                    <a:pt x="13324" y="60709"/>
                    <a:pt x="15009" y="61659"/>
                    <a:pt x="16621" y="62734"/>
                  </a:cubicBezTo>
                  <a:cubicBezTo>
                    <a:pt x="17028" y="63006"/>
                    <a:pt x="17430" y="63367"/>
                    <a:pt x="17937" y="63528"/>
                  </a:cubicBezTo>
                  <a:cubicBezTo>
                    <a:pt x="19749" y="64103"/>
                    <a:pt x="21354" y="65175"/>
                    <a:pt x="23262" y="65570"/>
                  </a:cubicBezTo>
                  <a:cubicBezTo>
                    <a:pt x="24727" y="65873"/>
                    <a:pt x="26119" y="66510"/>
                    <a:pt x="27625" y="66740"/>
                  </a:cubicBezTo>
                  <a:cubicBezTo>
                    <a:pt x="29173" y="66976"/>
                    <a:pt x="30708" y="67137"/>
                    <a:pt x="32284" y="67177"/>
                  </a:cubicBezTo>
                  <a:cubicBezTo>
                    <a:pt x="32454" y="67181"/>
                    <a:pt x="32624" y="67183"/>
                    <a:pt x="32794" y="67183"/>
                  </a:cubicBezTo>
                  <a:cubicBezTo>
                    <a:pt x="34026" y="67183"/>
                    <a:pt x="35250" y="67083"/>
                    <a:pt x="36477" y="67083"/>
                  </a:cubicBezTo>
                  <a:cubicBezTo>
                    <a:pt x="36657" y="67083"/>
                    <a:pt x="36837" y="67085"/>
                    <a:pt x="37018" y="67090"/>
                  </a:cubicBezTo>
                  <a:cubicBezTo>
                    <a:pt x="37065" y="67091"/>
                    <a:pt x="37111" y="67092"/>
                    <a:pt x="37158" y="67092"/>
                  </a:cubicBezTo>
                  <a:cubicBezTo>
                    <a:pt x="38603" y="67092"/>
                    <a:pt x="39892" y="66472"/>
                    <a:pt x="41237" y="66085"/>
                  </a:cubicBezTo>
                  <a:cubicBezTo>
                    <a:pt x="42694" y="65666"/>
                    <a:pt x="44077" y="64960"/>
                    <a:pt x="45526" y="64602"/>
                  </a:cubicBezTo>
                  <a:cubicBezTo>
                    <a:pt x="46408" y="64385"/>
                    <a:pt x="47047" y="63812"/>
                    <a:pt x="47884" y="63552"/>
                  </a:cubicBezTo>
                  <a:cubicBezTo>
                    <a:pt x="48705" y="63297"/>
                    <a:pt x="49687" y="62860"/>
                    <a:pt x="50247" y="62031"/>
                  </a:cubicBezTo>
                  <a:cubicBezTo>
                    <a:pt x="50841" y="61151"/>
                    <a:pt x="52209" y="61180"/>
                    <a:pt x="52554" y="60023"/>
                  </a:cubicBezTo>
                  <a:cubicBezTo>
                    <a:pt x="52576" y="59947"/>
                    <a:pt x="52725" y="59906"/>
                    <a:pt x="52815" y="59850"/>
                  </a:cubicBezTo>
                  <a:cubicBezTo>
                    <a:pt x="53182" y="59623"/>
                    <a:pt x="54142" y="60003"/>
                    <a:pt x="53722" y="58965"/>
                  </a:cubicBezTo>
                  <a:cubicBezTo>
                    <a:pt x="53717" y="58956"/>
                    <a:pt x="53753" y="58921"/>
                    <a:pt x="53777" y="58912"/>
                  </a:cubicBezTo>
                  <a:cubicBezTo>
                    <a:pt x="54525" y="58565"/>
                    <a:pt x="55099" y="58025"/>
                    <a:pt x="55438" y="57279"/>
                  </a:cubicBezTo>
                  <a:cubicBezTo>
                    <a:pt x="55488" y="57169"/>
                    <a:pt x="55559" y="57140"/>
                    <a:pt x="55637" y="57140"/>
                  </a:cubicBezTo>
                  <a:cubicBezTo>
                    <a:pt x="55721" y="57140"/>
                    <a:pt x="55814" y="57172"/>
                    <a:pt x="55899" y="57172"/>
                  </a:cubicBezTo>
                  <a:cubicBezTo>
                    <a:pt x="55988" y="57172"/>
                    <a:pt x="56069" y="57137"/>
                    <a:pt x="56124" y="56996"/>
                  </a:cubicBezTo>
                  <a:cubicBezTo>
                    <a:pt x="56502" y="56012"/>
                    <a:pt x="57334" y="55320"/>
                    <a:pt x="57882" y="54438"/>
                  </a:cubicBezTo>
                  <a:cubicBezTo>
                    <a:pt x="58037" y="54188"/>
                    <a:pt x="58003" y="53908"/>
                    <a:pt x="58207" y="53656"/>
                  </a:cubicBezTo>
                  <a:cubicBezTo>
                    <a:pt x="58974" y="52702"/>
                    <a:pt x="59557" y="51621"/>
                    <a:pt x="60044" y="50501"/>
                  </a:cubicBezTo>
                  <a:cubicBezTo>
                    <a:pt x="60424" y="49625"/>
                    <a:pt x="60550" y="48631"/>
                    <a:pt x="61317" y="47945"/>
                  </a:cubicBezTo>
                  <a:cubicBezTo>
                    <a:pt x="61385" y="47883"/>
                    <a:pt x="61373" y="47740"/>
                    <a:pt x="61424" y="47646"/>
                  </a:cubicBezTo>
                  <a:cubicBezTo>
                    <a:pt x="62020" y="46551"/>
                    <a:pt x="62051" y="45296"/>
                    <a:pt x="62395" y="44128"/>
                  </a:cubicBezTo>
                  <a:cubicBezTo>
                    <a:pt x="62802" y="42735"/>
                    <a:pt x="62983" y="41275"/>
                    <a:pt x="63246" y="39840"/>
                  </a:cubicBezTo>
                  <a:cubicBezTo>
                    <a:pt x="63448" y="38731"/>
                    <a:pt x="63817" y="37608"/>
                    <a:pt x="63761" y="36508"/>
                  </a:cubicBezTo>
                  <a:cubicBezTo>
                    <a:pt x="63698" y="35317"/>
                    <a:pt x="63770" y="34112"/>
                    <a:pt x="63586" y="32919"/>
                  </a:cubicBezTo>
                  <a:cubicBezTo>
                    <a:pt x="63509" y="32409"/>
                    <a:pt x="63252" y="31880"/>
                    <a:pt x="63319" y="31421"/>
                  </a:cubicBezTo>
                  <a:cubicBezTo>
                    <a:pt x="63443" y="30550"/>
                    <a:pt x="62648" y="29779"/>
                    <a:pt x="63137" y="28914"/>
                  </a:cubicBezTo>
                  <a:cubicBezTo>
                    <a:pt x="62578" y="28470"/>
                    <a:pt x="62877" y="27753"/>
                    <a:pt x="62623" y="27266"/>
                  </a:cubicBezTo>
                  <a:cubicBezTo>
                    <a:pt x="62412" y="26857"/>
                    <a:pt x="62654" y="26773"/>
                    <a:pt x="62793" y="26590"/>
                  </a:cubicBezTo>
                  <a:cubicBezTo>
                    <a:pt x="62973" y="26352"/>
                    <a:pt x="63321" y="26222"/>
                    <a:pt x="63549" y="26222"/>
                  </a:cubicBezTo>
                  <a:cubicBezTo>
                    <a:pt x="63582" y="26222"/>
                    <a:pt x="63613" y="26224"/>
                    <a:pt x="63641" y="26230"/>
                  </a:cubicBezTo>
                  <a:cubicBezTo>
                    <a:pt x="63772" y="26257"/>
                    <a:pt x="63902" y="26269"/>
                    <a:pt x="64031" y="26269"/>
                  </a:cubicBezTo>
                  <a:cubicBezTo>
                    <a:pt x="64648" y="26269"/>
                    <a:pt x="65234" y="26010"/>
                    <a:pt x="65857" y="26010"/>
                  </a:cubicBezTo>
                  <a:cubicBezTo>
                    <a:pt x="65968" y="26010"/>
                    <a:pt x="66080" y="26018"/>
                    <a:pt x="66194" y="26037"/>
                  </a:cubicBezTo>
                  <a:cubicBezTo>
                    <a:pt x="66365" y="26067"/>
                    <a:pt x="66569" y="26087"/>
                    <a:pt x="66774" y="26087"/>
                  </a:cubicBezTo>
                  <a:cubicBezTo>
                    <a:pt x="67005" y="26087"/>
                    <a:pt x="67236" y="26061"/>
                    <a:pt x="67426" y="25992"/>
                  </a:cubicBezTo>
                  <a:cubicBezTo>
                    <a:pt x="67810" y="25853"/>
                    <a:pt x="68197" y="25829"/>
                    <a:pt x="68558" y="25829"/>
                  </a:cubicBezTo>
                  <a:cubicBezTo>
                    <a:pt x="68755" y="25829"/>
                    <a:pt x="68945" y="25836"/>
                    <a:pt x="69123" y="25836"/>
                  </a:cubicBezTo>
                  <a:cubicBezTo>
                    <a:pt x="69325" y="25836"/>
                    <a:pt x="69512" y="25827"/>
                    <a:pt x="69677" y="25787"/>
                  </a:cubicBezTo>
                  <a:cubicBezTo>
                    <a:pt x="69714" y="25788"/>
                    <a:pt x="69751" y="25788"/>
                    <a:pt x="69787" y="25788"/>
                  </a:cubicBezTo>
                  <a:cubicBezTo>
                    <a:pt x="70695" y="25788"/>
                    <a:pt x="71381" y="25478"/>
                    <a:pt x="72094" y="25478"/>
                  </a:cubicBezTo>
                  <a:cubicBezTo>
                    <a:pt x="72165" y="25478"/>
                    <a:pt x="72237" y="25481"/>
                    <a:pt x="72309" y="25488"/>
                  </a:cubicBezTo>
                  <a:cubicBezTo>
                    <a:pt x="72320" y="25489"/>
                    <a:pt x="72330" y="25490"/>
                    <a:pt x="72340" y="25490"/>
                  </a:cubicBezTo>
                  <a:cubicBezTo>
                    <a:pt x="72527" y="25490"/>
                    <a:pt x="72503" y="25311"/>
                    <a:pt x="72446" y="25143"/>
                  </a:cubicBezTo>
                  <a:cubicBezTo>
                    <a:pt x="71616" y="22764"/>
                    <a:pt x="70632" y="20476"/>
                    <a:pt x="69113" y="18427"/>
                  </a:cubicBezTo>
                  <a:cubicBezTo>
                    <a:pt x="68235" y="17239"/>
                    <a:pt x="67387" y="15996"/>
                    <a:pt x="66348" y="14980"/>
                  </a:cubicBezTo>
                  <a:cubicBezTo>
                    <a:pt x="64966" y="13631"/>
                    <a:pt x="63729" y="12076"/>
                    <a:pt x="62129" y="11013"/>
                  </a:cubicBezTo>
                  <a:cubicBezTo>
                    <a:pt x="60554" y="9968"/>
                    <a:pt x="59221" y="8635"/>
                    <a:pt x="57608" y="7636"/>
                  </a:cubicBezTo>
                  <a:cubicBezTo>
                    <a:pt x="56297" y="6824"/>
                    <a:pt x="54999" y="5984"/>
                    <a:pt x="53679" y="5180"/>
                  </a:cubicBezTo>
                  <a:cubicBezTo>
                    <a:pt x="53120" y="4839"/>
                    <a:pt x="52478" y="4777"/>
                    <a:pt x="51955" y="4458"/>
                  </a:cubicBezTo>
                  <a:cubicBezTo>
                    <a:pt x="51505" y="4184"/>
                    <a:pt x="51060" y="4002"/>
                    <a:pt x="50561" y="3867"/>
                  </a:cubicBezTo>
                  <a:cubicBezTo>
                    <a:pt x="50124" y="3750"/>
                    <a:pt x="49811" y="3395"/>
                    <a:pt x="49334" y="3229"/>
                  </a:cubicBezTo>
                  <a:cubicBezTo>
                    <a:pt x="48470" y="2932"/>
                    <a:pt x="47467" y="2941"/>
                    <a:pt x="46728" y="2313"/>
                  </a:cubicBezTo>
                  <a:cubicBezTo>
                    <a:pt x="46336" y="1980"/>
                    <a:pt x="45861" y="1858"/>
                    <a:pt x="45406" y="1858"/>
                  </a:cubicBezTo>
                  <a:cubicBezTo>
                    <a:pt x="45290" y="1858"/>
                    <a:pt x="45176" y="1866"/>
                    <a:pt x="45065" y="1880"/>
                  </a:cubicBezTo>
                  <a:cubicBezTo>
                    <a:pt x="45030" y="1885"/>
                    <a:pt x="44996" y="1887"/>
                    <a:pt x="44964" y="1887"/>
                  </a:cubicBezTo>
                  <a:cubicBezTo>
                    <a:pt x="44459" y="1887"/>
                    <a:pt x="44220" y="1379"/>
                    <a:pt x="43700" y="1379"/>
                  </a:cubicBezTo>
                  <a:cubicBezTo>
                    <a:pt x="43664" y="1379"/>
                    <a:pt x="43626" y="1382"/>
                    <a:pt x="43587" y="1387"/>
                  </a:cubicBezTo>
                  <a:cubicBezTo>
                    <a:pt x="43534" y="1394"/>
                    <a:pt x="43480" y="1398"/>
                    <a:pt x="43427" y="1398"/>
                  </a:cubicBezTo>
                  <a:cubicBezTo>
                    <a:pt x="42771" y="1398"/>
                    <a:pt x="42151" y="892"/>
                    <a:pt x="41487" y="794"/>
                  </a:cubicBezTo>
                  <a:cubicBezTo>
                    <a:pt x="40325" y="620"/>
                    <a:pt x="39154" y="533"/>
                    <a:pt x="37996" y="287"/>
                  </a:cubicBezTo>
                  <a:cubicBezTo>
                    <a:pt x="37710" y="227"/>
                    <a:pt x="37417" y="1"/>
                    <a:pt x="37153" y="1"/>
                  </a:cubicBezTo>
                  <a:close/>
                </a:path>
              </a:pathLst>
            </a:custGeom>
            <a:solidFill>
              <a:srgbClr val="B2C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t>BUILT IN DEPENDENCY INJECTION</a:t>
              </a:r>
              <a:endParaRPr sz="1200" dirty="0"/>
            </a:p>
          </p:txBody>
        </p:sp>
      </p:grpSp>
      <p:grpSp>
        <p:nvGrpSpPr>
          <p:cNvPr id="26" name="Google Shape;971;p33">
            <a:extLst>
              <a:ext uri="{FF2B5EF4-FFF2-40B4-BE49-F238E27FC236}">
                <a16:creationId xmlns:a16="http://schemas.microsoft.com/office/drawing/2014/main" id="{E806F8E3-DC75-48D4-AB1A-6774984DC4B9}"/>
              </a:ext>
            </a:extLst>
          </p:cNvPr>
          <p:cNvGrpSpPr/>
          <p:nvPr/>
        </p:nvGrpSpPr>
        <p:grpSpPr>
          <a:xfrm>
            <a:off x="6872980" y="816223"/>
            <a:ext cx="1392187" cy="1198952"/>
            <a:chOff x="1535763" y="1453020"/>
            <a:chExt cx="997658" cy="927032"/>
          </a:xfrm>
        </p:grpSpPr>
        <p:sp>
          <p:nvSpPr>
            <p:cNvPr id="27" name="Google Shape;972;p33">
              <a:extLst>
                <a:ext uri="{FF2B5EF4-FFF2-40B4-BE49-F238E27FC236}">
                  <a16:creationId xmlns:a16="http://schemas.microsoft.com/office/drawing/2014/main" id="{7AD37B16-9E81-4AC1-9E02-2A4C37778E59}"/>
                </a:ext>
              </a:extLst>
            </p:cNvPr>
            <p:cNvSpPr/>
            <p:nvPr/>
          </p:nvSpPr>
          <p:spPr>
            <a:xfrm>
              <a:off x="1535763" y="1453020"/>
              <a:ext cx="997658" cy="927032"/>
            </a:xfrm>
            <a:custGeom>
              <a:avLst/>
              <a:gdLst/>
              <a:ahLst/>
              <a:cxnLst/>
              <a:rect l="l" t="t" r="r" b="b"/>
              <a:pathLst>
                <a:path w="76012" h="70631" extrusionOk="0">
                  <a:moveTo>
                    <a:pt x="39031" y="2012"/>
                  </a:moveTo>
                  <a:cubicBezTo>
                    <a:pt x="39295" y="2012"/>
                    <a:pt x="39588" y="2238"/>
                    <a:pt x="39874" y="2298"/>
                  </a:cubicBezTo>
                  <a:cubicBezTo>
                    <a:pt x="41032" y="2544"/>
                    <a:pt x="42203" y="2631"/>
                    <a:pt x="43365" y="2805"/>
                  </a:cubicBezTo>
                  <a:cubicBezTo>
                    <a:pt x="44029" y="2903"/>
                    <a:pt x="44649" y="3409"/>
                    <a:pt x="45305" y="3409"/>
                  </a:cubicBezTo>
                  <a:cubicBezTo>
                    <a:pt x="45358" y="3409"/>
                    <a:pt x="45412" y="3405"/>
                    <a:pt x="45465" y="3398"/>
                  </a:cubicBezTo>
                  <a:cubicBezTo>
                    <a:pt x="45504" y="3393"/>
                    <a:pt x="45542" y="3390"/>
                    <a:pt x="45578" y="3390"/>
                  </a:cubicBezTo>
                  <a:cubicBezTo>
                    <a:pt x="46098" y="3390"/>
                    <a:pt x="46337" y="3898"/>
                    <a:pt x="46842" y="3898"/>
                  </a:cubicBezTo>
                  <a:cubicBezTo>
                    <a:pt x="46874" y="3898"/>
                    <a:pt x="46908" y="3896"/>
                    <a:pt x="46943" y="3891"/>
                  </a:cubicBezTo>
                  <a:cubicBezTo>
                    <a:pt x="47054" y="3877"/>
                    <a:pt x="47168" y="3869"/>
                    <a:pt x="47284" y="3869"/>
                  </a:cubicBezTo>
                  <a:cubicBezTo>
                    <a:pt x="47739" y="3869"/>
                    <a:pt x="48214" y="3991"/>
                    <a:pt x="48606" y="4324"/>
                  </a:cubicBezTo>
                  <a:cubicBezTo>
                    <a:pt x="49345" y="4952"/>
                    <a:pt x="50348" y="4943"/>
                    <a:pt x="51212" y="5240"/>
                  </a:cubicBezTo>
                  <a:cubicBezTo>
                    <a:pt x="51689" y="5406"/>
                    <a:pt x="52002" y="5761"/>
                    <a:pt x="52439" y="5878"/>
                  </a:cubicBezTo>
                  <a:cubicBezTo>
                    <a:pt x="52938" y="6013"/>
                    <a:pt x="53383" y="6195"/>
                    <a:pt x="53833" y="6469"/>
                  </a:cubicBezTo>
                  <a:cubicBezTo>
                    <a:pt x="54356" y="6788"/>
                    <a:pt x="54998" y="6850"/>
                    <a:pt x="55557" y="7191"/>
                  </a:cubicBezTo>
                  <a:cubicBezTo>
                    <a:pt x="56877" y="7995"/>
                    <a:pt x="58175" y="8835"/>
                    <a:pt x="59486" y="9647"/>
                  </a:cubicBezTo>
                  <a:cubicBezTo>
                    <a:pt x="61099" y="10646"/>
                    <a:pt x="62432" y="11979"/>
                    <a:pt x="64007" y="13024"/>
                  </a:cubicBezTo>
                  <a:cubicBezTo>
                    <a:pt x="65607" y="14087"/>
                    <a:pt x="66844" y="15642"/>
                    <a:pt x="68224" y="16991"/>
                  </a:cubicBezTo>
                  <a:cubicBezTo>
                    <a:pt x="69265" y="18007"/>
                    <a:pt x="70111" y="19250"/>
                    <a:pt x="70991" y="20438"/>
                  </a:cubicBezTo>
                  <a:cubicBezTo>
                    <a:pt x="72510" y="22487"/>
                    <a:pt x="73494" y="24775"/>
                    <a:pt x="74324" y="27154"/>
                  </a:cubicBezTo>
                  <a:cubicBezTo>
                    <a:pt x="74381" y="27322"/>
                    <a:pt x="74405" y="27501"/>
                    <a:pt x="74218" y="27501"/>
                  </a:cubicBezTo>
                  <a:cubicBezTo>
                    <a:pt x="74208" y="27501"/>
                    <a:pt x="74198" y="27500"/>
                    <a:pt x="74187" y="27499"/>
                  </a:cubicBezTo>
                  <a:cubicBezTo>
                    <a:pt x="74115" y="27492"/>
                    <a:pt x="74043" y="27489"/>
                    <a:pt x="73972" y="27489"/>
                  </a:cubicBezTo>
                  <a:cubicBezTo>
                    <a:pt x="73258" y="27489"/>
                    <a:pt x="72573" y="27799"/>
                    <a:pt x="71665" y="27799"/>
                  </a:cubicBezTo>
                  <a:cubicBezTo>
                    <a:pt x="71629" y="27799"/>
                    <a:pt x="71592" y="27799"/>
                    <a:pt x="71555" y="27798"/>
                  </a:cubicBezTo>
                  <a:cubicBezTo>
                    <a:pt x="71390" y="27838"/>
                    <a:pt x="71203" y="27847"/>
                    <a:pt x="71001" y="27847"/>
                  </a:cubicBezTo>
                  <a:cubicBezTo>
                    <a:pt x="70823" y="27847"/>
                    <a:pt x="70633" y="27840"/>
                    <a:pt x="70436" y="27840"/>
                  </a:cubicBezTo>
                  <a:cubicBezTo>
                    <a:pt x="70075" y="27840"/>
                    <a:pt x="69688" y="27864"/>
                    <a:pt x="69304" y="28003"/>
                  </a:cubicBezTo>
                  <a:cubicBezTo>
                    <a:pt x="69114" y="28072"/>
                    <a:pt x="68883" y="28098"/>
                    <a:pt x="68652" y="28098"/>
                  </a:cubicBezTo>
                  <a:cubicBezTo>
                    <a:pt x="68447" y="28098"/>
                    <a:pt x="68243" y="28078"/>
                    <a:pt x="68072" y="28048"/>
                  </a:cubicBezTo>
                  <a:cubicBezTo>
                    <a:pt x="67958" y="28029"/>
                    <a:pt x="67846" y="28021"/>
                    <a:pt x="67735" y="28021"/>
                  </a:cubicBezTo>
                  <a:cubicBezTo>
                    <a:pt x="67112" y="28021"/>
                    <a:pt x="66526" y="28280"/>
                    <a:pt x="65909" y="28280"/>
                  </a:cubicBezTo>
                  <a:cubicBezTo>
                    <a:pt x="65780" y="28280"/>
                    <a:pt x="65650" y="28268"/>
                    <a:pt x="65519" y="28241"/>
                  </a:cubicBezTo>
                  <a:cubicBezTo>
                    <a:pt x="65491" y="28235"/>
                    <a:pt x="65460" y="28233"/>
                    <a:pt x="65427" y="28233"/>
                  </a:cubicBezTo>
                  <a:cubicBezTo>
                    <a:pt x="65199" y="28233"/>
                    <a:pt x="64851" y="28363"/>
                    <a:pt x="64671" y="28601"/>
                  </a:cubicBezTo>
                  <a:cubicBezTo>
                    <a:pt x="64532" y="28784"/>
                    <a:pt x="64290" y="28868"/>
                    <a:pt x="64501" y="29277"/>
                  </a:cubicBezTo>
                  <a:cubicBezTo>
                    <a:pt x="64755" y="29764"/>
                    <a:pt x="64456" y="30481"/>
                    <a:pt x="65015" y="30925"/>
                  </a:cubicBezTo>
                  <a:cubicBezTo>
                    <a:pt x="64526" y="31790"/>
                    <a:pt x="65321" y="32561"/>
                    <a:pt x="65197" y="33432"/>
                  </a:cubicBezTo>
                  <a:cubicBezTo>
                    <a:pt x="65130" y="33891"/>
                    <a:pt x="65387" y="34420"/>
                    <a:pt x="65464" y="34930"/>
                  </a:cubicBezTo>
                  <a:cubicBezTo>
                    <a:pt x="65648" y="36123"/>
                    <a:pt x="65576" y="37328"/>
                    <a:pt x="65639" y="38519"/>
                  </a:cubicBezTo>
                  <a:cubicBezTo>
                    <a:pt x="65695" y="39619"/>
                    <a:pt x="65326" y="40742"/>
                    <a:pt x="65124" y="41851"/>
                  </a:cubicBezTo>
                  <a:cubicBezTo>
                    <a:pt x="64861" y="43286"/>
                    <a:pt x="64680" y="44746"/>
                    <a:pt x="64273" y="46139"/>
                  </a:cubicBezTo>
                  <a:cubicBezTo>
                    <a:pt x="63929" y="47307"/>
                    <a:pt x="63898" y="48562"/>
                    <a:pt x="63302" y="49657"/>
                  </a:cubicBezTo>
                  <a:cubicBezTo>
                    <a:pt x="63251" y="49751"/>
                    <a:pt x="63263" y="49894"/>
                    <a:pt x="63195" y="49956"/>
                  </a:cubicBezTo>
                  <a:cubicBezTo>
                    <a:pt x="62428" y="50642"/>
                    <a:pt x="62302" y="51636"/>
                    <a:pt x="61922" y="52512"/>
                  </a:cubicBezTo>
                  <a:cubicBezTo>
                    <a:pt x="61435" y="53632"/>
                    <a:pt x="60852" y="54713"/>
                    <a:pt x="60085" y="55667"/>
                  </a:cubicBezTo>
                  <a:cubicBezTo>
                    <a:pt x="59881" y="55919"/>
                    <a:pt x="59915" y="56199"/>
                    <a:pt x="59760" y="56449"/>
                  </a:cubicBezTo>
                  <a:cubicBezTo>
                    <a:pt x="59212" y="57331"/>
                    <a:pt x="58380" y="58023"/>
                    <a:pt x="58002" y="59007"/>
                  </a:cubicBezTo>
                  <a:cubicBezTo>
                    <a:pt x="57947" y="59148"/>
                    <a:pt x="57866" y="59183"/>
                    <a:pt x="57777" y="59183"/>
                  </a:cubicBezTo>
                  <a:cubicBezTo>
                    <a:pt x="57692" y="59183"/>
                    <a:pt x="57599" y="59151"/>
                    <a:pt x="57515" y="59151"/>
                  </a:cubicBezTo>
                  <a:cubicBezTo>
                    <a:pt x="57437" y="59151"/>
                    <a:pt x="57366" y="59180"/>
                    <a:pt x="57316" y="59290"/>
                  </a:cubicBezTo>
                  <a:cubicBezTo>
                    <a:pt x="56977" y="60036"/>
                    <a:pt x="56403" y="60576"/>
                    <a:pt x="55655" y="60923"/>
                  </a:cubicBezTo>
                  <a:cubicBezTo>
                    <a:pt x="55631" y="60932"/>
                    <a:pt x="55595" y="60967"/>
                    <a:pt x="55600" y="60976"/>
                  </a:cubicBezTo>
                  <a:cubicBezTo>
                    <a:pt x="56020" y="62014"/>
                    <a:pt x="55060" y="61634"/>
                    <a:pt x="54693" y="61861"/>
                  </a:cubicBezTo>
                  <a:cubicBezTo>
                    <a:pt x="54603" y="61917"/>
                    <a:pt x="54454" y="61958"/>
                    <a:pt x="54432" y="62034"/>
                  </a:cubicBezTo>
                  <a:cubicBezTo>
                    <a:pt x="54087" y="63191"/>
                    <a:pt x="52719" y="63162"/>
                    <a:pt x="52125" y="64042"/>
                  </a:cubicBezTo>
                  <a:cubicBezTo>
                    <a:pt x="51565" y="64871"/>
                    <a:pt x="50583" y="65308"/>
                    <a:pt x="49762" y="65563"/>
                  </a:cubicBezTo>
                  <a:cubicBezTo>
                    <a:pt x="48925" y="65823"/>
                    <a:pt x="48286" y="66396"/>
                    <a:pt x="47404" y="66613"/>
                  </a:cubicBezTo>
                  <a:cubicBezTo>
                    <a:pt x="45955" y="66971"/>
                    <a:pt x="44572" y="67677"/>
                    <a:pt x="43115" y="68096"/>
                  </a:cubicBezTo>
                  <a:cubicBezTo>
                    <a:pt x="41770" y="68483"/>
                    <a:pt x="40481" y="69103"/>
                    <a:pt x="39036" y="69103"/>
                  </a:cubicBezTo>
                  <a:cubicBezTo>
                    <a:pt x="38989" y="69103"/>
                    <a:pt x="38943" y="69102"/>
                    <a:pt x="38896" y="69101"/>
                  </a:cubicBezTo>
                  <a:cubicBezTo>
                    <a:pt x="38715" y="69096"/>
                    <a:pt x="38535" y="69094"/>
                    <a:pt x="38355" y="69094"/>
                  </a:cubicBezTo>
                  <a:cubicBezTo>
                    <a:pt x="37128" y="69094"/>
                    <a:pt x="35904" y="69194"/>
                    <a:pt x="34672" y="69194"/>
                  </a:cubicBezTo>
                  <a:cubicBezTo>
                    <a:pt x="34502" y="69194"/>
                    <a:pt x="34332" y="69192"/>
                    <a:pt x="34162" y="69188"/>
                  </a:cubicBezTo>
                  <a:cubicBezTo>
                    <a:pt x="32586" y="69148"/>
                    <a:pt x="31051" y="68987"/>
                    <a:pt x="29503" y="68751"/>
                  </a:cubicBezTo>
                  <a:cubicBezTo>
                    <a:pt x="27997" y="68521"/>
                    <a:pt x="26605" y="67884"/>
                    <a:pt x="25140" y="67581"/>
                  </a:cubicBezTo>
                  <a:cubicBezTo>
                    <a:pt x="23232" y="67186"/>
                    <a:pt x="21627" y="66114"/>
                    <a:pt x="19815" y="65539"/>
                  </a:cubicBezTo>
                  <a:cubicBezTo>
                    <a:pt x="19308" y="65378"/>
                    <a:pt x="18906" y="65017"/>
                    <a:pt x="18499" y="64745"/>
                  </a:cubicBezTo>
                  <a:cubicBezTo>
                    <a:pt x="16887" y="63670"/>
                    <a:pt x="15202" y="62720"/>
                    <a:pt x="13801" y="61295"/>
                  </a:cubicBezTo>
                  <a:cubicBezTo>
                    <a:pt x="12743" y="60218"/>
                    <a:pt x="11562" y="59209"/>
                    <a:pt x="10546" y="58098"/>
                  </a:cubicBezTo>
                  <a:cubicBezTo>
                    <a:pt x="9591" y="57054"/>
                    <a:pt x="8521" y="56113"/>
                    <a:pt x="7712" y="54875"/>
                  </a:cubicBezTo>
                  <a:cubicBezTo>
                    <a:pt x="6741" y="53391"/>
                    <a:pt x="5915" y="51852"/>
                    <a:pt x="5173" y="50267"/>
                  </a:cubicBezTo>
                  <a:cubicBezTo>
                    <a:pt x="4917" y="49721"/>
                    <a:pt x="4739" y="49046"/>
                    <a:pt x="4501" y="48505"/>
                  </a:cubicBezTo>
                  <a:cubicBezTo>
                    <a:pt x="4174" y="47758"/>
                    <a:pt x="3936" y="46982"/>
                    <a:pt x="3726" y="46224"/>
                  </a:cubicBezTo>
                  <a:cubicBezTo>
                    <a:pt x="3243" y="44490"/>
                    <a:pt x="2837" y="42727"/>
                    <a:pt x="2720" y="40913"/>
                  </a:cubicBezTo>
                  <a:cubicBezTo>
                    <a:pt x="2687" y="40423"/>
                    <a:pt x="2524" y="39955"/>
                    <a:pt x="2389" y="39480"/>
                  </a:cubicBezTo>
                  <a:cubicBezTo>
                    <a:pt x="2120" y="38528"/>
                    <a:pt x="1905" y="37516"/>
                    <a:pt x="2200" y="36487"/>
                  </a:cubicBezTo>
                  <a:cubicBezTo>
                    <a:pt x="2266" y="36260"/>
                    <a:pt x="2174" y="35893"/>
                    <a:pt x="2101" y="35693"/>
                  </a:cubicBezTo>
                  <a:cubicBezTo>
                    <a:pt x="1878" y="35086"/>
                    <a:pt x="2140" y="34478"/>
                    <a:pt x="1964" y="33896"/>
                  </a:cubicBezTo>
                  <a:cubicBezTo>
                    <a:pt x="1883" y="33627"/>
                    <a:pt x="1888" y="33403"/>
                    <a:pt x="2098" y="33171"/>
                  </a:cubicBezTo>
                  <a:cubicBezTo>
                    <a:pt x="2235" y="33020"/>
                    <a:pt x="2359" y="32773"/>
                    <a:pt x="2261" y="32574"/>
                  </a:cubicBezTo>
                  <a:cubicBezTo>
                    <a:pt x="1900" y="31838"/>
                    <a:pt x="2157" y="31130"/>
                    <a:pt x="2250" y="30391"/>
                  </a:cubicBezTo>
                  <a:cubicBezTo>
                    <a:pt x="2479" y="28594"/>
                    <a:pt x="3092" y="26891"/>
                    <a:pt x="3403" y="25119"/>
                  </a:cubicBezTo>
                  <a:cubicBezTo>
                    <a:pt x="3481" y="24685"/>
                    <a:pt x="3817" y="24449"/>
                    <a:pt x="3982" y="24089"/>
                  </a:cubicBezTo>
                  <a:cubicBezTo>
                    <a:pt x="4201" y="23612"/>
                    <a:pt x="3596" y="23066"/>
                    <a:pt x="4276" y="22549"/>
                  </a:cubicBezTo>
                  <a:cubicBezTo>
                    <a:pt x="4679" y="22244"/>
                    <a:pt x="4682" y="21439"/>
                    <a:pt x="4912" y="20877"/>
                  </a:cubicBezTo>
                  <a:cubicBezTo>
                    <a:pt x="5357" y="19799"/>
                    <a:pt x="5775" y="18701"/>
                    <a:pt x="6318" y="17671"/>
                  </a:cubicBezTo>
                  <a:cubicBezTo>
                    <a:pt x="6901" y="16560"/>
                    <a:pt x="7555" y="15491"/>
                    <a:pt x="8342" y="14488"/>
                  </a:cubicBezTo>
                  <a:cubicBezTo>
                    <a:pt x="9037" y="13603"/>
                    <a:pt x="9723" y="12715"/>
                    <a:pt x="10459" y="11861"/>
                  </a:cubicBezTo>
                  <a:cubicBezTo>
                    <a:pt x="10862" y="11392"/>
                    <a:pt x="11351" y="11025"/>
                    <a:pt x="11775" y="10585"/>
                  </a:cubicBezTo>
                  <a:cubicBezTo>
                    <a:pt x="13558" y="8728"/>
                    <a:pt x="15756" y="7390"/>
                    <a:pt x="17948" y="6086"/>
                  </a:cubicBezTo>
                  <a:cubicBezTo>
                    <a:pt x="19270" y="5301"/>
                    <a:pt x="20701" y="4705"/>
                    <a:pt x="22137" y="4117"/>
                  </a:cubicBezTo>
                  <a:cubicBezTo>
                    <a:pt x="23116" y="3717"/>
                    <a:pt x="24141" y="3387"/>
                    <a:pt x="25121" y="3129"/>
                  </a:cubicBezTo>
                  <a:cubicBezTo>
                    <a:pt x="26355" y="2804"/>
                    <a:pt x="27686" y="2665"/>
                    <a:pt x="28982" y="2491"/>
                  </a:cubicBezTo>
                  <a:cubicBezTo>
                    <a:pt x="30214" y="2325"/>
                    <a:pt x="31452" y="2091"/>
                    <a:pt x="32684" y="2042"/>
                  </a:cubicBezTo>
                  <a:cubicBezTo>
                    <a:pt x="33123" y="2024"/>
                    <a:pt x="33565" y="2016"/>
                    <a:pt x="34009" y="2016"/>
                  </a:cubicBezTo>
                  <a:cubicBezTo>
                    <a:pt x="34685" y="2016"/>
                    <a:pt x="35365" y="2035"/>
                    <a:pt x="36043" y="2067"/>
                  </a:cubicBezTo>
                  <a:cubicBezTo>
                    <a:pt x="36632" y="2094"/>
                    <a:pt x="37229" y="2241"/>
                    <a:pt x="37830" y="2241"/>
                  </a:cubicBezTo>
                  <a:cubicBezTo>
                    <a:pt x="38176" y="2241"/>
                    <a:pt x="38524" y="2192"/>
                    <a:pt x="38873" y="2043"/>
                  </a:cubicBezTo>
                  <a:cubicBezTo>
                    <a:pt x="38924" y="2021"/>
                    <a:pt x="38977" y="2012"/>
                    <a:pt x="39031" y="2012"/>
                  </a:cubicBezTo>
                  <a:close/>
                  <a:moveTo>
                    <a:pt x="33221" y="0"/>
                  </a:moveTo>
                  <a:cubicBezTo>
                    <a:pt x="33034" y="0"/>
                    <a:pt x="32834" y="33"/>
                    <a:pt x="32655" y="57"/>
                  </a:cubicBezTo>
                  <a:cubicBezTo>
                    <a:pt x="30838" y="290"/>
                    <a:pt x="29021" y="528"/>
                    <a:pt x="27209" y="792"/>
                  </a:cubicBezTo>
                  <a:cubicBezTo>
                    <a:pt x="25838" y="993"/>
                    <a:pt x="24483" y="1198"/>
                    <a:pt x="23148" y="1656"/>
                  </a:cubicBezTo>
                  <a:cubicBezTo>
                    <a:pt x="22333" y="1934"/>
                    <a:pt x="21509" y="2205"/>
                    <a:pt x="20737" y="2571"/>
                  </a:cubicBezTo>
                  <a:cubicBezTo>
                    <a:pt x="20096" y="2874"/>
                    <a:pt x="19337" y="2952"/>
                    <a:pt x="18808" y="3454"/>
                  </a:cubicBezTo>
                  <a:cubicBezTo>
                    <a:pt x="18338" y="3901"/>
                    <a:pt x="17648" y="4212"/>
                    <a:pt x="17189" y="4243"/>
                  </a:cubicBezTo>
                  <a:cubicBezTo>
                    <a:pt x="16627" y="4281"/>
                    <a:pt x="16435" y="4958"/>
                    <a:pt x="15964" y="4958"/>
                  </a:cubicBezTo>
                  <a:cubicBezTo>
                    <a:pt x="15883" y="4958"/>
                    <a:pt x="15793" y="4938"/>
                    <a:pt x="15691" y="4890"/>
                  </a:cubicBezTo>
                  <a:cubicBezTo>
                    <a:pt x="15689" y="5924"/>
                    <a:pt x="14300" y="5200"/>
                    <a:pt x="14101" y="6134"/>
                  </a:cubicBezTo>
                  <a:cubicBezTo>
                    <a:pt x="14060" y="6323"/>
                    <a:pt x="13362" y="6624"/>
                    <a:pt x="12973" y="6870"/>
                  </a:cubicBezTo>
                  <a:cubicBezTo>
                    <a:pt x="11999" y="7488"/>
                    <a:pt x="11256" y="8417"/>
                    <a:pt x="10246" y="8998"/>
                  </a:cubicBezTo>
                  <a:cubicBezTo>
                    <a:pt x="10103" y="9081"/>
                    <a:pt x="10070" y="9180"/>
                    <a:pt x="10117" y="9327"/>
                  </a:cubicBezTo>
                  <a:cubicBezTo>
                    <a:pt x="10173" y="9500"/>
                    <a:pt x="10141" y="9611"/>
                    <a:pt x="9978" y="9611"/>
                  </a:cubicBezTo>
                  <a:cubicBezTo>
                    <a:pt x="9954" y="9611"/>
                    <a:pt x="9927" y="9608"/>
                    <a:pt x="9898" y="9603"/>
                  </a:cubicBezTo>
                  <a:cubicBezTo>
                    <a:pt x="9856" y="9596"/>
                    <a:pt x="9816" y="9593"/>
                    <a:pt x="9780" y="9593"/>
                  </a:cubicBezTo>
                  <a:cubicBezTo>
                    <a:pt x="9420" y="9593"/>
                    <a:pt x="9302" y="9913"/>
                    <a:pt x="9146" y="10176"/>
                  </a:cubicBezTo>
                  <a:cubicBezTo>
                    <a:pt x="9011" y="10406"/>
                    <a:pt x="8885" y="10625"/>
                    <a:pt x="8634" y="10772"/>
                  </a:cubicBezTo>
                  <a:cubicBezTo>
                    <a:pt x="8228" y="11007"/>
                    <a:pt x="7528" y="11092"/>
                    <a:pt x="7975" y="11861"/>
                  </a:cubicBezTo>
                  <a:cubicBezTo>
                    <a:pt x="7994" y="11892"/>
                    <a:pt x="7927" y="12013"/>
                    <a:pt x="7874" y="12038"/>
                  </a:cubicBezTo>
                  <a:cubicBezTo>
                    <a:pt x="7208" y="12355"/>
                    <a:pt x="6909" y="13066"/>
                    <a:pt x="6444" y="13477"/>
                  </a:cubicBezTo>
                  <a:cubicBezTo>
                    <a:pt x="5725" y="14112"/>
                    <a:pt x="5525" y="14980"/>
                    <a:pt x="4937" y="15647"/>
                  </a:cubicBezTo>
                  <a:cubicBezTo>
                    <a:pt x="4056" y="16649"/>
                    <a:pt x="4178" y="18197"/>
                    <a:pt x="3306" y="19275"/>
                  </a:cubicBezTo>
                  <a:cubicBezTo>
                    <a:pt x="2837" y="19856"/>
                    <a:pt x="2793" y="20633"/>
                    <a:pt x="2463" y="21289"/>
                  </a:cubicBezTo>
                  <a:cubicBezTo>
                    <a:pt x="1927" y="22359"/>
                    <a:pt x="1770" y="23568"/>
                    <a:pt x="1483" y="24710"/>
                  </a:cubicBezTo>
                  <a:cubicBezTo>
                    <a:pt x="1340" y="25281"/>
                    <a:pt x="1239" y="25996"/>
                    <a:pt x="1076" y="26555"/>
                  </a:cubicBezTo>
                  <a:cubicBezTo>
                    <a:pt x="774" y="27568"/>
                    <a:pt x="544" y="28602"/>
                    <a:pt x="387" y="29649"/>
                  </a:cubicBezTo>
                  <a:cubicBezTo>
                    <a:pt x="242" y="30621"/>
                    <a:pt x="131" y="31614"/>
                    <a:pt x="163" y="32592"/>
                  </a:cubicBezTo>
                  <a:cubicBezTo>
                    <a:pt x="178" y="33034"/>
                    <a:pt x="1" y="33462"/>
                    <a:pt x="119" y="33893"/>
                  </a:cubicBezTo>
                  <a:cubicBezTo>
                    <a:pt x="478" y="35206"/>
                    <a:pt x="133" y="36559"/>
                    <a:pt x="391" y="37897"/>
                  </a:cubicBezTo>
                  <a:cubicBezTo>
                    <a:pt x="620" y="39078"/>
                    <a:pt x="550" y="40316"/>
                    <a:pt x="611" y="41529"/>
                  </a:cubicBezTo>
                  <a:cubicBezTo>
                    <a:pt x="665" y="42660"/>
                    <a:pt x="1087" y="43721"/>
                    <a:pt x="1251" y="44821"/>
                  </a:cubicBezTo>
                  <a:cubicBezTo>
                    <a:pt x="1407" y="45852"/>
                    <a:pt x="1619" y="46887"/>
                    <a:pt x="2011" y="47808"/>
                  </a:cubicBezTo>
                  <a:cubicBezTo>
                    <a:pt x="2771" y="49597"/>
                    <a:pt x="3408" y="51468"/>
                    <a:pt x="4557" y="53064"/>
                  </a:cubicBezTo>
                  <a:cubicBezTo>
                    <a:pt x="4923" y="53571"/>
                    <a:pt x="5195" y="54127"/>
                    <a:pt x="5573" y="54629"/>
                  </a:cubicBezTo>
                  <a:cubicBezTo>
                    <a:pt x="6253" y="55527"/>
                    <a:pt x="7014" y="56381"/>
                    <a:pt x="7636" y="57292"/>
                  </a:cubicBezTo>
                  <a:cubicBezTo>
                    <a:pt x="8877" y="59114"/>
                    <a:pt x="10484" y="60537"/>
                    <a:pt x="12026" y="62052"/>
                  </a:cubicBezTo>
                  <a:cubicBezTo>
                    <a:pt x="12110" y="62134"/>
                    <a:pt x="12206" y="62146"/>
                    <a:pt x="12301" y="62146"/>
                  </a:cubicBezTo>
                  <a:cubicBezTo>
                    <a:pt x="12339" y="62146"/>
                    <a:pt x="12378" y="62144"/>
                    <a:pt x="12416" y="62144"/>
                  </a:cubicBezTo>
                  <a:cubicBezTo>
                    <a:pt x="12531" y="62144"/>
                    <a:pt x="12635" y="62163"/>
                    <a:pt x="12699" y="62318"/>
                  </a:cubicBezTo>
                  <a:cubicBezTo>
                    <a:pt x="13070" y="63214"/>
                    <a:pt x="13882" y="63644"/>
                    <a:pt x="14645" y="64123"/>
                  </a:cubicBezTo>
                  <a:cubicBezTo>
                    <a:pt x="15692" y="64779"/>
                    <a:pt x="16745" y="65428"/>
                    <a:pt x="17788" y="66095"/>
                  </a:cubicBezTo>
                  <a:cubicBezTo>
                    <a:pt x="18502" y="66551"/>
                    <a:pt x="19222" y="66982"/>
                    <a:pt x="20037" y="67239"/>
                  </a:cubicBezTo>
                  <a:cubicBezTo>
                    <a:pt x="20406" y="67354"/>
                    <a:pt x="20465" y="67830"/>
                    <a:pt x="20851" y="67956"/>
                  </a:cubicBezTo>
                  <a:cubicBezTo>
                    <a:pt x="22377" y="68457"/>
                    <a:pt x="23922" y="68902"/>
                    <a:pt x="25446" y="69415"/>
                  </a:cubicBezTo>
                  <a:cubicBezTo>
                    <a:pt x="26876" y="69896"/>
                    <a:pt x="28388" y="70157"/>
                    <a:pt x="29898" y="70350"/>
                  </a:cubicBezTo>
                  <a:cubicBezTo>
                    <a:pt x="30312" y="70403"/>
                    <a:pt x="30726" y="70446"/>
                    <a:pt x="31140" y="70479"/>
                  </a:cubicBezTo>
                  <a:cubicBezTo>
                    <a:pt x="31346" y="70495"/>
                    <a:pt x="31552" y="70501"/>
                    <a:pt x="31758" y="70501"/>
                  </a:cubicBezTo>
                  <a:cubicBezTo>
                    <a:pt x="32309" y="70501"/>
                    <a:pt x="32859" y="70459"/>
                    <a:pt x="33411" y="70459"/>
                  </a:cubicBezTo>
                  <a:cubicBezTo>
                    <a:pt x="33758" y="70459"/>
                    <a:pt x="34105" y="70476"/>
                    <a:pt x="34453" y="70530"/>
                  </a:cubicBezTo>
                  <a:cubicBezTo>
                    <a:pt x="34924" y="70604"/>
                    <a:pt x="35406" y="70631"/>
                    <a:pt x="35888" y="70631"/>
                  </a:cubicBezTo>
                  <a:cubicBezTo>
                    <a:pt x="36229" y="70631"/>
                    <a:pt x="36569" y="70618"/>
                    <a:pt x="36906" y="70599"/>
                  </a:cubicBezTo>
                  <a:cubicBezTo>
                    <a:pt x="37826" y="70548"/>
                    <a:pt x="38739" y="70389"/>
                    <a:pt x="39489" y="70297"/>
                  </a:cubicBezTo>
                  <a:cubicBezTo>
                    <a:pt x="39636" y="70326"/>
                    <a:pt x="39776" y="70339"/>
                    <a:pt x="39911" y="70339"/>
                  </a:cubicBezTo>
                  <a:cubicBezTo>
                    <a:pt x="40662" y="70339"/>
                    <a:pt x="41243" y="69952"/>
                    <a:pt x="41873" y="69933"/>
                  </a:cubicBezTo>
                  <a:cubicBezTo>
                    <a:pt x="43042" y="69899"/>
                    <a:pt x="44079" y="69407"/>
                    <a:pt x="45181" y="69148"/>
                  </a:cubicBezTo>
                  <a:cubicBezTo>
                    <a:pt x="46375" y="68864"/>
                    <a:pt x="47486" y="68334"/>
                    <a:pt x="48629" y="67903"/>
                  </a:cubicBezTo>
                  <a:cubicBezTo>
                    <a:pt x="49953" y="67402"/>
                    <a:pt x="51167" y="66707"/>
                    <a:pt x="52400" y="66067"/>
                  </a:cubicBezTo>
                  <a:cubicBezTo>
                    <a:pt x="53372" y="65563"/>
                    <a:pt x="54186" y="64736"/>
                    <a:pt x="55151" y="64162"/>
                  </a:cubicBezTo>
                  <a:cubicBezTo>
                    <a:pt x="55286" y="64082"/>
                    <a:pt x="55403" y="63966"/>
                    <a:pt x="55513" y="63851"/>
                  </a:cubicBezTo>
                  <a:cubicBezTo>
                    <a:pt x="56045" y="63302"/>
                    <a:pt x="56485" y="62598"/>
                    <a:pt x="57120" y="62225"/>
                  </a:cubicBezTo>
                  <a:cubicBezTo>
                    <a:pt x="58234" y="61572"/>
                    <a:pt x="58791" y="60436"/>
                    <a:pt x="59701" y="59615"/>
                  </a:cubicBezTo>
                  <a:cubicBezTo>
                    <a:pt x="60780" y="58638"/>
                    <a:pt x="61389" y="57284"/>
                    <a:pt x="62193" y="56085"/>
                  </a:cubicBezTo>
                  <a:cubicBezTo>
                    <a:pt x="63406" y="54279"/>
                    <a:pt x="64318" y="52288"/>
                    <a:pt x="64893" y="50191"/>
                  </a:cubicBezTo>
                  <a:cubicBezTo>
                    <a:pt x="65422" y="48268"/>
                    <a:pt x="65822" y="46311"/>
                    <a:pt x="66379" y="44398"/>
                  </a:cubicBezTo>
                  <a:cubicBezTo>
                    <a:pt x="66967" y="42380"/>
                    <a:pt x="67165" y="40302"/>
                    <a:pt x="67326" y="38238"/>
                  </a:cubicBezTo>
                  <a:cubicBezTo>
                    <a:pt x="67477" y="36321"/>
                    <a:pt x="67217" y="34389"/>
                    <a:pt x="66780" y="32497"/>
                  </a:cubicBezTo>
                  <a:cubicBezTo>
                    <a:pt x="66611" y="31763"/>
                    <a:pt x="66510" y="31012"/>
                    <a:pt x="66379" y="30268"/>
                  </a:cubicBezTo>
                  <a:cubicBezTo>
                    <a:pt x="66325" y="29965"/>
                    <a:pt x="66380" y="29758"/>
                    <a:pt x="66750" y="29758"/>
                  </a:cubicBezTo>
                  <a:cubicBezTo>
                    <a:pt x="66755" y="29758"/>
                    <a:pt x="66761" y="29758"/>
                    <a:pt x="66766" y="29758"/>
                  </a:cubicBezTo>
                  <a:cubicBezTo>
                    <a:pt x="66804" y="29758"/>
                    <a:pt x="66842" y="29759"/>
                    <a:pt x="66880" y="29759"/>
                  </a:cubicBezTo>
                  <a:cubicBezTo>
                    <a:pt x="67853" y="29759"/>
                    <a:pt x="68826" y="29590"/>
                    <a:pt x="69781" y="29503"/>
                  </a:cubicBezTo>
                  <a:cubicBezTo>
                    <a:pt x="71534" y="29343"/>
                    <a:pt x="73316" y="29212"/>
                    <a:pt x="75059" y="28860"/>
                  </a:cubicBezTo>
                  <a:cubicBezTo>
                    <a:pt x="75836" y="28705"/>
                    <a:pt x="76011" y="28261"/>
                    <a:pt x="75907" y="27616"/>
                  </a:cubicBezTo>
                  <a:cubicBezTo>
                    <a:pt x="75775" y="26780"/>
                    <a:pt x="75521" y="25926"/>
                    <a:pt x="75167" y="25205"/>
                  </a:cubicBezTo>
                  <a:cubicBezTo>
                    <a:pt x="74173" y="23173"/>
                    <a:pt x="73373" y="21045"/>
                    <a:pt x="71914" y="19228"/>
                  </a:cubicBezTo>
                  <a:cubicBezTo>
                    <a:pt x="70831" y="17878"/>
                    <a:pt x="69829" y="16454"/>
                    <a:pt x="68698" y="15134"/>
                  </a:cubicBezTo>
                  <a:cubicBezTo>
                    <a:pt x="67748" y="14026"/>
                    <a:pt x="66628" y="13079"/>
                    <a:pt x="65598" y="12055"/>
                  </a:cubicBezTo>
                  <a:cubicBezTo>
                    <a:pt x="64542" y="11007"/>
                    <a:pt x="63294" y="10098"/>
                    <a:pt x="62022" y="9252"/>
                  </a:cubicBezTo>
                  <a:cubicBezTo>
                    <a:pt x="60116" y="7986"/>
                    <a:pt x="58296" y="6584"/>
                    <a:pt x="56230" y="5579"/>
                  </a:cubicBezTo>
                  <a:cubicBezTo>
                    <a:pt x="54869" y="4916"/>
                    <a:pt x="53531" y="4209"/>
                    <a:pt x="52105" y="3675"/>
                  </a:cubicBezTo>
                  <a:cubicBezTo>
                    <a:pt x="51521" y="3456"/>
                    <a:pt x="50927" y="3295"/>
                    <a:pt x="50341" y="3101"/>
                  </a:cubicBezTo>
                  <a:cubicBezTo>
                    <a:pt x="49757" y="2908"/>
                    <a:pt x="49235" y="2591"/>
                    <a:pt x="48615" y="2441"/>
                  </a:cubicBezTo>
                  <a:cubicBezTo>
                    <a:pt x="47914" y="2272"/>
                    <a:pt x="47147" y="2322"/>
                    <a:pt x="46500" y="1855"/>
                  </a:cubicBezTo>
                  <a:cubicBezTo>
                    <a:pt x="46025" y="1511"/>
                    <a:pt x="45377" y="1580"/>
                    <a:pt x="44821" y="1281"/>
                  </a:cubicBezTo>
                  <a:cubicBezTo>
                    <a:pt x="44670" y="1199"/>
                    <a:pt x="44457" y="1186"/>
                    <a:pt x="44222" y="1186"/>
                  </a:cubicBezTo>
                  <a:cubicBezTo>
                    <a:pt x="44113" y="1186"/>
                    <a:pt x="43999" y="1189"/>
                    <a:pt x="43884" y="1189"/>
                  </a:cubicBezTo>
                  <a:cubicBezTo>
                    <a:pt x="43698" y="1189"/>
                    <a:pt x="43510" y="1182"/>
                    <a:pt x="43334" y="1144"/>
                  </a:cubicBezTo>
                  <a:cubicBezTo>
                    <a:pt x="41733" y="800"/>
                    <a:pt x="40125" y="472"/>
                    <a:pt x="38504" y="262"/>
                  </a:cubicBezTo>
                  <a:cubicBezTo>
                    <a:pt x="37990" y="196"/>
                    <a:pt x="37472" y="154"/>
                    <a:pt x="36946" y="154"/>
                  </a:cubicBezTo>
                  <a:cubicBezTo>
                    <a:pt x="36584" y="154"/>
                    <a:pt x="36218" y="173"/>
                    <a:pt x="35845" y="218"/>
                  </a:cubicBezTo>
                  <a:cubicBezTo>
                    <a:pt x="35506" y="259"/>
                    <a:pt x="35120" y="322"/>
                    <a:pt x="34726" y="322"/>
                  </a:cubicBezTo>
                  <a:cubicBezTo>
                    <a:pt x="34352" y="322"/>
                    <a:pt x="33970" y="265"/>
                    <a:pt x="33613" y="78"/>
                  </a:cubicBezTo>
                  <a:cubicBezTo>
                    <a:pt x="33502" y="20"/>
                    <a:pt x="33365" y="0"/>
                    <a:pt x="33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973;p33">
              <a:extLst>
                <a:ext uri="{FF2B5EF4-FFF2-40B4-BE49-F238E27FC236}">
                  <a16:creationId xmlns:a16="http://schemas.microsoft.com/office/drawing/2014/main" id="{3EBB6C99-0710-4CE6-89DD-585810E752C2}"/>
                </a:ext>
              </a:extLst>
            </p:cNvPr>
            <p:cNvSpPr/>
            <p:nvPr/>
          </p:nvSpPr>
          <p:spPr>
            <a:xfrm>
              <a:off x="1560411" y="1479416"/>
              <a:ext cx="951930" cy="881790"/>
            </a:xfrm>
            <a:custGeom>
              <a:avLst/>
              <a:gdLst/>
              <a:ahLst/>
              <a:cxnLst/>
              <a:rect l="l" t="t" r="r" b="b"/>
              <a:pathLst>
                <a:path w="72528" h="67184" extrusionOk="0">
                  <a:moveTo>
                    <a:pt x="37153" y="1"/>
                  </a:moveTo>
                  <a:cubicBezTo>
                    <a:pt x="37099" y="1"/>
                    <a:pt x="37046" y="10"/>
                    <a:pt x="36995" y="32"/>
                  </a:cubicBezTo>
                  <a:cubicBezTo>
                    <a:pt x="36646" y="181"/>
                    <a:pt x="36298" y="230"/>
                    <a:pt x="35952" y="230"/>
                  </a:cubicBezTo>
                  <a:cubicBezTo>
                    <a:pt x="35351" y="230"/>
                    <a:pt x="34754" y="83"/>
                    <a:pt x="34165" y="56"/>
                  </a:cubicBezTo>
                  <a:cubicBezTo>
                    <a:pt x="33487" y="24"/>
                    <a:pt x="32807" y="5"/>
                    <a:pt x="32131" y="5"/>
                  </a:cubicBezTo>
                  <a:cubicBezTo>
                    <a:pt x="31687" y="5"/>
                    <a:pt x="31245" y="13"/>
                    <a:pt x="30806" y="31"/>
                  </a:cubicBezTo>
                  <a:cubicBezTo>
                    <a:pt x="29574" y="80"/>
                    <a:pt x="28336" y="314"/>
                    <a:pt x="27104" y="480"/>
                  </a:cubicBezTo>
                  <a:cubicBezTo>
                    <a:pt x="25808" y="654"/>
                    <a:pt x="24477" y="793"/>
                    <a:pt x="23243" y="1118"/>
                  </a:cubicBezTo>
                  <a:cubicBezTo>
                    <a:pt x="22263" y="1376"/>
                    <a:pt x="21238" y="1706"/>
                    <a:pt x="20259" y="2106"/>
                  </a:cubicBezTo>
                  <a:cubicBezTo>
                    <a:pt x="18823" y="2694"/>
                    <a:pt x="17392" y="3290"/>
                    <a:pt x="16070" y="4075"/>
                  </a:cubicBezTo>
                  <a:cubicBezTo>
                    <a:pt x="13878" y="5379"/>
                    <a:pt x="11680" y="6717"/>
                    <a:pt x="9897" y="8574"/>
                  </a:cubicBezTo>
                  <a:cubicBezTo>
                    <a:pt x="9473" y="9014"/>
                    <a:pt x="8984" y="9381"/>
                    <a:pt x="8581" y="9850"/>
                  </a:cubicBezTo>
                  <a:cubicBezTo>
                    <a:pt x="7845" y="10704"/>
                    <a:pt x="7159" y="11592"/>
                    <a:pt x="6464" y="12477"/>
                  </a:cubicBezTo>
                  <a:cubicBezTo>
                    <a:pt x="5677" y="13480"/>
                    <a:pt x="5023" y="14549"/>
                    <a:pt x="4440" y="15660"/>
                  </a:cubicBezTo>
                  <a:cubicBezTo>
                    <a:pt x="3897" y="16690"/>
                    <a:pt x="3479" y="17788"/>
                    <a:pt x="3034" y="18866"/>
                  </a:cubicBezTo>
                  <a:cubicBezTo>
                    <a:pt x="2804" y="19428"/>
                    <a:pt x="2801" y="20233"/>
                    <a:pt x="2398" y="20538"/>
                  </a:cubicBezTo>
                  <a:cubicBezTo>
                    <a:pt x="1718" y="21055"/>
                    <a:pt x="2323" y="21601"/>
                    <a:pt x="2104" y="22078"/>
                  </a:cubicBezTo>
                  <a:cubicBezTo>
                    <a:pt x="1939" y="22438"/>
                    <a:pt x="1603" y="22674"/>
                    <a:pt x="1525" y="23108"/>
                  </a:cubicBezTo>
                  <a:cubicBezTo>
                    <a:pt x="1214" y="24880"/>
                    <a:pt x="601" y="26583"/>
                    <a:pt x="372" y="28380"/>
                  </a:cubicBezTo>
                  <a:cubicBezTo>
                    <a:pt x="279" y="29119"/>
                    <a:pt x="22" y="29827"/>
                    <a:pt x="383" y="30563"/>
                  </a:cubicBezTo>
                  <a:cubicBezTo>
                    <a:pt x="481" y="30762"/>
                    <a:pt x="357" y="31009"/>
                    <a:pt x="220" y="31160"/>
                  </a:cubicBezTo>
                  <a:cubicBezTo>
                    <a:pt x="10" y="31392"/>
                    <a:pt x="5" y="31616"/>
                    <a:pt x="86" y="31885"/>
                  </a:cubicBezTo>
                  <a:cubicBezTo>
                    <a:pt x="262" y="32467"/>
                    <a:pt x="0" y="33075"/>
                    <a:pt x="223" y="33682"/>
                  </a:cubicBezTo>
                  <a:cubicBezTo>
                    <a:pt x="296" y="33882"/>
                    <a:pt x="388" y="34249"/>
                    <a:pt x="322" y="34476"/>
                  </a:cubicBezTo>
                  <a:cubicBezTo>
                    <a:pt x="27" y="35505"/>
                    <a:pt x="242" y="36517"/>
                    <a:pt x="511" y="37469"/>
                  </a:cubicBezTo>
                  <a:cubicBezTo>
                    <a:pt x="646" y="37944"/>
                    <a:pt x="809" y="38412"/>
                    <a:pt x="842" y="38902"/>
                  </a:cubicBezTo>
                  <a:cubicBezTo>
                    <a:pt x="959" y="40716"/>
                    <a:pt x="1365" y="42479"/>
                    <a:pt x="1848" y="44213"/>
                  </a:cubicBezTo>
                  <a:cubicBezTo>
                    <a:pt x="2058" y="44971"/>
                    <a:pt x="2296" y="45747"/>
                    <a:pt x="2623" y="46494"/>
                  </a:cubicBezTo>
                  <a:cubicBezTo>
                    <a:pt x="2861" y="47035"/>
                    <a:pt x="3039" y="47710"/>
                    <a:pt x="3295" y="48256"/>
                  </a:cubicBezTo>
                  <a:cubicBezTo>
                    <a:pt x="4037" y="49841"/>
                    <a:pt x="4863" y="51380"/>
                    <a:pt x="5834" y="52864"/>
                  </a:cubicBezTo>
                  <a:cubicBezTo>
                    <a:pt x="6643" y="54102"/>
                    <a:pt x="7713" y="55043"/>
                    <a:pt x="8668" y="56087"/>
                  </a:cubicBezTo>
                  <a:cubicBezTo>
                    <a:pt x="9684" y="57198"/>
                    <a:pt x="10865" y="58207"/>
                    <a:pt x="11923" y="59284"/>
                  </a:cubicBezTo>
                  <a:cubicBezTo>
                    <a:pt x="13324" y="60709"/>
                    <a:pt x="15009" y="61659"/>
                    <a:pt x="16621" y="62734"/>
                  </a:cubicBezTo>
                  <a:cubicBezTo>
                    <a:pt x="17028" y="63006"/>
                    <a:pt x="17430" y="63367"/>
                    <a:pt x="17937" y="63528"/>
                  </a:cubicBezTo>
                  <a:cubicBezTo>
                    <a:pt x="19749" y="64103"/>
                    <a:pt x="21354" y="65175"/>
                    <a:pt x="23262" y="65570"/>
                  </a:cubicBezTo>
                  <a:cubicBezTo>
                    <a:pt x="24727" y="65873"/>
                    <a:pt x="26119" y="66510"/>
                    <a:pt x="27625" y="66740"/>
                  </a:cubicBezTo>
                  <a:cubicBezTo>
                    <a:pt x="29173" y="66976"/>
                    <a:pt x="30708" y="67137"/>
                    <a:pt x="32284" y="67177"/>
                  </a:cubicBezTo>
                  <a:cubicBezTo>
                    <a:pt x="32454" y="67181"/>
                    <a:pt x="32624" y="67183"/>
                    <a:pt x="32794" y="67183"/>
                  </a:cubicBezTo>
                  <a:cubicBezTo>
                    <a:pt x="34026" y="67183"/>
                    <a:pt x="35250" y="67083"/>
                    <a:pt x="36477" y="67083"/>
                  </a:cubicBezTo>
                  <a:cubicBezTo>
                    <a:pt x="36657" y="67083"/>
                    <a:pt x="36837" y="67085"/>
                    <a:pt x="37018" y="67090"/>
                  </a:cubicBezTo>
                  <a:cubicBezTo>
                    <a:pt x="37065" y="67091"/>
                    <a:pt x="37111" y="67092"/>
                    <a:pt x="37158" y="67092"/>
                  </a:cubicBezTo>
                  <a:cubicBezTo>
                    <a:pt x="38603" y="67092"/>
                    <a:pt x="39892" y="66472"/>
                    <a:pt x="41237" y="66085"/>
                  </a:cubicBezTo>
                  <a:cubicBezTo>
                    <a:pt x="42694" y="65666"/>
                    <a:pt x="44077" y="64960"/>
                    <a:pt x="45526" y="64602"/>
                  </a:cubicBezTo>
                  <a:cubicBezTo>
                    <a:pt x="46408" y="64385"/>
                    <a:pt x="47047" y="63812"/>
                    <a:pt x="47884" y="63552"/>
                  </a:cubicBezTo>
                  <a:cubicBezTo>
                    <a:pt x="48705" y="63297"/>
                    <a:pt x="49687" y="62860"/>
                    <a:pt x="50247" y="62031"/>
                  </a:cubicBezTo>
                  <a:cubicBezTo>
                    <a:pt x="50841" y="61151"/>
                    <a:pt x="52209" y="61180"/>
                    <a:pt x="52554" y="60023"/>
                  </a:cubicBezTo>
                  <a:cubicBezTo>
                    <a:pt x="52576" y="59947"/>
                    <a:pt x="52725" y="59906"/>
                    <a:pt x="52815" y="59850"/>
                  </a:cubicBezTo>
                  <a:cubicBezTo>
                    <a:pt x="53182" y="59623"/>
                    <a:pt x="54142" y="60003"/>
                    <a:pt x="53722" y="58965"/>
                  </a:cubicBezTo>
                  <a:cubicBezTo>
                    <a:pt x="53717" y="58956"/>
                    <a:pt x="53753" y="58921"/>
                    <a:pt x="53777" y="58912"/>
                  </a:cubicBezTo>
                  <a:cubicBezTo>
                    <a:pt x="54525" y="58565"/>
                    <a:pt x="55099" y="58025"/>
                    <a:pt x="55438" y="57279"/>
                  </a:cubicBezTo>
                  <a:cubicBezTo>
                    <a:pt x="55488" y="57169"/>
                    <a:pt x="55559" y="57140"/>
                    <a:pt x="55637" y="57140"/>
                  </a:cubicBezTo>
                  <a:cubicBezTo>
                    <a:pt x="55721" y="57140"/>
                    <a:pt x="55814" y="57172"/>
                    <a:pt x="55899" y="57172"/>
                  </a:cubicBezTo>
                  <a:cubicBezTo>
                    <a:pt x="55988" y="57172"/>
                    <a:pt x="56069" y="57137"/>
                    <a:pt x="56124" y="56996"/>
                  </a:cubicBezTo>
                  <a:cubicBezTo>
                    <a:pt x="56502" y="56012"/>
                    <a:pt x="57334" y="55320"/>
                    <a:pt x="57882" y="54438"/>
                  </a:cubicBezTo>
                  <a:cubicBezTo>
                    <a:pt x="58037" y="54188"/>
                    <a:pt x="58003" y="53908"/>
                    <a:pt x="58207" y="53656"/>
                  </a:cubicBezTo>
                  <a:cubicBezTo>
                    <a:pt x="58974" y="52702"/>
                    <a:pt x="59557" y="51621"/>
                    <a:pt x="60044" y="50501"/>
                  </a:cubicBezTo>
                  <a:cubicBezTo>
                    <a:pt x="60424" y="49625"/>
                    <a:pt x="60550" y="48631"/>
                    <a:pt x="61317" y="47945"/>
                  </a:cubicBezTo>
                  <a:cubicBezTo>
                    <a:pt x="61385" y="47883"/>
                    <a:pt x="61373" y="47740"/>
                    <a:pt x="61424" y="47646"/>
                  </a:cubicBezTo>
                  <a:cubicBezTo>
                    <a:pt x="62020" y="46551"/>
                    <a:pt x="62051" y="45296"/>
                    <a:pt x="62395" y="44128"/>
                  </a:cubicBezTo>
                  <a:cubicBezTo>
                    <a:pt x="62802" y="42735"/>
                    <a:pt x="62983" y="41275"/>
                    <a:pt x="63246" y="39840"/>
                  </a:cubicBezTo>
                  <a:cubicBezTo>
                    <a:pt x="63448" y="38731"/>
                    <a:pt x="63817" y="37608"/>
                    <a:pt x="63761" y="36508"/>
                  </a:cubicBezTo>
                  <a:cubicBezTo>
                    <a:pt x="63698" y="35317"/>
                    <a:pt x="63770" y="34112"/>
                    <a:pt x="63586" y="32919"/>
                  </a:cubicBezTo>
                  <a:cubicBezTo>
                    <a:pt x="63509" y="32409"/>
                    <a:pt x="63252" y="31880"/>
                    <a:pt x="63319" y="31421"/>
                  </a:cubicBezTo>
                  <a:cubicBezTo>
                    <a:pt x="63443" y="30550"/>
                    <a:pt x="62648" y="29779"/>
                    <a:pt x="63137" y="28914"/>
                  </a:cubicBezTo>
                  <a:cubicBezTo>
                    <a:pt x="62578" y="28470"/>
                    <a:pt x="62877" y="27753"/>
                    <a:pt x="62623" y="27266"/>
                  </a:cubicBezTo>
                  <a:cubicBezTo>
                    <a:pt x="62412" y="26857"/>
                    <a:pt x="62654" y="26773"/>
                    <a:pt x="62793" y="26590"/>
                  </a:cubicBezTo>
                  <a:cubicBezTo>
                    <a:pt x="62973" y="26352"/>
                    <a:pt x="63321" y="26222"/>
                    <a:pt x="63549" y="26222"/>
                  </a:cubicBezTo>
                  <a:cubicBezTo>
                    <a:pt x="63582" y="26222"/>
                    <a:pt x="63613" y="26224"/>
                    <a:pt x="63641" y="26230"/>
                  </a:cubicBezTo>
                  <a:cubicBezTo>
                    <a:pt x="63772" y="26257"/>
                    <a:pt x="63902" y="26269"/>
                    <a:pt x="64031" y="26269"/>
                  </a:cubicBezTo>
                  <a:cubicBezTo>
                    <a:pt x="64648" y="26269"/>
                    <a:pt x="65234" y="26010"/>
                    <a:pt x="65857" y="26010"/>
                  </a:cubicBezTo>
                  <a:cubicBezTo>
                    <a:pt x="65968" y="26010"/>
                    <a:pt x="66080" y="26018"/>
                    <a:pt x="66194" y="26037"/>
                  </a:cubicBezTo>
                  <a:cubicBezTo>
                    <a:pt x="66365" y="26067"/>
                    <a:pt x="66569" y="26087"/>
                    <a:pt x="66774" y="26087"/>
                  </a:cubicBezTo>
                  <a:cubicBezTo>
                    <a:pt x="67005" y="26087"/>
                    <a:pt x="67236" y="26061"/>
                    <a:pt x="67426" y="25992"/>
                  </a:cubicBezTo>
                  <a:cubicBezTo>
                    <a:pt x="67810" y="25853"/>
                    <a:pt x="68197" y="25829"/>
                    <a:pt x="68558" y="25829"/>
                  </a:cubicBezTo>
                  <a:cubicBezTo>
                    <a:pt x="68755" y="25829"/>
                    <a:pt x="68945" y="25836"/>
                    <a:pt x="69123" y="25836"/>
                  </a:cubicBezTo>
                  <a:cubicBezTo>
                    <a:pt x="69325" y="25836"/>
                    <a:pt x="69512" y="25827"/>
                    <a:pt x="69677" y="25787"/>
                  </a:cubicBezTo>
                  <a:cubicBezTo>
                    <a:pt x="69714" y="25788"/>
                    <a:pt x="69751" y="25788"/>
                    <a:pt x="69787" y="25788"/>
                  </a:cubicBezTo>
                  <a:cubicBezTo>
                    <a:pt x="70695" y="25788"/>
                    <a:pt x="71381" y="25478"/>
                    <a:pt x="72094" y="25478"/>
                  </a:cubicBezTo>
                  <a:cubicBezTo>
                    <a:pt x="72165" y="25478"/>
                    <a:pt x="72237" y="25481"/>
                    <a:pt x="72309" y="25488"/>
                  </a:cubicBezTo>
                  <a:cubicBezTo>
                    <a:pt x="72320" y="25489"/>
                    <a:pt x="72330" y="25490"/>
                    <a:pt x="72340" y="25490"/>
                  </a:cubicBezTo>
                  <a:cubicBezTo>
                    <a:pt x="72527" y="25490"/>
                    <a:pt x="72503" y="25311"/>
                    <a:pt x="72446" y="25143"/>
                  </a:cubicBezTo>
                  <a:cubicBezTo>
                    <a:pt x="71616" y="22764"/>
                    <a:pt x="70632" y="20476"/>
                    <a:pt x="69113" y="18427"/>
                  </a:cubicBezTo>
                  <a:cubicBezTo>
                    <a:pt x="68235" y="17239"/>
                    <a:pt x="67387" y="15996"/>
                    <a:pt x="66348" y="14980"/>
                  </a:cubicBezTo>
                  <a:cubicBezTo>
                    <a:pt x="64966" y="13631"/>
                    <a:pt x="63729" y="12076"/>
                    <a:pt x="62129" y="11013"/>
                  </a:cubicBezTo>
                  <a:cubicBezTo>
                    <a:pt x="60554" y="9968"/>
                    <a:pt x="59221" y="8635"/>
                    <a:pt x="57608" y="7636"/>
                  </a:cubicBezTo>
                  <a:cubicBezTo>
                    <a:pt x="56297" y="6824"/>
                    <a:pt x="54999" y="5984"/>
                    <a:pt x="53679" y="5180"/>
                  </a:cubicBezTo>
                  <a:cubicBezTo>
                    <a:pt x="53120" y="4839"/>
                    <a:pt x="52478" y="4777"/>
                    <a:pt x="51955" y="4458"/>
                  </a:cubicBezTo>
                  <a:cubicBezTo>
                    <a:pt x="51505" y="4184"/>
                    <a:pt x="51060" y="4002"/>
                    <a:pt x="50561" y="3867"/>
                  </a:cubicBezTo>
                  <a:cubicBezTo>
                    <a:pt x="50124" y="3750"/>
                    <a:pt x="49811" y="3395"/>
                    <a:pt x="49334" y="3229"/>
                  </a:cubicBezTo>
                  <a:cubicBezTo>
                    <a:pt x="48470" y="2932"/>
                    <a:pt x="47467" y="2941"/>
                    <a:pt x="46728" y="2313"/>
                  </a:cubicBezTo>
                  <a:cubicBezTo>
                    <a:pt x="46336" y="1980"/>
                    <a:pt x="45861" y="1858"/>
                    <a:pt x="45406" y="1858"/>
                  </a:cubicBezTo>
                  <a:cubicBezTo>
                    <a:pt x="45290" y="1858"/>
                    <a:pt x="45176" y="1866"/>
                    <a:pt x="45065" y="1880"/>
                  </a:cubicBezTo>
                  <a:cubicBezTo>
                    <a:pt x="45030" y="1885"/>
                    <a:pt x="44996" y="1887"/>
                    <a:pt x="44964" y="1887"/>
                  </a:cubicBezTo>
                  <a:cubicBezTo>
                    <a:pt x="44459" y="1887"/>
                    <a:pt x="44220" y="1379"/>
                    <a:pt x="43700" y="1379"/>
                  </a:cubicBezTo>
                  <a:cubicBezTo>
                    <a:pt x="43664" y="1379"/>
                    <a:pt x="43626" y="1382"/>
                    <a:pt x="43587" y="1387"/>
                  </a:cubicBezTo>
                  <a:cubicBezTo>
                    <a:pt x="43534" y="1394"/>
                    <a:pt x="43480" y="1398"/>
                    <a:pt x="43427" y="1398"/>
                  </a:cubicBezTo>
                  <a:cubicBezTo>
                    <a:pt x="42771" y="1398"/>
                    <a:pt x="42151" y="892"/>
                    <a:pt x="41487" y="794"/>
                  </a:cubicBezTo>
                  <a:cubicBezTo>
                    <a:pt x="40325" y="620"/>
                    <a:pt x="39154" y="533"/>
                    <a:pt x="37996" y="287"/>
                  </a:cubicBezTo>
                  <a:cubicBezTo>
                    <a:pt x="37710" y="227"/>
                    <a:pt x="37417" y="1"/>
                    <a:pt x="37153" y="1"/>
                  </a:cubicBezTo>
                  <a:close/>
                </a:path>
              </a:pathLst>
            </a:custGeom>
            <a:solidFill>
              <a:srgbClr val="92D05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t>EASY UPDATES</a:t>
              </a:r>
              <a:endParaRPr sz="1200" dirty="0"/>
            </a:p>
          </p:txBody>
        </p:sp>
      </p:grpSp>
      <p:grpSp>
        <p:nvGrpSpPr>
          <p:cNvPr id="29" name="Google Shape;971;p33">
            <a:extLst>
              <a:ext uri="{FF2B5EF4-FFF2-40B4-BE49-F238E27FC236}">
                <a16:creationId xmlns:a16="http://schemas.microsoft.com/office/drawing/2014/main" id="{D8FAED03-3084-40DF-82A6-D09A7AB1DA37}"/>
              </a:ext>
            </a:extLst>
          </p:cNvPr>
          <p:cNvGrpSpPr/>
          <p:nvPr/>
        </p:nvGrpSpPr>
        <p:grpSpPr>
          <a:xfrm>
            <a:off x="6872980" y="2684992"/>
            <a:ext cx="1392187" cy="1198952"/>
            <a:chOff x="1535763" y="1453020"/>
            <a:chExt cx="997658" cy="927032"/>
          </a:xfrm>
        </p:grpSpPr>
        <p:sp>
          <p:nvSpPr>
            <p:cNvPr id="30" name="Google Shape;972;p33">
              <a:extLst>
                <a:ext uri="{FF2B5EF4-FFF2-40B4-BE49-F238E27FC236}">
                  <a16:creationId xmlns:a16="http://schemas.microsoft.com/office/drawing/2014/main" id="{5F7B25DE-D6B4-4E0A-8C5B-3F3071991949}"/>
                </a:ext>
              </a:extLst>
            </p:cNvPr>
            <p:cNvSpPr/>
            <p:nvPr/>
          </p:nvSpPr>
          <p:spPr>
            <a:xfrm>
              <a:off x="1535763" y="1453020"/>
              <a:ext cx="997658" cy="927032"/>
            </a:xfrm>
            <a:custGeom>
              <a:avLst/>
              <a:gdLst/>
              <a:ahLst/>
              <a:cxnLst/>
              <a:rect l="l" t="t" r="r" b="b"/>
              <a:pathLst>
                <a:path w="76012" h="70631" extrusionOk="0">
                  <a:moveTo>
                    <a:pt x="39031" y="2012"/>
                  </a:moveTo>
                  <a:cubicBezTo>
                    <a:pt x="39295" y="2012"/>
                    <a:pt x="39588" y="2238"/>
                    <a:pt x="39874" y="2298"/>
                  </a:cubicBezTo>
                  <a:cubicBezTo>
                    <a:pt x="41032" y="2544"/>
                    <a:pt x="42203" y="2631"/>
                    <a:pt x="43365" y="2805"/>
                  </a:cubicBezTo>
                  <a:cubicBezTo>
                    <a:pt x="44029" y="2903"/>
                    <a:pt x="44649" y="3409"/>
                    <a:pt x="45305" y="3409"/>
                  </a:cubicBezTo>
                  <a:cubicBezTo>
                    <a:pt x="45358" y="3409"/>
                    <a:pt x="45412" y="3405"/>
                    <a:pt x="45465" y="3398"/>
                  </a:cubicBezTo>
                  <a:cubicBezTo>
                    <a:pt x="45504" y="3393"/>
                    <a:pt x="45542" y="3390"/>
                    <a:pt x="45578" y="3390"/>
                  </a:cubicBezTo>
                  <a:cubicBezTo>
                    <a:pt x="46098" y="3390"/>
                    <a:pt x="46337" y="3898"/>
                    <a:pt x="46842" y="3898"/>
                  </a:cubicBezTo>
                  <a:cubicBezTo>
                    <a:pt x="46874" y="3898"/>
                    <a:pt x="46908" y="3896"/>
                    <a:pt x="46943" y="3891"/>
                  </a:cubicBezTo>
                  <a:cubicBezTo>
                    <a:pt x="47054" y="3877"/>
                    <a:pt x="47168" y="3869"/>
                    <a:pt x="47284" y="3869"/>
                  </a:cubicBezTo>
                  <a:cubicBezTo>
                    <a:pt x="47739" y="3869"/>
                    <a:pt x="48214" y="3991"/>
                    <a:pt x="48606" y="4324"/>
                  </a:cubicBezTo>
                  <a:cubicBezTo>
                    <a:pt x="49345" y="4952"/>
                    <a:pt x="50348" y="4943"/>
                    <a:pt x="51212" y="5240"/>
                  </a:cubicBezTo>
                  <a:cubicBezTo>
                    <a:pt x="51689" y="5406"/>
                    <a:pt x="52002" y="5761"/>
                    <a:pt x="52439" y="5878"/>
                  </a:cubicBezTo>
                  <a:cubicBezTo>
                    <a:pt x="52938" y="6013"/>
                    <a:pt x="53383" y="6195"/>
                    <a:pt x="53833" y="6469"/>
                  </a:cubicBezTo>
                  <a:cubicBezTo>
                    <a:pt x="54356" y="6788"/>
                    <a:pt x="54998" y="6850"/>
                    <a:pt x="55557" y="7191"/>
                  </a:cubicBezTo>
                  <a:cubicBezTo>
                    <a:pt x="56877" y="7995"/>
                    <a:pt x="58175" y="8835"/>
                    <a:pt x="59486" y="9647"/>
                  </a:cubicBezTo>
                  <a:cubicBezTo>
                    <a:pt x="61099" y="10646"/>
                    <a:pt x="62432" y="11979"/>
                    <a:pt x="64007" y="13024"/>
                  </a:cubicBezTo>
                  <a:cubicBezTo>
                    <a:pt x="65607" y="14087"/>
                    <a:pt x="66844" y="15642"/>
                    <a:pt x="68224" y="16991"/>
                  </a:cubicBezTo>
                  <a:cubicBezTo>
                    <a:pt x="69265" y="18007"/>
                    <a:pt x="70111" y="19250"/>
                    <a:pt x="70991" y="20438"/>
                  </a:cubicBezTo>
                  <a:cubicBezTo>
                    <a:pt x="72510" y="22487"/>
                    <a:pt x="73494" y="24775"/>
                    <a:pt x="74324" y="27154"/>
                  </a:cubicBezTo>
                  <a:cubicBezTo>
                    <a:pt x="74381" y="27322"/>
                    <a:pt x="74405" y="27501"/>
                    <a:pt x="74218" y="27501"/>
                  </a:cubicBezTo>
                  <a:cubicBezTo>
                    <a:pt x="74208" y="27501"/>
                    <a:pt x="74198" y="27500"/>
                    <a:pt x="74187" y="27499"/>
                  </a:cubicBezTo>
                  <a:cubicBezTo>
                    <a:pt x="74115" y="27492"/>
                    <a:pt x="74043" y="27489"/>
                    <a:pt x="73972" y="27489"/>
                  </a:cubicBezTo>
                  <a:cubicBezTo>
                    <a:pt x="73258" y="27489"/>
                    <a:pt x="72573" y="27799"/>
                    <a:pt x="71665" y="27799"/>
                  </a:cubicBezTo>
                  <a:cubicBezTo>
                    <a:pt x="71629" y="27799"/>
                    <a:pt x="71592" y="27799"/>
                    <a:pt x="71555" y="27798"/>
                  </a:cubicBezTo>
                  <a:cubicBezTo>
                    <a:pt x="71390" y="27838"/>
                    <a:pt x="71203" y="27847"/>
                    <a:pt x="71001" y="27847"/>
                  </a:cubicBezTo>
                  <a:cubicBezTo>
                    <a:pt x="70823" y="27847"/>
                    <a:pt x="70633" y="27840"/>
                    <a:pt x="70436" y="27840"/>
                  </a:cubicBezTo>
                  <a:cubicBezTo>
                    <a:pt x="70075" y="27840"/>
                    <a:pt x="69688" y="27864"/>
                    <a:pt x="69304" y="28003"/>
                  </a:cubicBezTo>
                  <a:cubicBezTo>
                    <a:pt x="69114" y="28072"/>
                    <a:pt x="68883" y="28098"/>
                    <a:pt x="68652" y="28098"/>
                  </a:cubicBezTo>
                  <a:cubicBezTo>
                    <a:pt x="68447" y="28098"/>
                    <a:pt x="68243" y="28078"/>
                    <a:pt x="68072" y="28048"/>
                  </a:cubicBezTo>
                  <a:cubicBezTo>
                    <a:pt x="67958" y="28029"/>
                    <a:pt x="67846" y="28021"/>
                    <a:pt x="67735" y="28021"/>
                  </a:cubicBezTo>
                  <a:cubicBezTo>
                    <a:pt x="67112" y="28021"/>
                    <a:pt x="66526" y="28280"/>
                    <a:pt x="65909" y="28280"/>
                  </a:cubicBezTo>
                  <a:cubicBezTo>
                    <a:pt x="65780" y="28280"/>
                    <a:pt x="65650" y="28268"/>
                    <a:pt x="65519" y="28241"/>
                  </a:cubicBezTo>
                  <a:cubicBezTo>
                    <a:pt x="65491" y="28235"/>
                    <a:pt x="65460" y="28233"/>
                    <a:pt x="65427" y="28233"/>
                  </a:cubicBezTo>
                  <a:cubicBezTo>
                    <a:pt x="65199" y="28233"/>
                    <a:pt x="64851" y="28363"/>
                    <a:pt x="64671" y="28601"/>
                  </a:cubicBezTo>
                  <a:cubicBezTo>
                    <a:pt x="64532" y="28784"/>
                    <a:pt x="64290" y="28868"/>
                    <a:pt x="64501" y="29277"/>
                  </a:cubicBezTo>
                  <a:cubicBezTo>
                    <a:pt x="64755" y="29764"/>
                    <a:pt x="64456" y="30481"/>
                    <a:pt x="65015" y="30925"/>
                  </a:cubicBezTo>
                  <a:cubicBezTo>
                    <a:pt x="64526" y="31790"/>
                    <a:pt x="65321" y="32561"/>
                    <a:pt x="65197" y="33432"/>
                  </a:cubicBezTo>
                  <a:cubicBezTo>
                    <a:pt x="65130" y="33891"/>
                    <a:pt x="65387" y="34420"/>
                    <a:pt x="65464" y="34930"/>
                  </a:cubicBezTo>
                  <a:cubicBezTo>
                    <a:pt x="65648" y="36123"/>
                    <a:pt x="65576" y="37328"/>
                    <a:pt x="65639" y="38519"/>
                  </a:cubicBezTo>
                  <a:cubicBezTo>
                    <a:pt x="65695" y="39619"/>
                    <a:pt x="65326" y="40742"/>
                    <a:pt x="65124" y="41851"/>
                  </a:cubicBezTo>
                  <a:cubicBezTo>
                    <a:pt x="64861" y="43286"/>
                    <a:pt x="64680" y="44746"/>
                    <a:pt x="64273" y="46139"/>
                  </a:cubicBezTo>
                  <a:cubicBezTo>
                    <a:pt x="63929" y="47307"/>
                    <a:pt x="63898" y="48562"/>
                    <a:pt x="63302" y="49657"/>
                  </a:cubicBezTo>
                  <a:cubicBezTo>
                    <a:pt x="63251" y="49751"/>
                    <a:pt x="63263" y="49894"/>
                    <a:pt x="63195" y="49956"/>
                  </a:cubicBezTo>
                  <a:cubicBezTo>
                    <a:pt x="62428" y="50642"/>
                    <a:pt x="62302" y="51636"/>
                    <a:pt x="61922" y="52512"/>
                  </a:cubicBezTo>
                  <a:cubicBezTo>
                    <a:pt x="61435" y="53632"/>
                    <a:pt x="60852" y="54713"/>
                    <a:pt x="60085" y="55667"/>
                  </a:cubicBezTo>
                  <a:cubicBezTo>
                    <a:pt x="59881" y="55919"/>
                    <a:pt x="59915" y="56199"/>
                    <a:pt x="59760" y="56449"/>
                  </a:cubicBezTo>
                  <a:cubicBezTo>
                    <a:pt x="59212" y="57331"/>
                    <a:pt x="58380" y="58023"/>
                    <a:pt x="58002" y="59007"/>
                  </a:cubicBezTo>
                  <a:cubicBezTo>
                    <a:pt x="57947" y="59148"/>
                    <a:pt x="57866" y="59183"/>
                    <a:pt x="57777" y="59183"/>
                  </a:cubicBezTo>
                  <a:cubicBezTo>
                    <a:pt x="57692" y="59183"/>
                    <a:pt x="57599" y="59151"/>
                    <a:pt x="57515" y="59151"/>
                  </a:cubicBezTo>
                  <a:cubicBezTo>
                    <a:pt x="57437" y="59151"/>
                    <a:pt x="57366" y="59180"/>
                    <a:pt x="57316" y="59290"/>
                  </a:cubicBezTo>
                  <a:cubicBezTo>
                    <a:pt x="56977" y="60036"/>
                    <a:pt x="56403" y="60576"/>
                    <a:pt x="55655" y="60923"/>
                  </a:cubicBezTo>
                  <a:cubicBezTo>
                    <a:pt x="55631" y="60932"/>
                    <a:pt x="55595" y="60967"/>
                    <a:pt x="55600" y="60976"/>
                  </a:cubicBezTo>
                  <a:cubicBezTo>
                    <a:pt x="56020" y="62014"/>
                    <a:pt x="55060" y="61634"/>
                    <a:pt x="54693" y="61861"/>
                  </a:cubicBezTo>
                  <a:cubicBezTo>
                    <a:pt x="54603" y="61917"/>
                    <a:pt x="54454" y="61958"/>
                    <a:pt x="54432" y="62034"/>
                  </a:cubicBezTo>
                  <a:cubicBezTo>
                    <a:pt x="54087" y="63191"/>
                    <a:pt x="52719" y="63162"/>
                    <a:pt x="52125" y="64042"/>
                  </a:cubicBezTo>
                  <a:cubicBezTo>
                    <a:pt x="51565" y="64871"/>
                    <a:pt x="50583" y="65308"/>
                    <a:pt x="49762" y="65563"/>
                  </a:cubicBezTo>
                  <a:cubicBezTo>
                    <a:pt x="48925" y="65823"/>
                    <a:pt x="48286" y="66396"/>
                    <a:pt x="47404" y="66613"/>
                  </a:cubicBezTo>
                  <a:cubicBezTo>
                    <a:pt x="45955" y="66971"/>
                    <a:pt x="44572" y="67677"/>
                    <a:pt x="43115" y="68096"/>
                  </a:cubicBezTo>
                  <a:cubicBezTo>
                    <a:pt x="41770" y="68483"/>
                    <a:pt x="40481" y="69103"/>
                    <a:pt x="39036" y="69103"/>
                  </a:cubicBezTo>
                  <a:cubicBezTo>
                    <a:pt x="38989" y="69103"/>
                    <a:pt x="38943" y="69102"/>
                    <a:pt x="38896" y="69101"/>
                  </a:cubicBezTo>
                  <a:cubicBezTo>
                    <a:pt x="38715" y="69096"/>
                    <a:pt x="38535" y="69094"/>
                    <a:pt x="38355" y="69094"/>
                  </a:cubicBezTo>
                  <a:cubicBezTo>
                    <a:pt x="37128" y="69094"/>
                    <a:pt x="35904" y="69194"/>
                    <a:pt x="34672" y="69194"/>
                  </a:cubicBezTo>
                  <a:cubicBezTo>
                    <a:pt x="34502" y="69194"/>
                    <a:pt x="34332" y="69192"/>
                    <a:pt x="34162" y="69188"/>
                  </a:cubicBezTo>
                  <a:cubicBezTo>
                    <a:pt x="32586" y="69148"/>
                    <a:pt x="31051" y="68987"/>
                    <a:pt x="29503" y="68751"/>
                  </a:cubicBezTo>
                  <a:cubicBezTo>
                    <a:pt x="27997" y="68521"/>
                    <a:pt x="26605" y="67884"/>
                    <a:pt x="25140" y="67581"/>
                  </a:cubicBezTo>
                  <a:cubicBezTo>
                    <a:pt x="23232" y="67186"/>
                    <a:pt x="21627" y="66114"/>
                    <a:pt x="19815" y="65539"/>
                  </a:cubicBezTo>
                  <a:cubicBezTo>
                    <a:pt x="19308" y="65378"/>
                    <a:pt x="18906" y="65017"/>
                    <a:pt x="18499" y="64745"/>
                  </a:cubicBezTo>
                  <a:cubicBezTo>
                    <a:pt x="16887" y="63670"/>
                    <a:pt x="15202" y="62720"/>
                    <a:pt x="13801" y="61295"/>
                  </a:cubicBezTo>
                  <a:cubicBezTo>
                    <a:pt x="12743" y="60218"/>
                    <a:pt x="11562" y="59209"/>
                    <a:pt x="10546" y="58098"/>
                  </a:cubicBezTo>
                  <a:cubicBezTo>
                    <a:pt x="9591" y="57054"/>
                    <a:pt x="8521" y="56113"/>
                    <a:pt x="7712" y="54875"/>
                  </a:cubicBezTo>
                  <a:cubicBezTo>
                    <a:pt x="6741" y="53391"/>
                    <a:pt x="5915" y="51852"/>
                    <a:pt x="5173" y="50267"/>
                  </a:cubicBezTo>
                  <a:cubicBezTo>
                    <a:pt x="4917" y="49721"/>
                    <a:pt x="4739" y="49046"/>
                    <a:pt x="4501" y="48505"/>
                  </a:cubicBezTo>
                  <a:cubicBezTo>
                    <a:pt x="4174" y="47758"/>
                    <a:pt x="3936" y="46982"/>
                    <a:pt x="3726" y="46224"/>
                  </a:cubicBezTo>
                  <a:cubicBezTo>
                    <a:pt x="3243" y="44490"/>
                    <a:pt x="2837" y="42727"/>
                    <a:pt x="2720" y="40913"/>
                  </a:cubicBezTo>
                  <a:cubicBezTo>
                    <a:pt x="2687" y="40423"/>
                    <a:pt x="2524" y="39955"/>
                    <a:pt x="2389" y="39480"/>
                  </a:cubicBezTo>
                  <a:cubicBezTo>
                    <a:pt x="2120" y="38528"/>
                    <a:pt x="1905" y="37516"/>
                    <a:pt x="2200" y="36487"/>
                  </a:cubicBezTo>
                  <a:cubicBezTo>
                    <a:pt x="2266" y="36260"/>
                    <a:pt x="2174" y="35893"/>
                    <a:pt x="2101" y="35693"/>
                  </a:cubicBezTo>
                  <a:cubicBezTo>
                    <a:pt x="1878" y="35086"/>
                    <a:pt x="2140" y="34478"/>
                    <a:pt x="1964" y="33896"/>
                  </a:cubicBezTo>
                  <a:cubicBezTo>
                    <a:pt x="1883" y="33627"/>
                    <a:pt x="1888" y="33403"/>
                    <a:pt x="2098" y="33171"/>
                  </a:cubicBezTo>
                  <a:cubicBezTo>
                    <a:pt x="2235" y="33020"/>
                    <a:pt x="2359" y="32773"/>
                    <a:pt x="2261" y="32574"/>
                  </a:cubicBezTo>
                  <a:cubicBezTo>
                    <a:pt x="1900" y="31838"/>
                    <a:pt x="2157" y="31130"/>
                    <a:pt x="2250" y="30391"/>
                  </a:cubicBezTo>
                  <a:cubicBezTo>
                    <a:pt x="2479" y="28594"/>
                    <a:pt x="3092" y="26891"/>
                    <a:pt x="3403" y="25119"/>
                  </a:cubicBezTo>
                  <a:cubicBezTo>
                    <a:pt x="3481" y="24685"/>
                    <a:pt x="3817" y="24449"/>
                    <a:pt x="3982" y="24089"/>
                  </a:cubicBezTo>
                  <a:cubicBezTo>
                    <a:pt x="4201" y="23612"/>
                    <a:pt x="3596" y="23066"/>
                    <a:pt x="4276" y="22549"/>
                  </a:cubicBezTo>
                  <a:cubicBezTo>
                    <a:pt x="4679" y="22244"/>
                    <a:pt x="4682" y="21439"/>
                    <a:pt x="4912" y="20877"/>
                  </a:cubicBezTo>
                  <a:cubicBezTo>
                    <a:pt x="5357" y="19799"/>
                    <a:pt x="5775" y="18701"/>
                    <a:pt x="6318" y="17671"/>
                  </a:cubicBezTo>
                  <a:cubicBezTo>
                    <a:pt x="6901" y="16560"/>
                    <a:pt x="7555" y="15491"/>
                    <a:pt x="8342" y="14488"/>
                  </a:cubicBezTo>
                  <a:cubicBezTo>
                    <a:pt x="9037" y="13603"/>
                    <a:pt x="9723" y="12715"/>
                    <a:pt x="10459" y="11861"/>
                  </a:cubicBezTo>
                  <a:cubicBezTo>
                    <a:pt x="10862" y="11392"/>
                    <a:pt x="11351" y="11025"/>
                    <a:pt x="11775" y="10585"/>
                  </a:cubicBezTo>
                  <a:cubicBezTo>
                    <a:pt x="13558" y="8728"/>
                    <a:pt x="15756" y="7390"/>
                    <a:pt x="17948" y="6086"/>
                  </a:cubicBezTo>
                  <a:cubicBezTo>
                    <a:pt x="19270" y="5301"/>
                    <a:pt x="20701" y="4705"/>
                    <a:pt x="22137" y="4117"/>
                  </a:cubicBezTo>
                  <a:cubicBezTo>
                    <a:pt x="23116" y="3717"/>
                    <a:pt x="24141" y="3387"/>
                    <a:pt x="25121" y="3129"/>
                  </a:cubicBezTo>
                  <a:cubicBezTo>
                    <a:pt x="26355" y="2804"/>
                    <a:pt x="27686" y="2665"/>
                    <a:pt x="28982" y="2491"/>
                  </a:cubicBezTo>
                  <a:cubicBezTo>
                    <a:pt x="30214" y="2325"/>
                    <a:pt x="31452" y="2091"/>
                    <a:pt x="32684" y="2042"/>
                  </a:cubicBezTo>
                  <a:cubicBezTo>
                    <a:pt x="33123" y="2024"/>
                    <a:pt x="33565" y="2016"/>
                    <a:pt x="34009" y="2016"/>
                  </a:cubicBezTo>
                  <a:cubicBezTo>
                    <a:pt x="34685" y="2016"/>
                    <a:pt x="35365" y="2035"/>
                    <a:pt x="36043" y="2067"/>
                  </a:cubicBezTo>
                  <a:cubicBezTo>
                    <a:pt x="36632" y="2094"/>
                    <a:pt x="37229" y="2241"/>
                    <a:pt x="37830" y="2241"/>
                  </a:cubicBezTo>
                  <a:cubicBezTo>
                    <a:pt x="38176" y="2241"/>
                    <a:pt x="38524" y="2192"/>
                    <a:pt x="38873" y="2043"/>
                  </a:cubicBezTo>
                  <a:cubicBezTo>
                    <a:pt x="38924" y="2021"/>
                    <a:pt x="38977" y="2012"/>
                    <a:pt x="39031" y="2012"/>
                  </a:cubicBezTo>
                  <a:close/>
                  <a:moveTo>
                    <a:pt x="33221" y="0"/>
                  </a:moveTo>
                  <a:cubicBezTo>
                    <a:pt x="33034" y="0"/>
                    <a:pt x="32834" y="33"/>
                    <a:pt x="32655" y="57"/>
                  </a:cubicBezTo>
                  <a:cubicBezTo>
                    <a:pt x="30838" y="290"/>
                    <a:pt x="29021" y="528"/>
                    <a:pt x="27209" y="792"/>
                  </a:cubicBezTo>
                  <a:cubicBezTo>
                    <a:pt x="25838" y="993"/>
                    <a:pt x="24483" y="1198"/>
                    <a:pt x="23148" y="1656"/>
                  </a:cubicBezTo>
                  <a:cubicBezTo>
                    <a:pt x="22333" y="1934"/>
                    <a:pt x="21509" y="2205"/>
                    <a:pt x="20737" y="2571"/>
                  </a:cubicBezTo>
                  <a:cubicBezTo>
                    <a:pt x="20096" y="2874"/>
                    <a:pt x="19337" y="2952"/>
                    <a:pt x="18808" y="3454"/>
                  </a:cubicBezTo>
                  <a:cubicBezTo>
                    <a:pt x="18338" y="3901"/>
                    <a:pt x="17648" y="4212"/>
                    <a:pt x="17189" y="4243"/>
                  </a:cubicBezTo>
                  <a:cubicBezTo>
                    <a:pt x="16627" y="4281"/>
                    <a:pt x="16435" y="4958"/>
                    <a:pt x="15964" y="4958"/>
                  </a:cubicBezTo>
                  <a:cubicBezTo>
                    <a:pt x="15883" y="4958"/>
                    <a:pt x="15793" y="4938"/>
                    <a:pt x="15691" y="4890"/>
                  </a:cubicBezTo>
                  <a:cubicBezTo>
                    <a:pt x="15689" y="5924"/>
                    <a:pt x="14300" y="5200"/>
                    <a:pt x="14101" y="6134"/>
                  </a:cubicBezTo>
                  <a:cubicBezTo>
                    <a:pt x="14060" y="6323"/>
                    <a:pt x="13362" y="6624"/>
                    <a:pt x="12973" y="6870"/>
                  </a:cubicBezTo>
                  <a:cubicBezTo>
                    <a:pt x="11999" y="7488"/>
                    <a:pt x="11256" y="8417"/>
                    <a:pt x="10246" y="8998"/>
                  </a:cubicBezTo>
                  <a:cubicBezTo>
                    <a:pt x="10103" y="9081"/>
                    <a:pt x="10070" y="9180"/>
                    <a:pt x="10117" y="9327"/>
                  </a:cubicBezTo>
                  <a:cubicBezTo>
                    <a:pt x="10173" y="9500"/>
                    <a:pt x="10141" y="9611"/>
                    <a:pt x="9978" y="9611"/>
                  </a:cubicBezTo>
                  <a:cubicBezTo>
                    <a:pt x="9954" y="9611"/>
                    <a:pt x="9927" y="9608"/>
                    <a:pt x="9898" y="9603"/>
                  </a:cubicBezTo>
                  <a:cubicBezTo>
                    <a:pt x="9856" y="9596"/>
                    <a:pt x="9816" y="9593"/>
                    <a:pt x="9780" y="9593"/>
                  </a:cubicBezTo>
                  <a:cubicBezTo>
                    <a:pt x="9420" y="9593"/>
                    <a:pt x="9302" y="9913"/>
                    <a:pt x="9146" y="10176"/>
                  </a:cubicBezTo>
                  <a:cubicBezTo>
                    <a:pt x="9011" y="10406"/>
                    <a:pt x="8885" y="10625"/>
                    <a:pt x="8634" y="10772"/>
                  </a:cubicBezTo>
                  <a:cubicBezTo>
                    <a:pt x="8228" y="11007"/>
                    <a:pt x="7528" y="11092"/>
                    <a:pt x="7975" y="11861"/>
                  </a:cubicBezTo>
                  <a:cubicBezTo>
                    <a:pt x="7994" y="11892"/>
                    <a:pt x="7927" y="12013"/>
                    <a:pt x="7874" y="12038"/>
                  </a:cubicBezTo>
                  <a:cubicBezTo>
                    <a:pt x="7208" y="12355"/>
                    <a:pt x="6909" y="13066"/>
                    <a:pt x="6444" y="13477"/>
                  </a:cubicBezTo>
                  <a:cubicBezTo>
                    <a:pt x="5725" y="14112"/>
                    <a:pt x="5525" y="14980"/>
                    <a:pt x="4937" y="15647"/>
                  </a:cubicBezTo>
                  <a:cubicBezTo>
                    <a:pt x="4056" y="16649"/>
                    <a:pt x="4178" y="18197"/>
                    <a:pt x="3306" y="19275"/>
                  </a:cubicBezTo>
                  <a:cubicBezTo>
                    <a:pt x="2837" y="19856"/>
                    <a:pt x="2793" y="20633"/>
                    <a:pt x="2463" y="21289"/>
                  </a:cubicBezTo>
                  <a:cubicBezTo>
                    <a:pt x="1927" y="22359"/>
                    <a:pt x="1770" y="23568"/>
                    <a:pt x="1483" y="24710"/>
                  </a:cubicBezTo>
                  <a:cubicBezTo>
                    <a:pt x="1340" y="25281"/>
                    <a:pt x="1239" y="25996"/>
                    <a:pt x="1076" y="26555"/>
                  </a:cubicBezTo>
                  <a:cubicBezTo>
                    <a:pt x="774" y="27568"/>
                    <a:pt x="544" y="28602"/>
                    <a:pt x="387" y="29649"/>
                  </a:cubicBezTo>
                  <a:cubicBezTo>
                    <a:pt x="242" y="30621"/>
                    <a:pt x="131" y="31614"/>
                    <a:pt x="163" y="32592"/>
                  </a:cubicBezTo>
                  <a:cubicBezTo>
                    <a:pt x="178" y="33034"/>
                    <a:pt x="1" y="33462"/>
                    <a:pt x="119" y="33893"/>
                  </a:cubicBezTo>
                  <a:cubicBezTo>
                    <a:pt x="478" y="35206"/>
                    <a:pt x="133" y="36559"/>
                    <a:pt x="391" y="37897"/>
                  </a:cubicBezTo>
                  <a:cubicBezTo>
                    <a:pt x="620" y="39078"/>
                    <a:pt x="550" y="40316"/>
                    <a:pt x="611" y="41529"/>
                  </a:cubicBezTo>
                  <a:cubicBezTo>
                    <a:pt x="665" y="42660"/>
                    <a:pt x="1087" y="43721"/>
                    <a:pt x="1251" y="44821"/>
                  </a:cubicBezTo>
                  <a:cubicBezTo>
                    <a:pt x="1407" y="45852"/>
                    <a:pt x="1619" y="46887"/>
                    <a:pt x="2011" y="47808"/>
                  </a:cubicBezTo>
                  <a:cubicBezTo>
                    <a:pt x="2771" y="49597"/>
                    <a:pt x="3408" y="51468"/>
                    <a:pt x="4557" y="53064"/>
                  </a:cubicBezTo>
                  <a:cubicBezTo>
                    <a:pt x="4923" y="53571"/>
                    <a:pt x="5195" y="54127"/>
                    <a:pt x="5573" y="54629"/>
                  </a:cubicBezTo>
                  <a:cubicBezTo>
                    <a:pt x="6253" y="55527"/>
                    <a:pt x="7014" y="56381"/>
                    <a:pt x="7636" y="57292"/>
                  </a:cubicBezTo>
                  <a:cubicBezTo>
                    <a:pt x="8877" y="59114"/>
                    <a:pt x="10484" y="60537"/>
                    <a:pt x="12026" y="62052"/>
                  </a:cubicBezTo>
                  <a:cubicBezTo>
                    <a:pt x="12110" y="62134"/>
                    <a:pt x="12206" y="62146"/>
                    <a:pt x="12301" y="62146"/>
                  </a:cubicBezTo>
                  <a:cubicBezTo>
                    <a:pt x="12339" y="62146"/>
                    <a:pt x="12378" y="62144"/>
                    <a:pt x="12416" y="62144"/>
                  </a:cubicBezTo>
                  <a:cubicBezTo>
                    <a:pt x="12531" y="62144"/>
                    <a:pt x="12635" y="62163"/>
                    <a:pt x="12699" y="62318"/>
                  </a:cubicBezTo>
                  <a:cubicBezTo>
                    <a:pt x="13070" y="63214"/>
                    <a:pt x="13882" y="63644"/>
                    <a:pt x="14645" y="64123"/>
                  </a:cubicBezTo>
                  <a:cubicBezTo>
                    <a:pt x="15692" y="64779"/>
                    <a:pt x="16745" y="65428"/>
                    <a:pt x="17788" y="66095"/>
                  </a:cubicBezTo>
                  <a:cubicBezTo>
                    <a:pt x="18502" y="66551"/>
                    <a:pt x="19222" y="66982"/>
                    <a:pt x="20037" y="67239"/>
                  </a:cubicBezTo>
                  <a:cubicBezTo>
                    <a:pt x="20406" y="67354"/>
                    <a:pt x="20465" y="67830"/>
                    <a:pt x="20851" y="67956"/>
                  </a:cubicBezTo>
                  <a:cubicBezTo>
                    <a:pt x="22377" y="68457"/>
                    <a:pt x="23922" y="68902"/>
                    <a:pt x="25446" y="69415"/>
                  </a:cubicBezTo>
                  <a:cubicBezTo>
                    <a:pt x="26876" y="69896"/>
                    <a:pt x="28388" y="70157"/>
                    <a:pt x="29898" y="70350"/>
                  </a:cubicBezTo>
                  <a:cubicBezTo>
                    <a:pt x="30312" y="70403"/>
                    <a:pt x="30726" y="70446"/>
                    <a:pt x="31140" y="70479"/>
                  </a:cubicBezTo>
                  <a:cubicBezTo>
                    <a:pt x="31346" y="70495"/>
                    <a:pt x="31552" y="70501"/>
                    <a:pt x="31758" y="70501"/>
                  </a:cubicBezTo>
                  <a:cubicBezTo>
                    <a:pt x="32309" y="70501"/>
                    <a:pt x="32859" y="70459"/>
                    <a:pt x="33411" y="70459"/>
                  </a:cubicBezTo>
                  <a:cubicBezTo>
                    <a:pt x="33758" y="70459"/>
                    <a:pt x="34105" y="70476"/>
                    <a:pt x="34453" y="70530"/>
                  </a:cubicBezTo>
                  <a:cubicBezTo>
                    <a:pt x="34924" y="70604"/>
                    <a:pt x="35406" y="70631"/>
                    <a:pt x="35888" y="70631"/>
                  </a:cubicBezTo>
                  <a:cubicBezTo>
                    <a:pt x="36229" y="70631"/>
                    <a:pt x="36569" y="70618"/>
                    <a:pt x="36906" y="70599"/>
                  </a:cubicBezTo>
                  <a:cubicBezTo>
                    <a:pt x="37826" y="70548"/>
                    <a:pt x="38739" y="70389"/>
                    <a:pt x="39489" y="70297"/>
                  </a:cubicBezTo>
                  <a:cubicBezTo>
                    <a:pt x="39636" y="70326"/>
                    <a:pt x="39776" y="70339"/>
                    <a:pt x="39911" y="70339"/>
                  </a:cubicBezTo>
                  <a:cubicBezTo>
                    <a:pt x="40662" y="70339"/>
                    <a:pt x="41243" y="69952"/>
                    <a:pt x="41873" y="69933"/>
                  </a:cubicBezTo>
                  <a:cubicBezTo>
                    <a:pt x="43042" y="69899"/>
                    <a:pt x="44079" y="69407"/>
                    <a:pt x="45181" y="69148"/>
                  </a:cubicBezTo>
                  <a:cubicBezTo>
                    <a:pt x="46375" y="68864"/>
                    <a:pt x="47486" y="68334"/>
                    <a:pt x="48629" y="67903"/>
                  </a:cubicBezTo>
                  <a:cubicBezTo>
                    <a:pt x="49953" y="67402"/>
                    <a:pt x="51167" y="66707"/>
                    <a:pt x="52400" y="66067"/>
                  </a:cubicBezTo>
                  <a:cubicBezTo>
                    <a:pt x="53372" y="65563"/>
                    <a:pt x="54186" y="64736"/>
                    <a:pt x="55151" y="64162"/>
                  </a:cubicBezTo>
                  <a:cubicBezTo>
                    <a:pt x="55286" y="64082"/>
                    <a:pt x="55403" y="63966"/>
                    <a:pt x="55513" y="63851"/>
                  </a:cubicBezTo>
                  <a:cubicBezTo>
                    <a:pt x="56045" y="63302"/>
                    <a:pt x="56485" y="62598"/>
                    <a:pt x="57120" y="62225"/>
                  </a:cubicBezTo>
                  <a:cubicBezTo>
                    <a:pt x="58234" y="61572"/>
                    <a:pt x="58791" y="60436"/>
                    <a:pt x="59701" y="59615"/>
                  </a:cubicBezTo>
                  <a:cubicBezTo>
                    <a:pt x="60780" y="58638"/>
                    <a:pt x="61389" y="57284"/>
                    <a:pt x="62193" y="56085"/>
                  </a:cubicBezTo>
                  <a:cubicBezTo>
                    <a:pt x="63406" y="54279"/>
                    <a:pt x="64318" y="52288"/>
                    <a:pt x="64893" y="50191"/>
                  </a:cubicBezTo>
                  <a:cubicBezTo>
                    <a:pt x="65422" y="48268"/>
                    <a:pt x="65822" y="46311"/>
                    <a:pt x="66379" y="44398"/>
                  </a:cubicBezTo>
                  <a:cubicBezTo>
                    <a:pt x="66967" y="42380"/>
                    <a:pt x="67165" y="40302"/>
                    <a:pt x="67326" y="38238"/>
                  </a:cubicBezTo>
                  <a:cubicBezTo>
                    <a:pt x="67477" y="36321"/>
                    <a:pt x="67217" y="34389"/>
                    <a:pt x="66780" y="32497"/>
                  </a:cubicBezTo>
                  <a:cubicBezTo>
                    <a:pt x="66611" y="31763"/>
                    <a:pt x="66510" y="31012"/>
                    <a:pt x="66379" y="30268"/>
                  </a:cubicBezTo>
                  <a:cubicBezTo>
                    <a:pt x="66325" y="29965"/>
                    <a:pt x="66380" y="29758"/>
                    <a:pt x="66750" y="29758"/>
                  </a:cubicBezTo>
                  <a:cubicBezTo>
                    <a:pt x="66755" y="29758"/>
                    <a:pt x="66761" y="29758"/>
                    <a:pt x="66766" y="29758"/>
                  </a:cubicBezTo>
                  <a:cubicBezTo>
                    <a:pt x="66804" y="29758"/>
                    <a:pt x="66842" y="29759"/>
                    <a:pt x="66880" y="29759"/>
                  </a:cubicBezTo>
                  <a:cubicBezTo>
                    <a:pt x="67853" y="29759"/>
                    <a:pt x="68826" y="29590"/>
                    <a:pt x="69781" y="29503"/>
                  </a:cubicBezTo>
                  <a:cubicBezTo>
                    <a:pt x="71534" y="29343"/>
                    <a:pt x="73316" y="29212"/>
                    <a:pt x="75059" y="28860"/>
                  </a:cubicBezTo>
                  <a:cubicBezTo>
                    <a:pt x="75836" y="28705"/>
                    <a:pt x="76011" y="28261"/>
                    <a:pt x="75907" y="27616"/>
                  </a:cubicBezTo>
                  <a:cubicBezTo>
                    <a:pt x="75775" y="26780"/>
                    <a:pt x="75521" y="25926"/>
                    <a:pt x="75167" y="25205"/>
                  </a:cubicBezTo>
                  <a:cubicBezTo>
                    <a:pt x="74173" y="23173"/>
                    <a:pt x="73373" y="21045"/>
                    <a:pt x="71914" y="19228"/>
                  </a:cubicBezTo>
                  <a:cubicBezTo>
                    <a:pt x="70831" y="17878"/>
                    <a:pt x="69829" y="16454"/>
                    <a:pt x="68698" y="15134"/>
                  </a:cubicBezTo>
                  <a:cubicBezTo>
                    <a:pt x="67748" y="14026"/>
                    <a:pt x="66628" y="13079"/>
                    <a:pt x="65598" y="12055"/>
                  </a:cubicBezTo>
                  <a:cubicBezTo>
                    <a:pt x="64542" y="11007"/>
                    <a:pt x="63294" y="10098"/>
                    <a:pt x="62022" y="9252"/>
                  </a:cubicBezTo>
                  <a:cubicBezTo>
                    <a:pt x="60116" y="7986"/>
                    <a:pt x="58296" y="6584"/>
                    <a:pt x="56230" y="5579"/>
                  </a:cubicBezTo>
                  <a:cubicBezTo>
                    <a:pt x="54869" y="4916"/>
                    <a:pt x="53531" y="4209"/>
                    <a:pt x="52105" y="3675"/>
                  </a:cubicBezTo>
                  <a:cubicBezTo>
                    <a:pt x="51521" y="3456"/>
                    <a:pt x="50927" y="3295"/>
                    <a:pt x="50341" y="3101"/>
                  </a:cubicBezTo>
                  <a:cubicBezTo>
                    <a:pt x="49757" y="2908"/>
                    <a:pt x="49235" y="2591"/>
                    <a:pt x="48615" y="2441"/>
                  </a:cubicBezTo>
                  <a:cubicBezTo>
                    <a:pt x="47914" y="2272"/>
                    <a:pt x="47147" y="2322"/>
                    <a:pt x="46500" y="1855"/>
                  </a:cubicBezTo>
                  <a:cubicBezTo>
                    <a:pt x="46025" y="1511"/>
                    <a:pt x="45377" y="1580"/>
                    <a:pt x="44821" y="1281"/>
                  </a:cubicBezTo>
                  <a:cubicBezTo>
                    <a:pt x="44670" y="1199"/>
                    <a:pt x="44457" y="1186"/>
                    <a:pt x="44222" y="1186"/>
                  </a:cubicBezTo>
                  <a:cubicBezTo>
                    <a:pt x="44113" y="1186"/>
                    <a:pt x="43999" y="1189"/>
                    <a:pt x="43884" y="1189"/>
                  </a:cubicBezTo>
                  <a:cubicBezTo>
                    <a:pt x="43698" y="1189"/>
                    <a:pt x="43510" y="1182"/>
                    <a:pt x="43334" y="1144"/>
                  </a:cubicBezTo>
                  <a:cubicBezTo>
                    <a:pt x="41733" y="800"/>
                    <a:pt x="40125" y="472"/>
                    <a:pt x="38504" y="262"/>
                  </a:cubicBezTo>
                  <a:cubicBezTo>
                    <a:pt x="37990" y="196"/>
                    <a:pt x="37472" y="154"/>
                    <a:pt x="36946" y="154"/>
                  </a:cubicBezTo>
                  <a:cubicBezTo>
                    <a:pt x="36584" y="154"/>
                    <a:pt x="36218" y="173"/>
                    <a:pt x="35845" y="218"/>
                  </a:cubicBezTo>
                  <a:cubicBezTo>
                    <a:pt x="35506" y="259"/>
                    <a:pt x="35120" y="322"/>
                    <a:pt x="34726" y="322"/>
                  </a:cubicBezTo>
                  <a:cubicBezTo>
                    <a:pt x="34352" y="322"/>
                    <a:pt x="33970" y="265"/>
                    <a:pt x="33613" y="78"/>
                  </a:cubicBezTo>
                  <a:cubicBezTo>
                    <a:pt x="33502" y="20"/>
                    <a:pt x="33365" y="0"/>
                    <a:pt x="33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73;p33">
              <a:extLst>
                <a:ext uri="{FF2B5EF4-FFF2-40B4-BE49-F238E27FC236}">
                  <a16:creationId xmlns:a16="http://schemas.microsoft.com/office/drawing/2014/main" id="{B660FDFE-14A7-4D75-862D-9698A38B4D69}"/>
                </a:ext>
              </a:extLst>
            </p:cNvPr>
            <p:cNvSpPr/>
            <p:nvPr/>
          </p:nvSpPr>
          <p:spPr>
            <a:xfrm>
              <a:off x="1560411" y="1479416"/>
              <a:ext cx="951930" cy="881790"/>
            </a:xfrm>
            <a:custGeom>
              <a:avLst/>
              <a:gdLst/>
              <a:ahLst/>
              <a:cxnLst/>
              <a:rect l="l" t="t" r="r" b="b"/>
              <a:pathLst>
                <a:path w="72528" h="67184" extrusionOk="0">
                  <a:moveTo>
                    <a:pt x="37153" y="1"/>
                  </a:moveTo>
                  <a:cubicBezTo>
                    <a:pt x="37099" y="1"/>
                    <a:pt x="37046" y="10"/>
                    <a:pt x="36995" y="32"/>
                  </a:cubicBezTo>
                  <a:cubicBezTo>
                    <a:pt x="36646" y="181"/>
                    <a:pt x="36298" y="230"/>
                    <a:pt x="35952" y="230"/>
                  </a:cubicBezTo>
                  <a:cubicBezTo>
                    <a:pt x="35351" y="230"/>
                    <a:pt x="34754" y="83"/>
                    <a:pt x="34165" y="56"/>
                  </a:cubicBezTo>
                  <a:cubicBezTo>
                    <a:pt x="33487" y="24"/>
                    <a:pt x="32807" y="5"/>
                    <a:pt x="32131" y="5"/>
                  </a:cubicBezTo>
                  <a:cubicBezTo>
                    <a:pt x="31687" y="5"/>
                    <a:pt x="31245" y="13"/>
                    <a:pt x="30806" y="31"/>
                  </a:cubicBezTo>
                  <a:cubicBezTo>
                    <a:pt x="29574" y="80"/>
                    <a:pt x="28336" y="314"/>
                    <a:pt x="27104" y="480"/>
                  </a:cubicBezTo>
                  <a:cubicBezTo>
                    <a:pt x="25808" y="654"/>
                    <a:pt x="24477" y="793"/>
                    <a:pt x="23243" y="1118"/>
                  </a:cubicBezTo>
                  <a:cubicBezTo>
                    <a:pt x="22263" y="1376"/>
                    <a:pt x="21238" y="1706"/>
                    <a:pt x="20259" y="2106"/>
                  </a:cubicBezTo>
                  <a:cubicBezTo>
                    <a:pt x="18823" y="2694"/>
                    <a:pt x="17392" y="3290"/>
                    <a:pt x="16070" y="4075"/>
                  </a:cubicBezTo>
                  <a:cubicBezTo>
                    <a:pt x="13878" y="5379"/>
                    <a:pt x="11680" y="6717"/>
                    <a:pt x="9897" y="8574"/>
                  </a:cubicBezTo>
                  <a:cubicBezTo>
                    <a:pt x="9473" y="9014"/>
                    <a:pt x="8984" y="9381"/>
                    <a:pt x="8581" y="9850"/>
                  </a:cubicBezTo>
                  <a:cubicBezTo>
                    <a:pt x="7845" y="10704"/>
                    <a:pt x="7159" y="11592"/>
                    <a:pt x="6464" y="12477"/>
                  </a:cubicBezTo>
                  <a:cubicBezTo>
                    <a:pt x="5677" y="13480"/>
                    <a:pt x="5023" y="14549"/>
                    <a:pt x="4440" y="15660"/>
                  </a:cubicBezTo>
                  <a:cubicBezTo>
                    <a:pt x="3897" y="16690"/>
                    <a:pt x="3479" y="17788"/>
                    <a:pt x="3034" y="18866"/>
                  </a:cubicBezTo>
                  <a:cubicBezTo>
                    <a:pt x="2804" y="19428"/>
                    <a:pt x="2801" y="20233"/>
                    <a:pt x="2398" y="20538"/>
                  </a:cubicBezTo>
                  <a:cubicBezTo>
                    <a:pt x="1718" y="21055"/>
                    <a:pt x="2323" y="21601"/>
                    <a:pt x="2104" y="22078"/>
                  </a:cubicBezTo>
                  <a:cubicBezTo>
                    <a:pt x="1939" y="22438"/>
                    <a:pt x="1603" y="22674"/>
                    <a:pt x="1525" y="23108"/>
                  </a:cubicBezTo>
                  <a:cubicBezTo>
                    <a:pt x="1214" y="24880"/>
                    <a:pt x="601" y="26583"/>
                    <a:pt x="372" y="28380"/>
                  </a:cubicBezTo>
                  <a:cubicBezTo>
                    <a:pt x="279" y="29119"/>
                    <a:pt x="22" y="29827"/>
                    <a:pt x="383" y="30563"/>
                  </a:cubicBezTo>
                  <a:cubicBezTo>
                    <a:pt x="481" y="30762"/>
                    <a:pt x="357" y="31009"/>
                    <a:pt x="220" y="31160"/>
                  </a:cubicBezTo>
                  <a:cubicBezTo>
                    <a:pt x="10" y="31392"/>
                    <a:pt x="5" y="31616"/>
                    <a:pt x="86" y="31885"/>
                  </a:cubicBezTo>
                  <a:cubicBezTo>
                    <a:pt x="262" y="32467"/>
                    <a:pt x="0" y="33075"/>
                    <a:pt x="223" y="33682"/>
                  </a:cubicBezTo>
                  <a:cubicBezTo>
                    <a:pt x="296" y="33882"/>
                    <a:pt x="388" y="34249"/>
                    <a:pt x="322" y="34476"/>
                  </a:cubicBezTo>
                  <a:cubicBezTo>
                    <a:pt x="27" y="35505"/>
                    <a:pt x="242" y="36517"/>
                    <a:pt x="511" y="37469"/>
                  </a:cubicBezTo>
                  <a:cubicBezTo>
                    <a:pt x="646" y="37944"/>
                    <a:pt x="809" y="38412"/>
                    <a:pt x="842" y="38902"/>
                  </a:cubicBezTo>
                  <a:cubicBezTo>
                    <a:pt x="959" y="40716"/>
                    <a:pt x="1365" y="42479"/>
                    <a:pt x="1848" y="44213"/>
                  </a:cubicBezTo>
                  <a:cubicBezTo>
                    <a:pt x="2058" y="44971"/>
                    <a:pt x="2296" y="45747"/>
                    <a:pt x="2623" y="46494"/>
                  </a:cubicBezTo>
                  <a:cubicBezTo>
                    <a:pt x="2861" y="47035"/>
                    <a:pt x="3039" y="47710"/>
                    <a:pt x="3295" y="48256"/>
                  </a:cubicBezTo>
                  <a:cubicBezTo>
                    <a:pt x="4037" y="49841"/>
                    <a:pt x="4863" y="51380"/>
                    <a:pt x="5834" y="52864"/>
                  </a:cubicBezTo>
                  <a:cubicBezTo>
                    <a:pt x="6643" y="54102"/>
                    <a:pt x="7713" y="55043"/>
                    <a:pt x="8668" y="56087"/>
                  </a:cubicBezTo>
                  <a:cubicBezTo>
                    <a:pt x="9684" y="57198"/>
                    <a:pt x="10865" y="58207"/>
                    <a:pt x="11923" y="59284"/>
                  </a:cubicBezTo>
                  <a:cubicBezTo>
                    <a:pt x="13324" y="60709"/>
                    <a:pt x="15009" y="61659"/>
                    <a:pt x="16621" y="62734"/>
                  </a:cubicBezTo>
                  <a:cubicBezTo>
                    <a:pt x="17028" y="63006"/>
                    <a:pt x="17430" y="63367"/>
                    <a:pt x="17937" y="63528"/>
                  </a:cubicBezTo>
                  <a:cubicBezTo>
                    <a:pt x="19749" y="64103"/>
                    <a:pt x="21354" y="65175"/>
                    <a:pt x="23262" y="65570"/>
                  </a:cubicBezTo>
                  <a:cubicBezTo>
                    <a:pt x="24727" y="65873"/>
                    <a:pt x="26119" y="66510"/>
                    <a:pt x="27625" y="66740"/>
                  </a:cubicBezTo>
                  <a:cubicBezTo>
                    <a:pt x="29173" y="66976"/>
                    <a:pt x="30708" y="67137"/>
                    <a:pt x="32284" y="67177"/>
                  </a:cubicBezTo>
                  <a:cubicBezTo>
                    <a:pt x="32454" y="67181"/>
                    <a:pt x="32624" y="67183"/>
                    <a:pt x="32794" y="67183"/>
                  </a:cubicBezTo>
                  <a:cubicBezTo>
                    <a:pt x="34026" y="67183"/>
                    <a:pt x="35250" y="67083"/>
                    <a:pt x="36477" y="67083"/>
                  </a:cubicBezTo>
                  <a:cubicBezTo>
                    <a:pt x="36657" y="67083"/>
                    <a:pt x="36837" y="67085"/>
                    <a:pt x="37018" y="67090"/>
                  </a:cubicBezTo>
                  <a:cubicBezTo>
                    <a:pt x="37065" y="67091"/>
                    <a:pt x="37111" y="67092"/>
                    <a:pt x="37158" y="67092"/>
                  </a:cubicBezTo>
                  <a:cubicBezTo>
                    <a:pt x="38603" y="67092"/>
                    <a:pt x="39892" y="66472"/>
                    <a:pt x="41237" y="66085"/>
                  </a:cubicBezTo>
                  <a:cubicBezTo>
                    <a:pt x="42694" y="65666"/>
                    <a:pt x="44077" y="64960"/>
                    <a:pt x="45526" y="64602"/>
                  </a:cubicBezTo>
                  <a:cubicBezTo>
                    <a:pt x="46408" y="64385"/>
                    <a:pt x="47047" y="63812"/>
                    <a:pt x="47884" y="63552"/>
                  </a:cubicBezTo>
                  <a:cubicBezTo>
                    <a:pt x="48705" y="63297"/>
                    <a:pt x="49687" y="62860"/>
                    <a:pt x="50247" y="62031"/>
                  </a:cubicBezTo>
                  <a:cubicBezTo>
                    <a:pt x="50841" y="61151"/>
                    <a:pt x="52209" y="61180"/>
                    <a:pt x="52554" y="60023"/>
                  </a:cubicBezTo>
                  <a:cubicBezTo>
                    <a:pt x="52576" y="59947"/>
                    <a:pt x="52725" y="59906"/>
                    <a:pt x="52815" y="59850"/>
                  </a:cubicBezTo>
                  <a:cubicBezTo>
                    <a:pt x="53182" y="59623"/>
                    <a:pt x="54142" y="60003"/>
                    <a:pt x="53722" y="58965"/>
                  </a:cubicBezTo>
                  <a:cubicBezTo>
                    <a:pt x="53717" y="58956"/>
                    <a:pt x="53753" y="58921"/>
                    <a:pt x="53777" y="58912"/>
                  </a:cubicBezTo>
                  <a:cubicBezTo>
                    <a:pt x="54525" y="58565"/>
                    <a:pt x="55099" y="58025"/>
                    <a:pt x="55438" y="57279"/>
                  </a:cubicBezTo>
                  <a:cubicBezTo>
                    <a:pt x="55488" y="57169"/>
                    <a:pt x="55559" y="57140"/>
                    <a:pt x="55637" y="57140"/>
                  </a:cubicBezTo>
                  <a:cubicBezTo>
                    <a:pt x="55721" y="57140"/>
                    <a:pt x="55814" y="57172"/>
                    <a:pt x="55899" y="57172"/>
                  </a:cubicBezTo>
                  <a:cubicBezTo>
                    <a:pt x="55988" y="57172"/>
                    <a:pt x="56069" y="57137"/>
                    <a:pt x="56124" y="56996"/>
                  </a:cubicBezTo>
                  <a:cubicBezTo>
                    <a:pt x="56502" y="56012"/>
                    <a:pt x="57334" y="55320"/>
                    <a:pt x="57882" y="54438"/>
                  </a:cubicBezTo>
                  <a:cubicBezTo>
                    <a:pt x="58037" y="54188"/>
                    <a:pt x="58003" y="53908"/>
                    <a:pt x="58207" y="53656"/>
                  </a:cubicBezTo>
                  <a:cubicBezTo>
                    <a:pt x="58974" y="52702"/>
                    <a:pt x="59557" y="51621"/>
                    <a:pt x="60044" y="50501"/>
                  </a:cubicBezTo>
                  <a:cubicBezTo>
                    <a:pt x="60424" y="49625"/>
                    <a:pt x="60550" y="48631"/>
                    <a:pt x="61317" y="47945"/>
                  </a:cubicBezTo>
                  <a:cubicBezTo>
                    <a:pt x="61385" y="47883"/>
                    <a:pt x="61373" y="47740"/>
                    <a:pt x="61424" y="47646"/>
                  </a:cubicBezTo>
                  <a:cubicBezTo>
                    <a:pt x="62020" y="46551"/>
                    <a:pt x="62051" y="45296"/>
                    <a:pt x="62395" y="44128"/>
                  </a:cubicBezTo>
                  <a:cubicBezTo>
                    <a:pt x="62802" y="42735"/>
                    <a:pt x="62983" y="41275"/>
                    <a:pt x="63246" y="39840"/>
                  </a:cubicBezTo>
                  <a:cubicBezTo>
                    <a:pt x="63448" y="38731"/>
                    <a:pt x="63817" y="37608"/>
                    <a:pt x="63761" y="36508"/>
                  </a:cubicBezTo>
                  <a:cubicBezTo>
                    <a:pt x="63698" y="35317"/>
                    <a:pt x="63770" y="34112"/>
                    <a:pt x="63586" y="32919"/>
                  </a:cubicBezTo>
                  <a:cubicBezTo>
                    <a:pt x="63509" y="32409"/>
                    <a:pt x="63252" y="31880"/>
                    <a:pt x="63319" y="31421"/>
                  </a:cubicBezTo>
                  <a:cubicBezTo>
                    <a:pt x="63443" y="30550"/>
                    <a:pt x="62648" y="29779"/>
                    <a:pt x="63137" y="28914"/>
                  </a:cubicBezTo>
                  <a:cubicBezTo>
                    <a:pt x="62578" y="28470"/>
                    <a:pt x="62877" y="27753"/>
                    <a:pt x="62623" y="27266"/>
                  </a:cubicBezTo>
                  <a:cubicBezTo>
                    <a:pt x="62412" y="26857"/>
                    <a:pt x="62654" y="26773"/>
                    <a:pt x="62793" y="26590"/>
                  </a:cubicBezTo>
                  <a:cubicBezTo>
                    <a:pt x="62973" y="26352"/>
                    <a:pt x="63321" y="26222"/>
                    <a:pt x="63549" y="26222"/>
                  </a:cubicBezTo>
                  <a:cubicBezTo>
                    <a:pt x="63582" y="26222"/>
                    <a:pt x="63613" y="26224"/>
                    <a:pt x="63641" y="26230"/>
                  </a:cubicBezTo>
                  <a:cubicBezTo>
                    <a:pt x="63772" y="26257"/>
                    <a:pt x="63902" y="26269"/>
                    <a:pt x="64031" y="26269"/>
                  </a:cubicBezTo>
                  <a:cubicBezTo>
                    <a:pt x="64648" y="26269"/>
                    <a:pt x="65234" y="26010"/>
                    <a:pt x="65857" y="26010"/>
                  </a:cubicBezTo>
                  <a:cubicBezTo>
                    <a:pt x="65968" y="26010"/>
                    <a:pt x="66080" y="26018"/>
                    <a:pt x="66194" y="26037"/>
                  </a:cubicBezTo>
                  <a:cubicBezTo>
                    <a:pt x="66365" y="26067"/>
                    <a:pt x="66569" y="26087"/>
                    <a:pt x="66774" y="26087"/>
                  </a:cubicBezTo>
                  <a:cubicBezTo>
                    <a:pt x="67005" y="26087"/>
                    <a:pt x="67236" y="26061"/>
                    <a:pt x="67426" y="25992"/>
                  </a:cubicBezTo>
                  <a:cubicBezTo>
                    <a:pt x="67810" y="25853"/>
                    <a:pt x="68197" y="25829"/>
                    <a:pt x="68558" y="25829"/>
                  </a:cubicBezTo>
                  <a:cubicBezTo>
                    <a:pt x="68755" y="25829"/>
                    <a:pt x="68945" y="25836"/>
                    <a:pt x="69123" y="25836"/>
                  </a:cubicBezTo>
                  <a:cubicBezTo>
                    <a:pt x="69325" y="25836"/>
                    <a:pt x="69512" y="25827"/>
                    <a:pt x="69677" y="25787"/>
                  </a:cubicBezTo>
                  <a:cubicBezTo>
                    <a:pt x="69714" y="25788"/>
                    <a:pt x="69751" y="25788"/>
                    <a:pt x="69787" y="25788"/>
                  </a:cubicBezTo>
                  <a:cubicBezTo>
                    <a:pt x="70695" y="25788"/>
                    <a:pt x="71381" y="25478"/>
                    <a:pt x="72094" y="25478"/>
                  </a:cubicBezTo>
                  <a:cubicBezTo>
                    <a:pt x="72165" y="25478"/>
                    <a:pt x="72237" y="25481"/>
                    <a:pt x="72309" y="25488"/>
                  </a:cubicBezTo>
                  <a:cubicBezTo>
                    <a:pt x="72320" y="25489"/>
                    <a:pt x="72330" y="25490"/>
                    <a:pt x="72340" y="25490"/>
                  </a:cubicBezTo>
                  <a:cubicBezTo>
                    <a:pt x="72527" y="25490"/>
                    <a:pt x="72503" y="25311"/>
                    <a:pt x="72446" y="25143"/>
                  </a:cubicBezTo>
                  <a:cubicBezTo>
                    <a:pt x="71616" y="22764"/>
                    <a:pt x="70632" y="20476"/>
                    <a:pt x="69113" y="18427"/>
                  </a:cubicBezTo>
                  <a:cubicBezTo>
                    <a:pt x="68235" y="17239"/>
                    <a:pt x="67387" y="15996"/>
                    <a:pt x="66348" y="14980"/>
                  </a:cubicBezTo>
                  <a:cubicBezTo>
                    <a:pt x="64966" y="13631"/>
                    <a:pt x="63729" y="12076"/>
                    <a:pt x="62129" y="11013"/>
                  </a:cubicBezTo>
                  <a:cubicBezTo>
                    <a:pt x="60554" y="9968"/>
                    <a:pt x="59221" y="8635"/>
                    <a:pt x="57608" y="7636"/>
                  </a:cubicBezTo>
                  <a:cubicBezTo>
                    <a:pt x="56297" y="6824"/>
                    <a:pt x="54999" y="5984"/>
                    <a:pt x="53679" y="5180"/>
                  </a:cubicBezTo>
                  <a:cubicBezTo>
                    <a:pt x="53120" y="4839"/>
                    <a:pt x="52478" y="4777"/>
                    <a:pt x="51955" y="4458"/>
                  </a:cubicBezTo>
                  <a:cubicBezTo>
                    <a:pt x="51505" y="4184"/>
                    <a:pt x="51060" y="4002"/>
                    <a:pt x="50561" y="3867"/>
                  </a:cubicBezTo>
                  <a:cubicBezTo>
                    <a:pt x="50124" y="3750"/>
                    <a:pt x="49811" y="3395"/>
                    <a:pt x="49334" y="3229"/>
                  </a:cubicBezTo>
                  <a:cubicBezTo>
                    <a:pt x="48470" y="2932"/>
                    <a:pt x="47467" y="2941"/>
                    <a:pt x="46728" y="2313"/>
                  </a:cubicBezTo>
                  <a:cubicBezTo>
                    <a:pt x="46336" y="1980"/>
                    <a:pt x="45861" y="1858"/>
                    <a:pt x="45406" y="1858"/>
                  </a:cubicBezTo>
                  <a:cubicBezTo>
                    <a:pt x="45290" y="1858"/>
                    <a:pt x="45176" y="1866"/>
                    <a:pt x="45065" y="1880"/>
                  </a:cubicBezTo>
                  <a:cubicBezTo>
                    <a:pt x="45030" y="1885"/>
                    <a:pt x="44996" y="1887"/>
                    <a:pt x="44964" y="1887"/>
                  </a:cubicBezTo>
                  <a:cubicBezTo>
                    <a:pt x="44459" y="1887"/>
                    <a:pt x="44220" y="1379"/>
                    <a:pt x="43700" y="1379"/>
                  </a:cubicBezTo>
                  <a:cubicBezTo>
                    <a:pt x="43664" y="1379"/>
                    <a:pt x="43626" y="1382"/>
                    <a:pt x="43587" y="1387"/>
                  </a:cubicBezTo>
                  <a:cubicBezTo>
                    <a:pt x="43534" y="1394"/>
                    <a:pt x="43480" y="1398"/>
                    <a:pt x="43427" y="1398"/>
                  </a:cubicBezTo>
                  <a:cubicBezTo>
                    <a:pt x="42771" y="1398"/>
                    <a:pt x="42151" y="892"/>
                    <a:pt x="41487" y="794"/>
                  </a:cubicBezTo>
                  <a:cubicBezTo>
                    <a:pt x="40325" y="620"/>
                    <a:pt x="39154" y="533"/>
                    <a:pt x="37996" y="287"/>
                  </a:cubicBezTo>
                  <a:cubicBezTo>
                    <a:pt x="37710" y="227"/>
                    <a:pt x="37417" y="1"/>
                    <a:pt x="37153" y="1"/>
                  </a:cubicBezTo>
                  <a:close/>
                </a:path>
              </a:pathLst>
            </a:custGeom>
            <a:solidFill>
              <a:schemeClr val="accent4">
                <a:lumMod val="9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t>CLOUD FRIENDLY</a:t>
              </a:r>
              <a:endParaRPr sz="1200" dirty="0"/>
            </a:p>
          </p:txBody>
        </p:sp>
      </p:grpSp>
      <p:grpSp>
        <p:nvGrpSpPr>
          <p:cNvPr id="32" name="Google Shape;971;p33">
            <a:extLst>
              <a:ext uri="{FF2B5EF4-FFF2-40B4-BE49-F238E27FC236}">
                <a16:creationId xmlns:a16="http://schemas.microsoft.com/office/drawing/2014/main" id="{A9942F91-AD46-4DFC-88BD-F759B85E8669}"/>
              </a:ext>
            </a:extLst>
          </p:cNvPr>
          <p:cNvGrpSpPr/>
          <p:nvPr/>
        </p:nvGrpSpPr>
        <p:grpSpPr>
          <a:xfrm>
            <a:off x="3847331" y="3793202"/>
            <a:ext cx="1392187" cy="1198952"/>
            <a:chOff x="1535763" y="1453020"/>
            <a:chExt cx="997658" cy="927032"/>
          </a:xfrm>
        </p:grpSpPr>
        <p:sp>
          <p:nvSpPr>
            <p:cNvPr id="33" name="Google Shape;972;p33">
              <a:extLst>
                <a:ext uri="{FF2B5EF4-FFF2-40B4-BE49-F238E27FC236}">
                  <a16:creationId xmlns:a16="http://schemas.microsoft.com/office/drawing/2014/main" id="{9F171157-AC9C-48EC-962A-37B397C8742C}"/>
                </a:ext>
              </a:extLst>
            </p:cNvPr>
            <p:cNvSpPr/>
            <p:nvPr/>
          </p:nvSpPr>
          <p:spPr>
            <a:xfrm>
              <a:off x="1535763" y="1453020"/>
              <a:ext cx="997658" cy="927032"/>
            </a:xfrm>
            <a:custGeom>
              <a:avLst/>
              <a:gdLst/>
              <a:ahLst/>
              <a:cxnLst/>
              <a:rect l="l" t="t" r="r" b="b"/>
              <a:pathLst>
                <a:path w="76012" h="70631" extrusionOk="0">
                  <a:moveTo>
                    <a:pt x="39031" y="2012"/>
                  </a:moveTo>
                  <a:cubicBezTo>
                    <a:pt x="39295" y="2012"/>
                    <a:pt x="39588" y="2238"/>
                    <a:pt x="39874" y="2298"/>
                  </a:cubicBezTo>
                  <a:cubicBezTo>
                    <a:pt x="41032" y="2544"/>
                    <a:pt x="42203" y="2631"/>
                    <a:pt x="43365" y="2805"/>
                  </a:cubicBezTo>
                  <a:cubicBezTo>
                    <a:pt x="44029" y="2903"/>
                    <a:pt x="44649" y="3409"/>
                    <a:pt x="45305" y="3409"/>
                  </a:cubicBezTo>
                  <a:cubicBezTo>
                    <a:pt x="45358" y="3409"/>
                    <a:pt x="45412" y="3405"/>
                    <a:pt x="45465" y="3398"/>
                  </a:cubicBezTo>
                  <a:cubicBezTo>
                    <a:pt x="45504" y="3393"/>
                    <a:pt x="45542" y="3390"/>
                    <a:pt x="45578" y="3390"/>
                  </a:cubicBezTo>
                  <a:cubicBezTo>
                    <a:pt x="46098" y="3390"/>
                    <a:pt x="46337" y="3898"/>
                    <a:pt x="46842" y="3898"/>
                  </a:cubicBezTo>
                  <a:cubicBezTo>
                    <a:pt x="46874" y="3898"/>
                    <a:pt x="46908" y="3896"/>
                    <a:pt x="46943" y="3891"/>
                  </a:cubicBezTo>
                  <a:cubicBezTo>
                    <a:pt x="47054" y="3877"/>
                    <a:pt x="47168" y="3869"/>
                    <a:pt x="47284" y="3869"/>
                  </a:cubicBezTo>
                  <a:cubicBezTo>
                    <a:pt x="47739" y="3869"/>
                    <a:pt x="48214" y="3991"/>
                    <a:pt x="48606" y="4324"/>
                  </a:cubicBezTo>
                  <a:cubicBezTo>
                    <a:pt x="49345" y="4952"/>
                    <a:pt x="50348" y="4943"/>
                    <a:pt x="51212" y="5240"/>
                  </a:cubicBezTo>
                  <a:cubicBezTo>
                    <a:pt x="51689" y="5406"/>
                    <a:pt x="52002" y="5761"/>
                    <a:pt x="52439" y="5878"/>
                  </a:cubicBezTo>
                  <a:cubicBezTo>
                    <a:pt x="52938" y="6013"/>
                    <a:pt x="53383" y="6195"/>
                    <a:pt x="53833" y="6469"/>
                  </a:cubicBezTo>
                  <a:cubicBezTo>
                    <a:pt x="54356" y="6788"/>
                    <a:pt x="54998" y="6850"/>
                    <a:pt x="55557" y="7191"/>
                  </a:cubicBezTo>
                  <a:cubicBezTo>
                    <a:pt x="56877" y="7995"/>
                    <a:pt x="58175" y="8835"/>
                    <a:pt x="59486" y="9647"/>
                  </a:cubicBezTo>
                  <a:cubicBezTo>
                    <a:pt x="61099" y="10646"/>
                    <a:pt x="62432" y="11979"/>
                    <a:pt x="64007" y="13024"/>
                  </a:cubicBezTo>
                  <a:cubicBezTo>
                    <a:pt x="65607" y="14087"/>
                    <a:pt x="66844" y="15642"/>
                    <a:pt x="68224" y="16991"/>
                  </a:cubicBezTo>
                  <a:cubicBezTo>
                    <a:pt x="69265" y="18007"/>
                    <a:pt x="70111" y="19250"/>
                    <a:pt x="70991" y="20438"/>
                  </a:cubicBezTo>
                  <a:cubicBezTo>
                    <a:pt x="72510" y="22487"/>
                    <a:pt x="73494" y="24775"/>
                    <a:pt x="74324" y="27154"/>
                  </a:cubicBezTo>
                  <a:cubicBezTo>
                    <a:pt x="74381" y="27322"/>
                    <a:pt x="74405" y="27501"/>
                    <a:pt x="74218" y="27501"/>
                  </a:cubicBezTo>
                  <a:cubicBezTo>
                    <a:pt x="74208" y="27501"/>
                    <a:pt x="74198" y="27500"/>
                    <a:pt x="74187" y="27499"/>
                  </a:cubicBezTo>
                  <a:cubicBezTo>
                    <a:pt x="74115" y="27492"/>
                    <a:pt x="74043" y="27489"/>
                    <a:pt x="73972" y="27489"/>
                  </a:cubicBezTo>
                  <a:cubicBezTo>
                    <a:pt x="73258" y="27489"/>
                    <a:pt x="72573" y="27799"/>
                    <a:pt x="71665" y="27799"/>
                  </a:cubicBezTo>
                  <a:cubicBezTo>
                    <a:pt x="71629" y="27799"/>
                    <a:pt x="71592" y="27799"/>
                    <a:pt x="71555" y="27798"/>
                  </a:cubicBezTo>
                  <a:cubicBezTo>
                    <a:pt x="71390" y="27838"/>
                    <a:pt x="71203" y="27847"/>
                    <a:pt x="71001" y="27847"/>
                  </a:cubicBezTo>
                  <a:cubicBezTo>
                    <a:pt x="70823" y="27847"/>
                    <a:pt x="70633" y="27840"/>
                    <a:pt x="70436" y="27840"/>
                  </a:cubicBezTo>
                  <a:cubicBezTo>
                    <a:pt x="70075" y="27840"/>
                    <a:pt x="69688" y="27864"/>
                    <a:pt x="69304" y="28003"/>
                  </a:cubicBezTo>
                  <a:cubicBezTo>
                    <a:pt x="69114" y="28072"/>
                    <a:pt x="68883" y="28098"/>
                    <a:pt x="68652" y="28098"/>
                  </a:cubicBezTo>
                  <a:cubicBezTo>
                    <a:pt x="68447" y="28098"/>
                    <a:pt x="68243" y="28078"/>
                    <a:pt x="68072" y="28048"/>
                  </a:cubicBezTo>
                  <a:cubicBezTo>
                    <a:pt x="67958" y="28029"/>
                    <a:pt x="67846" y="28021"/>
                    <a:pt x="67735" y="28021"/>
                  </a:cubicBezTo>
                  <a:cubicBezTo>
                    <a:pt x="67112" y="28021"/>
                    <a:pt x="66526" y="28280"/>
                    <a:pt x="65909" y="28280"/>
                  </a:cubicBezTo>
                  <a:cubicBezTo>
                    <a:pt x="65780" y="28280"/>
                    <a:pt x="65650" y="28268"/>
                    <a:pt x="65519" y="28241"/>
                  </a:cubicBezTo>
                  <a:cubicBezTo>
                    <a:pt x="65491" y="28235"/>
                    <a:pt x="65460" y="28233"/>
                    <a:pt x="65427" y="28233"/>
                  </a:cubicBezTo>
                  <a:cubicBezTo>
                    <a:pt x="65199" y="28233"/>
                    <a:pt x="64851" y="28363"/>
                    <a:pt x="64671" y="28601"/>
                  </a:cubicBezTo>
                  <a:cubicBezTo>
                    <a:pt x="64532" y="28784"/>
                    <a:pt x="64290" y="28868"/>
                    <a:pt x="64501" y="29277"/>
                  </a:cubicBezTo>
                  <a:cubicBezTo>
                    <a:pt x="64755" y="29764"/>
                    <a:pt x="64456" y="30481"/>
                    <a:pt x="65015" y="30925"/>
                  </a:cubicBezTo>
                  <a:cubicBezTo>
                    <a:pt x="64526" y="31790"/>
                    <a:pt x="65321" y="32561"/>
                    <a:pt x="65197" y="33432"/>
                  </a:cubicBezTo>
                  <a:cubicBezTo>
                    <a:pt x="65130" y="33891"/>
                    <a:pt x="65387" y="34420"/>
                    <a:pt x="65464" y="34930"/>
                  </a:cubicBezTo>
                  <a:cubicBezTo>
                    <a:pt x="65648" y="36123"/>
                    <a:pt x="65576" y="37328"/>
                    <a:pt x="65639" y="38519"/>
                  </a:cubicBezTo>
                  <a:cubicBezTo>
                    <a:pt x="65695" y="39619"/>
                    <a:pt x="65326" y="40742"/>
                    <a:pt x="65124" y="41851"/>
                  </a:cubicBezTo>
                  <a:cubicBezTo>
                    <a:pt x="64861" y="43286"/>
                    <a:pt x="64680" y="44746"/>
                    <a:pt x="64273" y="46139"/>
                  </a:cubicBezTo>
                  <a:cubicBezTo>
                    <a:pt x="63929" y="47307"/>
                    <a:pt x="63898" y="48562"/>
                    <a:pt x="63302" y="49657"/>
                  </a:cubicBezTo>
                  <a:cubicBezTo>
                    <a:pt x="63251" y="49751"/>
                    <a:pt x="63263" y="49894"/>
                    <a:pt x="63195" y="49956"/>
                  </a:cubicBezTo>
                  <a:cubicBezTo>
                    <a:pt x="62428" y="50642"/>
                    <a:pt x="62302" y="51636"/>
                    <a:pt x="61922" y="52512"/>
                  </a:cubicBezTo>
                  <a:cubicBezTo>
                    <a:pt x="61435" y="53632"/>
                    <a:pt x="60852" y="54713"/>
                    <a:pt x="60085" y="55667"/>
                  </a:cubicBezTo>
                  <a:cubicBezTo>
                    <a:pt x="59881" y="55919"/>
                    <a:pt x="59915" y="56199"/>
                    <a:pt x="59760" y="56449"/>
                  </a:cubicBezTo>
                  <a:cubicBezTo>
                    <a:pt x="59212" y="57331"/>
                    <a:pt x="58380" y="58023"/>
                    <a:pt x="58002" y="59007"/>
                  </a:cubicBezTo>
                  <a:cubicBezTo>
                    <a:pt x="57947" y="59148"/>
                    <a:pt x="57866" y="59183"/>
                    <a:pt x="57777" y="59183"/>
                  </a:cubicBezTo>
                  <a:cubicBezTo>
                    <a:pt x="57692" y="59183"/>
                    <a:pt x="57599" y="59151"/>
                    <a:pt x="57515" y="59151"/>
                  </a:cubicBezTo>
                  <a:cubicBezTo>
                    <a:pt x="57437" y="59151"/>
                    <a:pt x="57366" y="59180"/>
                    <a:pt x="57316" y="59290"/>
                  </a:cubicBezTo>
                  <a:cubicBezTo>
                    <a:pt x="56977" y="60036"/>
                    <a:pt x="56403" y="60576"/>
                    <a:pt x="55655" y="60923"/>
                  </a:cubicBezTo>
                  <a:cubicBezTo>
                    <a:pt x="55631" y="60932"/>
                    <a:pt x="55595" y="60967"/>
                    <a:pt x="55600" y="60976"/>
                  </a:cubicBezTo>
                  <a:cubicBezTo>
                    <a:pt x="56020" y="62014"/>
                    <a:pt x="55060" y="61634"/>
                    <a:pt x="54693" y="61861"/>
                  </a:cubicBezTo>
                  <a:cubicBezTo>
                    <a:pt x="54603" y="61917"/>
                    <a:pt x="54454" y="61958"/>
                    <a:pt x="54432" y="62034"/>
                  </a:cubicBezTo>
                  <a:cubicBezTo>
                    <a:pt x="54087" y="63191"/>
                    <a:pt x="52719" y="63162"/>
                    <a:pt x="52125" y="64042"/>
                  </a:cubicBezTo>
                  <a:cubicBezTo>
                    <a:pt x="51565" y="64871"/>
                    <a:pt x="50583" y="65308"/>
                    <a:pt x="49762" y="65563"/>
                  </a:cubicBezTo>
                  <a:cubicBezTo>
                    <a:pt x="48925" y="65823"/>
                    <a:pt x="48286" y="66396"/>
                    <a:pt x="47404" y="66613"/>
                  </a:cubicBezTo>
                  <a:cubicBezTo>
                    <a:pt x="45955" y="66971"/>
                    <a:pt x="44572" y="67677"/>
                    <a:pt x="43115" y="68096"/>
                  </a:cubicBezTo>
                  <a:cubicBezTo>
                    <a:pt x="41770" y="68483"/>
                    <a:pt x="40481" y="69103"/>
                    <a:pt x="39036" y="69103"/>
                  </a:cubicBezTo>
                  <a:cubicBezTo>
                    <a:pt x="38989" y="69103"/>
                    <a:pt x="38943" y="69102"/>
                    <a:pt x="38896" y="69101"/>
                  </a:cubicBezTo>
                  <a:cubicBezTo>
                    <a:pt x="38715" y="69096"/>
                    <a:pt x="38535" y="69094"/>
                    <a:pt x="38355" y="69094"/>
                  </a:cubicBezTo>
                  <a:cubicBezTo>
                    <a:pt x="37128" y="69094"/>
                    <a:pt x="35904" y="69194"/>
                    <a:pt x="34672" y="69194"/>
                  </a:cubicBezTo>
                  <a:cubicBezTo>
                    <a:pt x="34502" y="69194"/>
                    <a:pt x="34332" y="69192"/>
                    <a:pt x="34162" y="69188"/>
                  </a:cubicBezTo>
                  <a:cubicBezTo>
                    <a:pt x="32586" y="69148"/>
                    <a:pt x="31051" y="68987"/>
                    <a:pt x="29503" y="68751"/>
                  </a:cubicBezTo>
                  <a:cubicBezTo>
                    <a:pt x="27997" y="68521"/>
                    <a:pt x="26605" y="67884"/>
                    <a:pt x="25140" y="67581"/>
                  </a:cubicBezTo>
                  <a:cubicBezTo>
                    <a:pt x="23232" y="67186"/>
                    <a:pt x="21627" y="66114"/>
                    <a:pt x="19815" y="65539"/>
                  </a:cubicBezTo>
                  <a:cubicBezTo>
                    <a:pt x="19308" y="65378"/>
                    <a:pt x="18906" y="65017"/>
                    <a:pt x="18499" y="64745"/>
                  </a:cubicBezTo>
                  <a:cubicBezTo>
                    <a:pt x="16887" y="63670"/>
                    <a:pt x="15202" y="62720"/>
                    <a:pt x="13801" y="61295"/>
                  </a:cubicBezTo>
                  <a:cubicBezTo>
                    <a:pt x="12743" y="60218"/>
                    <a:pt x="11562" y="59209"/>
                    <a:pt x="10546" y="58098"/>
                  </a:cubicBezTo>
                  <a:cubicBezTo>
                    <a:pt x="9591" y="57054"/>
                    <a:pt x="8521" y="56113"/>
                    <a:pt x="7712" y="54875"/>
                  </a:cubicBezTo>
                  <a:cubicBezTo>
                    <a:pt x="6741" y="53391"/>
                    <a:pt x="5915" y="51852"/>
                    <a:pt x="5173" y="50267"/>
                  </a:cubicBezTo>
                  <a:cubicBezTo>
                    <a:pt x="4917" y="49721"/>
                    <a:pt x="4739" y="49046"/>
                    <a:pt x="4501" y="48505"/>
                  </a:cubicBezTo>
                  <a:cubicBezTo>
                    <a:pt x="4174" y="47758"/>
                    <a:pt x="3936" y="46982"/>
                    <a:pt x="3726" y="46224"/>
                  </a:cubicBezTo>
                  <a:cubicBezTo>
                    <a:pt x="3243" y="44490"/>
                    <a:pt x="2837" y="42727"/>
                    <a:pt x="2720" y="40913"/>
                  </a:cubicBezTo>
                  <a:cubicBezTo>
                    <a:pt x="2687" y="40423"/>
                    <a:pt x="2524" y="39955"/>
                    <a:pt x="2389" y="39480"/>
                  </a:cubicBezTo>
                  <a:cubicBezTo>
                    <a:pt x="2120" y="38528"/>
                    <a:pt x="1905" y="37516"/>
                    <a:pt x="2200" y="36487"/>
                  </a:cubicBezTo>
                  <a:cubicBezTo>
                    <a:pt x="2266" y="36260"/>
                    <a:pt x="2174" y="35893"/>
                    <a:pt x="2101" y="35693"/>
                  </a:cubicBezTo>
                  <a:cubicBezTo>
                    <a:pt x="1878" y="35086"/>
                    <a:pt x="2140" y="34478"/>
                    <a:pt x="1964" y="33896"/>
                  </a:cubicBezTo>
                  <a:cubicBezTo>
                    <a:pt x="1883" y="33627"/>
                    <a:pt x="1888" y="33403"/>
                    <a:pt x="2098" y="33171"/>
                  </a:cubicBezTo>
                  <a:cubicBezTo>
                    <a:pt x="2235" y="33020"/>
                    <a:pt x="2359" y="32773"/>
                    <a:pt x="2261" y="32574"/>
                  </a:cubicBezTo>
                  <a:cubicBezTo>
                    <a:pt x="1900" y="31838"/>
                    <a:pt x="2157" y="31130"/>
                    <a:pt x="2250" y="30391"/>
                  </a:cubicBezTo>
                  <a:cubicBezTo>
                    <a:pt x="2479" y="28594"/>
                    <a:pt x="3092" y="26891"/>
                    <a:pt x="3403" y="25119"/>
                  </a:cubicBezTo>
                  <a:cubicBezTo>
                    <a:pt x="3481" y="24685"/>
                    <a:pt x="3817" y="24449"/>
                    <a:pt x="3982" y="24089"/>
                  </a:cubicBezTo>
                  <a:cubicBezTo>
                    <a:pt x="4201" y="23612"/>
                    <a:pt x="3596" y="23066"/>
                    <a:pt x="4276" y="22549"/>
                  </a:cubicBezTo>
                  <a:cubicBezTo>
                    <a:pt x="4679" y="22244"/>
                    <a:pt x="4682" y="21439"/>
                    <a:pt x="4912" y="20877"/>
                  </a:cubicBezTo>
                  <a:cubicBezTo>
                    <a:pt x="5357" y="19799"/>
                    <a:pt x="5775" y="18701"/>
                    <a:pt x="6318" y="17671"/>
                  </a:cubicBezTo>
                  <a:cubicBezTo>
                    <a:pt x="6901" y="16560"/>
                    <a:pt x="7555" y="15491"/>
                    <a:pt x="8342" y="14488"/>
                  </a:cubicBezTo>
                  <a:cubicBezTo>
                    <a:pt x="9037" y="13603"/>
                    <a:pt x="9723" y="12715"/>
                    <a:pt x="10459" y="11861"/>
                  </a:cubicBezTo>
                  <a:cubicBezTo>
                    <a:pt x="10862" y="11392"/>
                    <a:pt x="11351" y="11025"/>
                    <a:pt x="11775" y="10585"/>
                  </a:cubicBezTo>
                  <a:cubicBezTo>
                    <a:pt x="13558" y="8728"/>
                    <a:pt x="15756" y="7390"/>
                    <a:pt x="17948" y="6086"/>
                  </a:cubicBezTo>
                  <a:cubicBezTo>
                    <a:pt x="19270" y="5301"/>
                    <a:pt x="20701" y="4705"/>
                    <a:pt x="22137" y="4117"/>
                  </a:cubicBezTo>
                  <a:cubicBezTo>
                    <a:pt x="23116" y="3717"/>
                    <a:pt x="24141" y="3387"/>
                    <a:pt x="25121" y="3129"/>
                  </a:cubicBezTo>
                  <a:cubicBezTo>
                    <a:pt x="26355" y="2804"/>
                    <a:pt x="27686" y="2665"/>
                    <a:pt x="28982" y="2491"/>
                  </a:cubicBezTo>
                  <a:cubicBezTo>
                    <a:pt x="30214" y="2325"/>
                    <a:pt x="31452" y="2091"/>
                    <a:pt x="32684" y="2042"/>
                  </a:cubicBezTo>
                  <a:cubicBezTo>
                    <a:pt x="33123" y="2024"/>
                    <a:pt x="33565" y="2016"/>
                    <a:pt x="34009" y="2016"/>
                  </a:cubicBezTo>
                  <a:cubicBezTo>
                    <a:pt x="34685" y="2016"/>
                    <a:pt x="35365" y="2035"/>
                    <a:pt x="36043" y="2067"/>
                  </a:cubicBezTo>
                  <a:cubicBezTo>
                    <a:pt x="36632" y="2094"/>
                    <a:pt x="37229" y="2241"/>
                    <a:pt x="37830" y="2241"/>
                  </a:cubicBezTo>
                  <a:cubicBezTo>
                    <a:pt x="38176" y="2241"/>
                    <a:pt x="38524" y="2192"/>
                    <a:pt x="38873" y="2043"/>
                  </a:cubicBezTo>
                  <a:cubicBezTo>
                    <a:pt x="38924" y="2021"/>
                    <a:pt x="38977" y="2012"/>
                    <a:pt x="39031" y="2012"/>
                  </a:cubicBezTo>
                  <a:close/>
                  <a:moveTo>
                    <a:pt x="33221" y="0"/>
                  </a:moveTo>
                  <a:cubicBezTo>
                    <a:pt x="33034" y="0"/>
                    <a:pt x="32834" y="33"/>
                    <a:pt x="32655" y="57"/>
                  </a:cubicBezTo>
                  <a:cubicBezTo>
                    <a:pt x="30838" y="290"/>
                    <a:pt x="29021" y="528"/>
                    <a:pt x="27209" y="792"/>
                  </a:cubicBezTo>
                  <a:cubicBezTo>
                    <a:pt x="25838" y="993"/>
                    <a:pt x="24483" y="1198"/>
                    <a:pt x="23148" y="1656"/>
                  </a:cubicBezTo>
                  <a:cubicBezTo>
                    <a:pt x="22333" y="1934"/>
                    <a:pt x="21509" y="2205"/>
                    <a:pt x="20737" y="2571"/>
                  </a:cubicBezTo>
                  <a:cubicBezTo>
                    <a:pt x="20096" y="2874"/>
                    <a:pt x="19337" y="2952"/>
                    <a:pt x="18808" y="3454"/>
                  </a:cubicBezTo>
                  <a:cubicBezTo>
                    <a:pt x="18338" y="3901"/>
                    <a:pt x="17648" y="4212"/>
                    <a:pt x="17189" y="4243"/>
                  </a:cubicBezTo>
                  <a:cubicBezTo>
                    <a:pt x="16627" y="4281"/>
                    <a:pt x="16435" y="4958"/>
                    <a:pt x="15964" y="4958"/>
                  </a:cubicBezTo>
                  <a:cubicBezTo>
                    <a:pt x="15883" y="4958"/>
                    <a:pt x="15793" y="4938"/>
                    <a:pt x="15691" y="4890"/>
                  </a:cubicBezTo>
                  <a:cubicBezTo>
                    <a:pt x="15689" y="5924"/>
                    <a:pt x="14300" y="5200"/>
                    <a:pt x="14101" y="6134"/>
                  </a:cubicBezTo>
                  <a:cubicBezTo>
                    <a:pt x="14060" y="6323"/>
                    <a:pt x="13362" y="6624"/>
                    <a:pt x="12973" y="6870"/>
                  </a:cubicBezTo>
                  <a:cubicBezTo>
                    <a:pt x="11999" y="7488"/>
                    <a:pt x="11256" y="8417"/>
                    <a:pt x="10246" y="8998"/>
                  </a:cubicBezTo>
                  <a:cubicBezTo>
                    <a:pt x="10103" y="9081"/>
                    <a:pt x="10070" y="9180"/>
                    <a:pt x="10117" y="9327"/>
                  </a:cubicBezTo>
                  <a:cubicBezTo>
                    <a:pt x="10173" y="9500"/>
                    <a:pt x="10141" y="9611"/>
                    <a:pt x="9978" y="9611"/>
                  </a:cubicBezTo>
                  <a:cubicBezTo>
                    <a:pt x="9954" y="9611"/>
                    <a:pt x="9927" y="9608"/>
                    <a:pt x="9898" y="9603"/>
                  </a:cubicBezTo>
                  <a:cubicBezTo>
                    <a:pt x="9856" y="9596"/>
                    <a:pt x="9816" y="9593"/>
                    <a:pt x="9780" y="9593"/>
                  </a:cubicBezTo>
                  <a:cubicBezTo>
                    <a:pt x="9420" y="9593"/>
                    <a:pt x="9302" y="9913"/>
                    <a:pt x="9146" y="10176"/>
                  </a:cubicBezTo>
                  <a:cubicBezTo>
                    <a:pt x="9011" y="10406"/>
                    <a:pt x="8885" y="10625"/>
                    <a:pt x="8634" y="10772"/>
                  </a:cubicBezTo>
                  <a:cubicBezTo>
                    <a:pt x="8228" y="11007"/>
                    <a:pt x="7528" y="11092"/>
                    <a:pt x="7975" y="11861"/>
                  </a:cubicBezTo>
                  <a:cubicBezTo>
                    <a:pt x="7994" y="11892"/>
                    <a:pt x="7927" y="12013"/>
                    <a:pt x="7874" y="12038"/>
                  </a:cubicBezTo>
                  <a:cubicBezTo>
                    <a:pt x="7208" y="12355"/>
                    <a:pt x="6909" y="13066"/>
                    <a:pt x="6444" y="13477"/>
                  </a:cubicBezTo>
                  <a:cubicBezTo>
                    <a:pt x="5725" y="14112"/>
                    <a:pt x="5525" y="14980"/>
                    <a:pt x="4937" y="15647"/>
                  </a:cubicBezTo>
                  <a:cubicBezTo>
                    <a:pt x="4056" y="16649"/>
                    <a:pt x="4178" y="18197"/>
                    <a:pt x="3306" y="19275"/>
                  </a:cubicBezTo>
                  <a:cubicBezTo>
                    <a:pt x="2837" y="19856"/>
                    <a:pt x="2793" y="20633"/>
                    <a:pt x="2463" y="21289"/>
                  </a:cubicBezTo>
                  <a:cubicBezTo>
                    <a:pt x="1927" y="22359"/>
                    <a:pt x="1770" y="23568"/>
                    <a:pt x="1483" y="24710"/>
                  </a:cubicBezTo>
                  <a:cubicBezTo>
                    <a:pt x="1340" y="25281"/>
                    <a:pt x="1239" y="25996"/>
                    <a:pt x="1076" y="26555"/>
                  </a:cubicBezTo>
                  <a:cubicBezTo>
                    <a:pt x="774" y="27568"/>
                    <a:pt x="544" y="28602"/>
                    <a:pt x="387" y="29649"/>
                  </a:cubicBezTo>
                  <a:cubicBezTo>
                    <a:pt x="242" y="30621"/>
                    <a:pt x="131" y="31614"/>
                    <a:pt x="163" y="32592"/>
                  </a:cubicBezTo>
                  <a:cubicBezTo>
                    <a:pt x="178" y="33034"/>
                    <a:pt x="1" y="33462"/>
                    <a:pt x="119" y="33893"/>
                  </a:cubicBezTo>
                  <a:cubicBezTo>
                    <a:pt x="478" y="35206"/>
                    <a:pt x="133" y="36559"/>
                    <a:pt x="391" y="37897"/>
                  </a:cubicBezTo>
                  <a:cubicBezTo>
                    <a:pt x="620" y="39078"/>
                    <a:pt x="550" y="40316"/>
                    <a:pt x="611" y="41529"/>
                  </a:cubicBezTo>
                  <a:cubicBezTo>
                    <a:pt x="665" y="42660"/>
                    <a:pt x="1087" y="43721"/>
                    <a:pt x="1251" y="44821"/>
                  </a:cubicBezTo>
                  <a:cubicBezTo>
                    <a:pt x="1407" y="45852"/>
                    <a:pt x="1619" y="46887"/>
                    <a:pt x="2011" y="47808"/>
                  </a:cubicBezTo>
                  <a:cubicBezTo>
                    <a:pt x="2771" y="49597"/>
                    <a:pt x="3408" y="51468"/>
                    <a:pt x="4557" y="53064"/>
                  </a:cubicBezTo>
                  <a:cubicBezTo>
                    <a:pt x="4923" y="53571"/>
                    <a:pt x="5195" y="54127"/>
                    <a:pt x="5573" y="54629"/>
                  </a:cubicBezTo>
                  <a:cubicBezTo>
                    <a:pt x="6253" y="55527"/>
                    <a:pt x="7014" y="56381"/>
                    <a:pt x="7636" y="57292"/>
                  </a:cubicBezTo>
                  <a:cubicBezTo>
                    <a:pt x="8877" y="59114"/>
                    <a:pt x="10484" y="60537"/>
                    <a:pt x="12026" y="62052"/>
                  </a:cubicBezTo>
                  <a:cubicBezTo>
                    <a:pt x="12110" y="62134"/>
                    <a:pt x="12206" y="62146"/>
                    <a:pt x="12301" y="62146"/>
                  </a:cubicBezTo>
                  <a:cubicBezTo>
                    <a:pt x="12339" y="62146"/>
                    <a:pt x="12378" y="62144"/>
                    <a:pt x="12416" y="62144"/>
                  </a:cubicBezTo>
                  <a:cubicBezTo>
                    <a:pt x="12531" y="62144"/>
                    <a:pt x="12635" y="62163"/>
                    <a:pt x="12699" y="62318"/>
                  </a:cubicBezTo>
                  <a:cubicBezTo>
                    <a:pt x="13070" y="63214"/>
                    <a:pt x="13882" y="63644"/>
                    <a:pt x="14645" y="64123"/>
                  </a:cubicBezTo>
                  <a:cubicBezTo>
                    <a:pt x="15692" y="64779"/>
                    <a:pt x="16745" y="65428"/>
                    <a:pt x="17788" y="66095"/>
                  </a:cubicBezTo>
                  <a:cubicBezTo>
                    <a:pt x="18502" y="66551"/>
                    <a:pt x="19222" y="66982"/>
                    <a:pt x="20037" y="67239"/>
                  </a:cubicBezTo>
                  <a:cubicBezTo>
                    <a:pt x="20406" y="67354"/>
                    <a:pt x="20465" y="67830"/>
                    <a:pt x="20851" y="67956"/>
                  </a:cubicBezTo>
                  <a:cubicBezTo>
                    <a:pt x="22377" y="68457"/>
                    <a:pt x="23922" y="68902"/>
                    <a:pt x="25446" y="69415"/>
                  </a:cubicBezTo>
                  <a:cubicBezTo>
                    <a:pt x="26876" y="69896"/>
                    <a:pt x="28388" y="70157"/>
                    <a:pt x="29898" y="70350"/>
                  </a:cubicBezTo>
                  <a:cubicBezTo>
                    <a:pt x="30312" y="70403"/>
                    <a:pt x="30726" y="70446"/>
                    <a:pt x="31140" y="70479"/>
                  </a:cubicBezTo>
                  <a:cubicBezTo>
                    <a:pt x="31346" y="70495"/>
                    <a:pt x="31552" y="70501"/>
                    <a:pt x="31758" y="70501"/>
                  </a:cubicBezTo>
                  <a:cubicBezTo>
                    <a:pt x="32309" y="70501"/>
                    <a:pt x="32859" y="70459"/>
                    <a:pt x="33411" y="70459"/>
                  </a:cubicBezTo>
                  <a:cubicBezTo>
                    <a:pt x="33758" y="70459"/>
                    <a:pt x="34105" y="70476"/>
                    <a:pt x="34453" y="70530"/>
                  </a:cubicBezTo>
                  <a:cubicBezTo>
                    <a:pt x="34924" y="70604"/>
                    <a:pt x="35406" y="70631"/>
                    <a:pt x="35888" y="70631"/>
                  </a:cubicBezTo>
                  <a:cubicBezTo>
                    <a:pt x="36229" y="70631"/>
                    <a:pt x="36569" y="70618"/>
                    <a:pt x="36906" y="70599"/>
                  </a:cubicBezTo>
                  <a:cubicBezTo>
                    <a:pt x="37826" y="70548"/>
                    <a:pt x="38739" y="70389"/>
                    <a:pt x="39489" y="70297"/>
                  </a:cubicBezTo>
                  <a:cubicBezTo>
                    <a:pt x="39636" y="70326"/>
                    <a:pt x="39776" y="70339"/>
                    <a:pt x="39911" y="70339"/>
                  </a:cubicBezTo>
                  <a:cubicBezTo>
                    <a:pt x="40662" y="70339"/>
                    <a:pt x="41243" y="69952"/>
                    <a:pt x="41873" y="69933"/>
                  </a:cubicBezTo>
                  <a:cubicBezTo>
                    <a:pt x="43042" y="69899"/>
                    <a:pt x="44079" y="69407"/>
                    <a:pt x="45181" y="69148"/>
                  </a:cubicBezTo>
                  <a:cubicBezTo>
                    <a:pt x="46375" y="68864"/>
                    <a:pt x="47486" y="68334"/>
                    <a:pt x="48629" y="67903"/>
                  </a:cubicBezTo>
                  <a:cubicBezTo>
                    <a:pt x="49953" y="67402"/>
                    <a:pt x="51167" y="66707"/>
                    <a:pt x="52400" y="66067"/>
                  </a:cubicBezTo>
                  <a:cubicBezTo>
                    <a:pt x="53372" y="65563"/>
                    <a:pt x="54186" y="64736"/>
                    <a:pt x="55151" y="64162"/>
                  </a:cubicBezTo>
                  <a:cubicBezTo>
                    <a:pt x="55286" y="64082"/>
                    <a:pt x="55403" y="63966"/>
                    <a:pt x="55513" y="63851"/>
                  </a:cubicBezTo>
                  <a:cubicBezTo>
                    <a:pt x="56045" y="63302"/>
                    <a:pt x="56485" y="62598"/>
                    <a:pt x="57120" y="62225"/>
                  </a:cubicBezTo>
                  <a:cubicBezTo>
                    <a:pt x="58234" y="61572"/>
                    <a:pt x="58791" y="60436"/>
                    <a:pt x="59701" y="59615"/>
                  </a:cubicBezTo>
                  <a:cubicBezTo>
                    <a:pt x="60780" y="58638"/>
                    <a:pt x="61389" y="57284"/>
                    <a:pt x="62193" y="56085"/>
                  </a:cubicBezTo>
                  <a:cubicBezTo>
                    <a:pt x="63406" y="54279"/>
                    <a:pt x="64318" y="52288"/>
                    <a:pt x="64893" y="50191"/>
                  </a:cubicBezTo>
                  <a:cubicBezTo>
                    <a:pt x="65422" y="48268"/>
                    <a:pt x="65822" y="46311"/>
                    <a:pt x="66379" y="44398"/>
                  </a:cubicBezTo>
                  <a:cubicBezTo>
                    <a:pt x="66967" y="42380"/>
                    <a:pt x="67165" y="40302"/>
                    <a:pt x="67326" y="38238"/>
                  </a:cubicBezTo>
                  <a:cubicBezTo>
                    <a:pt x="67477" y="36321"/>
                    <a:pt x="67217" y="34389"/>
                    <a:pt x="66780" y="32497"/>
                  </a:cubicBezTo>
                  <a:cubicBezTo>
                    <a:pt x="66611" y="31763"/>
                    <a:pt x="66510" y="31012"/>
                    <a:pt x="66379" y="30268"/>
                  </a:cubicBezTo>
                  <a:cubicBezTo>
                    <a:pt x="66325" y="29965"/>
                    <a:pt x="66380" y="29758"/>
                    <a:pt x="66750" y="29758"/>
                  </a:cubicBezTo>
                  <a:cubicBezTo>
                    <a:pt x="66755" y="29758"/>
                    <a:pt x="66761" y="29758"/>
                    <a:pt x="66766" y="29758"/>
                  </a:cubicBezTo>
                  <a:cubicBezTo>
                    <a:pt x="66804" y="29758"/>
                    <a:pt x="66842" y="29759"/>
                    <a:pt x="66880" y="29759"/>
                  </a:cubicBezTo>
                  <a:cubicBezTo>
                    <a:pt x="67853" y="29759"/>
                    <a:pt x="68826" y="29590"/>
                    <a:pt x="69781" y="29503"/>
                  </a:cubicBezTo>
                  <a:cubicBezTo>
                    <a:pt x="71534" y="29343"/>
                    <a:pt x="73316" y="29212"/>
                    <a:pt x="75059" y="28860"/>
                  </a:cubicBezTo>
                  <a:cubicBezTo>
                    <a:pt x="75836" y="28705"/>
                    <a:pt x="76011" y="28261"/>
                    <a:pt x="75907" y="27616"/>
                  </a:cubicBezTo>
                  <a:cubicBezTo>
                    <a:pt x="75775" y="26780"/>
                    <a:pt x="75521" y="25926"/>
                    <a:pt x="75167" y="25205"/>
                  </a:cubicBezTo>
                  <a:cubicBezTo>
                    <a:pt x="74173" y="23173"/>
                    <a:pt x="73373" y="21045"/>
                    <a:pt x="71914" y="19228"/>
                  </a:cubicBezTo>
                  <a:cubicBezTo>
                    <a:pt x="70831" y="17878"/>
                    <a:pt x="69829" y="16454"/>
                    <a:pt x="68698" y="15134"/>
                  </a:cubicBezTo>
                  <a:cubicBezTo>
                    <a:pt x="67748" y="14026"/>
                    <a:pt x="66628" y="13079"/>
                    <a:pt x="65598" y="12055"/>
                  </a:cubicBezTo>
                  <a:cubicBezTo>
                    <a:pt x="64542" y="11007"/>
                    <a:pt x="63294" y="10098"/>
                    <a:pt x="62022" y="9252"/>
                  </a:cubicBezTo>
                  <a:cubicBezTo>
                    <a:pt x="60116" y="7986"/>
                    <a:pt x="58296" y="6584"/>
                    <a:pt x="56230" y="5579"/>
                  </a:cubicBezTo>
                  <a:cubicBezTo>
                    <a:pt x="54869" y="4916"/>
                    <a:pt x="53531" y="4209"/>
                    <a:pt x="52105" y="3675"/>
                  </a:cubicBezTo>
                  <a:cubicBezTo>
                    <a:pt x="51521" y="3456"/>
                    <a:pt x="50927" y="3295"/>
                    <a:pt x="50341" y="3101"/>
                  </a:cubicBezTo>
                  <a:cubicBezTo>
                    <a:pt x="49757" y="2908"/>
                    <a:pt x="49235" y="2591"/>
                    <a:pt x="48615" y="2441"/>
                  </a:cubicBezTo>
                  <a:cubicBezTo>
                    <a:pt x="47914" y="2272"/>
                    <a:pt x="47147" y="2322"/>
                    <a:pt x="46500" y="1855"/>
                  </a:cubicBezTo>
                  <a:cubicBezTo>
                    <a:pt x="46025" y="1511"/>
                    <a:pt x="45377" y="1580"/>
                    <a:pt x="44821" y="1281"/>
                  </a:cubicBezTo>
                  <a:cubicBezTo>
                    <a:pt x="44670" y="1199"/>
                    <a:pt x="44457" y="1186"/>
                    <a:pt x="44222" y="1186"/>
                  </a:cubicBezTo>
                  <a:cubicBezTo>
                    <a:pt x="44113" y="1186"/>
                    <a:pt x="43999" y="1189"/>
                    <a:pt x="43884" y="1189"/>
                  </a:cubicBezTo>
                  <a:cubicBezTo>
                    <a:pt x="43698" y="1189"/>
                    <a:pt x="43510" y="1182"/>
                    <a:pt x="43334" y="1144"/>
                  </a:cubicBezTo>
                  <a:cubicBezTo>
                    <a:pt x="41733" y="800"/>
                    <a:pt x="40125" y="472"/>
                    <a:pt x="38504" y="262"/>
                  </a:cubicBezTo>
                  <a:cubicBezTo>
                    <a:pt x="37990" y="196"/>
                    <a:pt x="37472" y="154"/>
                    <a:pt x="36946" y="154"/>
                  </a:cubicBezTo>
                  <a:cubicBezTo>
                    <a:pt x="36584" y="154"/>
                    <a:pt x="36218" y="173"/>
                    <a:pt x="35845" y="218"/>
                  </a:cubicBezTo>
                  <a:cubicBezTo>
                    <a:pt x="35506" y="259"/>
                    <a:pt x="35120" y="322"/>
                    <a:pt x="34726" y="322"/>
                  </a:cubicBezTo>
                  <a:cubicBezTo>
                    <a:pt x="34352" y="322"/>
                    <a:pt x="33970" y="265"/>
                    <a:pt x="33613" y="78"/>
                  </a:cubicBezTo>
                  <a:cubicBezTo>
                    <a:pt x="33502" y="20"/>
                    <a:pt x="33365" y="0"/>
                    <a:pt x="33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73;p33">
              <a:extLst>
                <a:ext uri="{FF2B5EF4-FFF2-40B4-BE49-F238E27FC236}">
                  <a16:creationId xmlns:a16="http://schemas.microsoft.com/office/drawing/2014/main" id="{720F00A4-261B-4D88-B06B-593D1E0A892B}"/>
                </a:ext>
              </a:extLst>
            </p:cNvPr>
            <p:cNvSpPr/>
            <p:nvPr/>
          </p:nvSpPr>
          <p:spPr>
            <a:xfrm>
              <a:off x="1560411" y="1479416"/>
              <a:ext cx="951930" cy="881790"/>
            </a:xfrm>
            <a:custGeom>
              <a:avLst/>
              <a:gdLst/>
              <a:ahLst/>
              <a:cxnLst/>
              <a:rect l="l" t="t" r="r" b="b"/>
              <a:pathLst>
                <a:path w="72528" h="67184" extrusionOk="0">
                  <a:moveTo>
                    <a:pt x="37153" y="1"/>
                  </a:moveTo>
                  <a:cubicBezTo>
                    <a:pt x="37099" y="1"/>
                    <a:pt x="37046" y="10"/>
                    <a:pt x="36995" y="32"/>
                  </a:cubicBezTo>
                  <a:cubicBezTo>
                    <a:pt x="36646" y="181"/>
                    <a:pt x="36298" y="230"/>
                    <a:pt x="35952" y="230"/>
                  </a:cubicBezTo>
                  <a:cubicBezTo>
                    <a:pt x="35351" y="230"/>
                    <a:pt x="34754" y="83"/>
                    <a:pt x="34165" y="56"/>
                  </a:cubicBezTo>
                  <a:cubicBezTo>
                    <a:pt x="33487" y="24"/>
                    <a:pt x="32807" y="5"/>
                    <a:pt x="32131" y="5"/>
                  </a:cubicBezTo>
                  <a:cubicBezTo>
                    <a:pt x="31687" y="5"/>
                    <a:pt x="31245" y="13"/>
                    <a:pt x="30806" y="31"/>
                  </a:cubicBezTo>
                  <a:cubicBezTo>
                    <a:pt x="29574" y="80"/>
                    <a:pt x="28336" y="314"/>
                    <a:pt x="27104" y="480"/>
                  </a:cubicBezTo>
                  <a:cubicBezTo>
                    <a:pt x="25808" y="654"/>
                    <a:pt x="24477" y="793"/>
                    <a:pt x="23243" y="1118"/>
                  </a:cubicBezTo>
                  <a:cubicBezTo>
                    <a:pt x="22263" y="1376"/>
                    <a:pt x="21238" y="1706"/>
                    <a:pt x="20259" y="2106"/>
                  </a:cubicBezTo>
                  <a:cubicBezTo>
                    <a:pt x="18823" y="2694"/>
                    <a:pt x="17392" y="3290"/>
                    <a:pt x="16070" y="4075"/>
                  </a:cubicBezTo>
                  <a:cubicBezTo>
                    <a:pt x="13878" y="5379"/>
                    <a:pt x="11680" y="6717"/>
                    <a:pt x="9897" y="8574"/>
                  </a:cubicBezTo>
                  <a:cubicBezTo>
                    <a:pt x="9473" y="9014"/>
                    <a:pt x="8984" y="9381"/>
                    <a:pt x="8581" y="9850"/>
                  </a:cubicBezTo>
                  <a:cubicBezTo>
                    <a:pt x="7845" y="10704"/>
                    <a:pt x="7159" y="11592"/>
                    <a:pt x="6464" y="12477"/>
                  </a:cubicBezTo>
                  <a:cubicBezTo>
                    <a:pt x="5677" y="13480"/>
                    <a:pt x="5023" y="14549"/>
                    <a:pt x="4440" y="15660"/>
                  </a:cubicBezTo>
                  <a:cubicBezTo>
                    <a:pt x="3897" y="16690"/>
                    <a:pt x="3479" y="17788"/>
                    <a:pt x="3034" y="18866"/>
                  </a:cubicBezTo>
                  <a:cubicBezTo>
                    <a:pt x="2804" y="19428"/>
                    <a:pt x="2801" y="20233"/>
                    <a:pt x="2398" y="20538"/>
                  </a:cubicBezTo>
                  <a:cubicBezTo>
                    <a:pt x="1718" y="21055"/>
                    <a:pt x="2323" y="21601"/>
                    <a:pt x="2104" y="22078"/>
                  </a:cubicBezTo>
                  <a:cubicBezTo>
                    <a:pt x="1939" y="22438"/>
                    <a:pt x="1603" y="22674"/>
                    <a:pt x="1525" y="23108"/>
                  </a:cubicBezTo>
                  <a:cubicBezTo>
                    <a:pt x="1214" y="24880"/>
                    <a:pt x="601" y="26583"/>
                    <a:pt x="372" y="28380"/>
                  </a:cubicBezTo>
                  <a:cubicBezTo>
                    <a:pt x="279" y="29119"/>
                    <a:pt x="22" y="29827"/>
                    <a:pt x="383" y="30563"/>
                  </a:cubicBezTo>
                  <a:cubicBezTo>
                    <a:pt x="481" y="30762"/>
                    <a:pt x="357" y="31009"/>
                    <a:pt x="220" y="31160"/>
                  </a:cubicBezTo>
                  <a:cubicBezTo>
                    <a:pt x="10" y="31392"/>
                    <a:pt x="5" y="31616"/>
                    <a:pt x="86" y="31885"/>
                  </a:cubicBezTo>
                  <a:cubicBezTo>
                    <a:pt x="262" y="32467"/>
                    <a:pt x="0" y="33075"/>
                    <a:pt x="223" y="33682"/>
                  </a:cubicBezTo>
                  <a:cubicBezTo>
                    <a:pt x="296" y="33882"/>
                    <a:pt x="388" y="34249"/>
                    <a:pt x="322" y="34476"/>
                  </a:cubicBezTo>
                  <a:cubicBezTo>
                    <a:pt x="27" y="35505"/>
                    <a:pt x="242" y="36517"/>
                    <a:pt x="511" y="37469"/>
                  </a:cubicBezTo>
                  <a:cubicBezTo>
                    <a:pt x="646" y="37944"/>
                    <a:pt x="809" y="38412"/>
                    <a:pt x="842" y="38902"/>
                  </a:cubicBezTo>
                  <a:cubicBezTo>
                    <a:pt x="959" y="40716"/>
                    <a:pt x="1365" y="42479"/>
                    <a:pt x="1848" y="44213"/>
                  </a:cubicBezTo>
                  <a:cubicBezTo>
                    <a:pt x="2058" y="44971"/>
                    <a:pt x="2296" y="45747"/>
                    <a:pt x="2623" y="46494"/>
                  </a:cubicBezTo>
                  <a:cubicBezTo>
                    <a:pt x="2861" y="47035"/>
                    <a:pt x="3039" y="47710"/>
                    <a:pt x="3295" y="48256"/>
                  </a:cubicBezTo>
                  <a:cubicBezTo>
                    <a:pt x="4037" y="49841"/>
                    <a:pt x="4863" y="51380"/>
                    <a:pt x="5834" y="52864"/>
                  </a:cubicBezTo>
                  <a:cubicBezTo>
                    <a:pt x="6643" y="54102"/>
                    <a:pt x="7713" y="55043"/>
                    <a:pt x="8668" y="56087"/>
                  </a:cubicBezTo>
                  <a:cubicBezTo>
                    <a:pt x="9684" y="57198"/>
                    <a:pt x="10865" y="58207"/>
                    <a:pt x="11923" y="59284"/>
                  </a:cubicBezTo>
                  <a:cubicBezTo>
                    <a:pt x="13324" y="60709"/>
                    <a:pt x="15009" y="61659"/>
                    <a:pt x="16621" y="62734"/>
                  </a:cubicBezTo>
                  <a:cubicBezTo>
                    <a:pt x="17028" y="63006"/>
                    <a:pt x="17430" y="63367"/>
                    <a:pt x="17937" y="63528"/>
                  </a:cubicBezTo>
                  <a:cubicBezTo>
                    <a:pt x="19749" y="64103"/>
                    <a:pt x="21354" y="65175"/>
                    <a:pt x="23262" y="65570"/>
                  </a:cubicBezTo>
                  <a:cubicBezTo>
                    <a:pt x="24727" y="65873"/>
                    <a:pt x="26119" y="66510"/>
                    <a:pt x="27625" y="66740"/>
                  </a:cubicBezTo>
                  <a:cubicBezTo>
                    <a:pt x="29173" y="66976"/>
                    <a:pt x="30708" y="67137"/>
                    <a:pt x="32284" y="67177"/>
                  </a:cubicBezTo>
                  <a:cubicBezTo>
                    <a:pt x="32454" y="67181"/>
                    <a:pt x="32624" y="67183"/>
                    <a:pt x="32794" y="67183"/>
                  </a:cubicBezTo>
                  <a:cubicBezTo>
                    <a:pt x="34026" y="67183"/>
                    <a:pt x="35250" y="67083"/>
                    <a:pt x="36477" y="67083"/>
                  </a:cubicBezTo>
                  <a:cubicBezTo>
                    <a:pt x="36657" y="67083"/>
                    <a:pt x="36837" y="67085"/>
                    <a:pt x="37018" y="67090"/>
                  </a:cubicBezTo>
                  <a:cubicBezTo>
                    <a:pt x="37065" y="67091"/>
                    <a:pt x="37111" y="67092"/>
                    <a:pt x="37158" y="67092"/>
                  </a:cubicBezTo>
                  <a:cubicBezTo>
                    <a:pt x="38603" y="67092"/>
                    <a:pt x="39892" y="66472"/>
                    <a:pt x="41237" y="66085"/>
                  </a:cubicBezTo>
                  <a:cubicBezTo>
                    <a:pt x="42694" y="65666"/>
                    <a:pt x="44077" y="64960"/>
                    <a:pt x="45526" y="64602"/>
                  </a:cubicBezTo>
                  <a:cubicBezTo>
                    <a:pt x="46408" y="64385"/>
                    <a:pt x="47047" y="63812"/>
                    <a:pt x="47884" y="63552"/>
                  </a:cubicBezTo>
                  <a:cubicBezTo>
                    <a:pt x="48705" y="63297"/>
                    <a:pt x="49687" y="62860"/>
                    <a:pt x="50247" y="62031"/>
                  </a:cubicBezTo>
                  <a:cubicBezTo>
                    <a:pt x="50841" y="61151"/>
                    <a:pt x="52209" y="61180"/>
                    <a:pt x="52554" y="60023"/>
                  </a:cubicBezTo>
                  <a:cubicBezTo>
                    <a:pt x="52576" y="59947"/>
                    <a:pt x="52725" y="59906"/>
                    <a:pt x="52815" y="59850"/>
                  </a:cubicBezTo>
                  <a:cubicBezTo>
                    <a:pt x="53182" y="59623"/>
                    <a:pt x="54142" y="60003"/>
                    <a:pt x="53722" y="58965"/>
                  </a:cubicBezTo>
                  <a:cubicBezTo>
                    <a:pt x="53717" y="58956"/>
                    <a:pt x="53753" y="58921"/>
                    <a:pt x="53777" y="58912"/>
                  </a:cubicBezTo>
                  <a:cubicBezTo>
                    <a:pt x="54525" y="58565"/>
                    <a:pt x="55099" y="58025"/>
                    <a:pt x="55438" y="57279"/>
                  </a:cubicBezTo>
                  <a:cubicBezTo>
                    <a:pt x="55488" y="57169"/>
                    <a:pt x="55559" y="57140"/>
                    <a:pt x="55637" y="57140"/>
                  </a:cubicBezTo>
                  <a:cubicBezTo>
                    <a:pt x="55721" y="57140"/>
                    <a:pt x="55814" y="57172"/>
                    <a:pt x="55899" y="57172"/>
                  </a:cubicBezTo>
                  <a:cubicBezTo>
                    <a:pt x="55988" y="57172"/>
                    <a:pt x="56069" y="57137"/>
                    <a:pt x="56124" y="56996"/>
                  </a:cubicBezTo>
                  <a:cubicBezTo>
                    <a:pt x="56502" y="56012"/>
                    <a:pt x="57334" y="55320"/>
                    <a:pt x="57882" y="54438"/>
                  </a:cubicBezTo>
                  <a:cubicBezTo>
                    <a:pt x="58037" y="54188"/>
                    <a:pt x="58003" y="53908"/>
                    <a:pt x="58207" y="53656"/>
                  </a:cubicBezTo>
                  <a:cubicBezTo>
                    <a:pt x="58974" y="52702"/>
                    <a:pt x="59557" y="51621"/>
                    <a:pt x="60044" y="50501"/>
                  </a:cubicBezTo>
                  <a:cubicBezTo>
                    <a:pt x="60424" y="49625"/>
                    <a:pt x="60550" y="48631"/>
                    <a:pt x="61317" y="47945"/>
                  </a:cubicBezTo>
                  <a:cubicBezTo>
                    <a:pt x="61385" y="47883"/>
                    <a:pt x="61373" y="47740"/>
                    <a:pt x="61424" y="47646"/>
                  </a:cubicBezTo>
                  <a:cubicBezTo>
                    <a:pt x="62020" y="46551"/>
                    <a:pt x="62051" y="45296"/>
                    <a:pt x="62395" y="44128"/>
                  </a:cubicBezTo>
                  <a:cubicBezTo>
                    <a:pt x="62802" y="42735"/>
                    <a:pt x="62983" y="41275"/>
                    <a:pt x="63246" y="39840"/>
                  </a:cubicBezTo>
                  <a:cubicBezTo>
                    <a:pt x="63448" y="38731"/>
                    <a:pt x="63817" y="37608"/>
                    <a:pt x="63761" y="36508"/>
                  </a:cubicBezTo>
                  <a:cubicBezTo>
                    <a:pt x="63698" y="35317"/>
                    <a:pt x="63770" y="34112"/>
                    <a:pt x="63586" y="32919"/>
                  </a:cubicBezTo>
                  <a:cubicBezTo>
                    <a:pt x="63509" y="32409"/>
                    <a:pt x="63252" y="31880"/>
                    <a:pt x="63319" y="31421"/>
                  </a:cubicBezTo>
                  <a:cubicBezTo>
                    <a:pt x="63443" y="30550"/>
                    <a:pt x="62648" y="29779"/>
                    <a:pt x="63137" y="28914"/>
                  </a:cubicBezTo>
                  <a:cubicBezTo>
                    <a:pt x="62578" y="28470"/>
                    <a:pt x="62877" y="27753"/>
                    <a:pt x="62623" y="27266"/>
                  </a:cubicBezTo>
                  <a:cubicBezTo>
                    <a:pt x="62412" y="26857"/>
                    <a:pt x="62654" y="26773"/>
                    <a:pt x="62793" y="26590"/>
                  </a:cubicBezTo>
                  <a:cubicBezTo>
                    <a:pt x="62973" y="26352"/>
                    <a:pt x="63321" y="26222"/>
                    <a:pt x="63549" y="26222"/>
                  </a:cubicBezTo>
                  <a:cubicBezTo>
                    <a:pt x="63582" y="26222"/>
                    <a:pt x="63613" y="26224"/>
                    <a:pt x="63641" y="26230"/>
                  </a:cubicBezTo>
                  <a:cubicBezTo>
                    <a:pt x="63772" y="26257"/>
                    <a:pt x="63902" y="26269"/>
                    <a:pt x="64031" y="26269"/>
                  </a:cubicBezTo>
                  <a:cubicBezTo>
                    <a:pt x="64648" y="26269"/>
                    <a:pt x="65234" y="26010"/>
                    <a:pt x="65857" y="26010"/>
                  </a:cubicBezTo>
                  <a:cubicBezTo>
                    <a:pt x="65968" y="26010"/>
                    <a:pt x="66080" y="26018"/>
                    <a:pt x="66194" y="26037"/>
                  </a:cubicBezTo>
                  <a:cubicBezTo>
                    <a:pt x="66365" y="26067"/>
                    <a:pt x="66569" y="26087"/>
                    <a:pt x="66774" y="26087"/>
                  </a:cubicBezTo>
                  <a:cubicBezTo>
                    <a:pt x="67005" y="26087"/>
                    <a:pt x="67236" y="26061"/>
                    <a:pt x="67426" y="25992"/>
                  </a:cubicBezTo>
                  <a:cubicBezTo>
                    <a:pt x="67810" y="25853"/>
                    <a:pt x="68197" y="25829"/>
                    <a:pt x="68558" y="25829"/>
                  </a:cubicBezTo>
                  <a:cubicBezTo>
                    <a:pt x="68755" y="25829"/>
                    <a:pt x="68945" y="25836"/>
                    <a:pt x="69123" y="25836"/>
                  </a:cubicBezTo>
                  <a:cubicBezTo>
                    <a:pt x="69325" y="25836"/>
                    <a:pt x="69512" y="25827"/>
                    <a:pt x="69677" y="25787"/>
                  </a:cubicBezTo>
                  <a:cubicBezTo>
                    <a:pt x="69714" y="25788"/>
                    <a:pt x="69751" y="25788"/>
                    <a:pt x="69787" y="25788"/>
                  </a:cubicBezTo>
                  <a:cubicBezTo>
                    <a:pt x="70695" y="25788"/>
                    <a:pt x="71381" y="25478"/>
                    <a:pt x="72094" y="25478"/>
                  </a:cubicBezTo>
                  <a:cubicBezTo>
                    <a:pt x="72165" y="25478"/>
                    <a:pt x="72237" y="25481"/>
                    <a:pt x="72309" y="25488"/>
                  </a:cubicBezTo>
                  <a:cubicBezTo>
                    <a:pt x="72320" y="25489"/>
                    <a:pt x="72330" y="25490"/>
                    <a:pt x="72340" y="25490"/>
                  </a:cubicBezTo>
                  <a:cubicBezTo>
                    <a:pt x="72527" y="25490"/>
                    <a:pt x="72503" y="25311"/>
                    <a:pt x="72446" y="25143"/>
                  </a:cubicBezTo>
                  <a:cubicBezTo>
                    <a:pt x="71616" y="22764"/>
                    <a:pt x="70632" y="20476"/>
                    <a:pt x="69113" y="18427"/>
                  </a:cubicBezTo>
                  <a:cubicBezTo>
                    <a:pt x="68235" y="17239"/>
                    <a:pt x="67387" y="15996"/>
                    <a:pt x="66348" y="14980"/>
                  </a:cubicBezTo>
                  <a:cubicBezTo>
                    <a:pt x="64966" y="13631"/>
                    <a:pt x="63729" y="12076"/>
                    <a:pt x="62129" y="11013"/>
                  </a:cubicBezTo>
                  <a:cubicBezTo>
                    <a:pt x="60554" y="9968"/>
                    <a:pt x="59221" y="8635"/>
                    <a:pt x="57608" y="7636"/>
                  </a:cubicBezTo>
                  <a:cubicBezTo>
                    <a:pt x="56297" y="6824"/>
                    <a:pt x="54999" y="5984"/>
                    <a:pt x="53679" y="5180"/>
                  </a:cubicBezTo>
                  <a:cubicBezTo>
                    <a:pt x="53120" y="4839"/>
                    <a:pt x="52478" y="4777"/>
                    <a:pt x="51955" y="4458"/>
                  </a:cubicBezTo>
                  <a:cubicBezTo>
                    <a:pt x="51505" y="4184"/>
                    <a:pt x="51060" y="4002"/>
                    <a:pt x="50561" y="3867"/>
                  </a:cubicBezTo>
                  <a:cubicBezTo>
                    <a:pt x="50124" y="3750"/>
                    <a:pt x="49811" y="3395"/>
                    <a:pt x="49334" y="3229"/>
                  </a:cubicBezTo>
                  <a:cubicBezTo>
                    <a:pt x="48470" y="2932"/>
                    <a:pt x="47467" y="2941"/>
                    <a:pt x="46728" y="2313"/>
                  </a:cubicBezTo>
                  <a:cubicBezTo>
                    <a:pt x="46336" y="1980"/>
                    <a:pt x="45861" y="1858"/>
                    <a:pt x="45406" y="1858"/>
                  </a:cubicBezTo>
                  <a:cubicBezTo>
                    <a:pt x="45290" y="1858"/>
                    <a:pt x="45176" y="1866"/>
                    <a:pt x="45065" y="1880"/>
                  </a:cubicBezTo>
                  <a:cubicBezTo>
                    <a:pt x="45030" y="1885"/>
                    <a:pt x="44996" y="1887"/>
                    <a:pt x="44964" y="1887"/>
                  </a:cubicBezTo>
                  <a:cubicBezTo>
                    <a:pt x="44459" y="1887"/>
                    <a:pt x="44220" y="1379"/>
                    <a:pt x="43700" y="1379"/>
                  </a:cubicBezTo>
                  <a:cubicBezTo>
                    <a:pt x="43664" y="1379"/>
                    <a:pt x="43626" y="1382"/>
                    <a:pt x="43587" y="1387"/>
                  </a:cubicBezTo>
                  <a:cubicBezTo>
                    <a:pt x="43534" y="1394"/>
                    <a:pt x="43480" y="1398"/>
                    <a:pt x="43427" y="1398"/>
                  </a:cubicBezTo>
                  <a:cubicBezTo>
                    <a:pt x="42771" y="1398"/>
                    <a:pt x="42151" y="892"/>
                    <a:pt x="41487" y="794"/>
                  </a:cubicBezTo>
                  <a:cubicBezTo>
                    <a:pt x="40325" y="620"/>
                    <a:pt x="39154" y="533"/>
                    <a:pt x="37996" y="287"/>
                  </a:cubicBezTo>
                  <a:cubicBezTo>
                    <a:pt x="37710" y="227"/>
                    <a:pt x="37417" y="1"/>
                    <a:pt x="37153" y="1"/>
                  </a:cubicBezTo>
                  <a:close/>
                </a:path>
              </a:pathLst>
            </a:custGeom>
            <a:solidFill>
              <a:srgbClr val="FACAF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900" dirty="0"/>
                <a:t>PERFORMANCE</a:t>
              </a:r>
              <a:endParaRPr sz="900" dirty="0"/>
            </a:p>
          </p:txBody>
        </p:sp>
      </p:grpSp>
      <p:grpSp>
        <p:nvGrpSpPr>
          <p:cNvPr id="35" name="Google Shape;967;p33">
            <a:extLst>
              <a:ext uri="{FF2B5EF4-FFF2-40B4-BE49-F238E27FC236}">
                <a16:creationId xmlns:a16="http://schemas.microsoft.com/office/drawing/2014/main" id="{516D5EDE-24FD-41D8-AC75-93FDB0B83886}"/>
              </a:ext>
            </a:extLst>
          </p:cNvPr>
          <p:cNvGrpSpPr/>
          <p:nvPr/>
        </p:nvGrpSpPr>
        <p:grpSpPr>
          <a:xfrm rot="3929432">
            <a:off x="2099621" y="1827028"/>
            <a:ext cx="562037" cy="299747"/>
            <a:chOff x="2509330" y="1371995"/>
            <a:chExt cx="393094" cy="209646"/>
          </a:xfrm>
          <a:solidFill>
            <a:srgbClr val="FDCAAB"/>
          </a:solidFill>
        </p:grpSpPr>
        <p:sp>
          <p:nvSpPr>
            <p:cNvPr id="36" name="Google Shape;968;p33">
              <a:extLst>
                <a:ext uri="{FF2B5EF4-FFF2-40B4-BE49-F238E27FC236}">
                  <a16:creationId xmlns:a16="http://schemas.microsoft.com/office/drawing/2014/main" id="{620DF7D3-6272-4B5C-831F-AE0E9C3EAD6D}"/>
                </a:ext>
              </a:extLst>
            </p:cNvPr>
            <p:cNvSpPr/>
            <p:nvPr/>
          </p:nvSpPr>
          <p:spPr>
            <a:xfrm>
              <a:off x="2509330" y="1371995"/>
              <a:ext cx="393094" cy="209646"/>
            </a:xfrm>
            <a:custGeom>
              <a:avLst/>
              <a:gdLst/>
              <a:ahLst/>
              <a:cxnLst/>
              <a:rect l="l" t="t" r="r" b="b"/>
              <a:pathLst>
                <a:path w="29950" h="15973" extrusionOk="0">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69;p33">
              <a:extLst>
                <a:ext uri="{FF2B5EF4-FFF2-40B4-BE49-F238E27FC236}">
                  <a16:creationId xmlns:a16="http://schemas.microsoft.com/office/drawing/2014/main" id="{DFD1BA83-65A3-4F39-8BC3-4DBCF1B89689}"/>
                </a:ext>
              </a:extLst>
            </p:cNvPr>
            <p:cNvSpPr/>
            <p:nvPr/>
          </p:nvSpPr>
          <p:spPr>
            <a:xfrm>
              <a:off x="2509330" y="1371995"/>
              <a:ext cx="393094" cy="209646"/>
            </a:xfrm>
            <a:custGeom>
              <a:avLst/>
              <a:gdLst/>
              <a:ahLst/>
              <a:cxnLst/>
              <a:rect l="l" t="t" r="r" b="b"/>
              <a:pathLst>
                <a:path w="29950" h="15973" extrusionOk="0">
                  <a:moveTo>
                    <a:pt x="26933" y="937"/>
                  </a:moveTo>
                  <a:cubicBezTo>
                    <a:pt x="27600" y="937"/>
                    <a:pt x="28332" y="1344"/>
                    <a:pt x="28512" y="1972"/>
                  </a:cubicBezTo>
                  <a:cubicBezTo>
                    <a:pt x="28929" y="3422"/>
                    <a:pt x="28929" y="4865"/>
                    <a:pt x="28356" y="6287"/>
                  </a:cubicBezTo>
                  <a:cubicBezTo>
                    <a:pt x="28195" y="6687"/>
                    <a:pt x="27805" y="6911"/>
                    <a:pt x="27493" y="6911"/>
                  </a:cubicBezTo>
                  <a:cubicBezTo>
                    <a:pt x="27441" y="6911"/>
                    <a:pt x="27391" y="6905"/>
                    <a:pt x="27345" y="6892"/>
                  </a:cubicBezTo>
                  <a:cubicBezTo>
                    <a:pt x="27162" y="6842"/>
                    <a:pt x="26986" y="6824"/>
                    <a:pt x="26812" y="6824"/>
                  </a:cubicBezTo>
                  <a:cubicBezTo>
                    <a:pt x="26420" y="6824"/>
                    <a:pt x="26046" y="6914"/>
                    <a:pt x="25657" y="6917"/>
                  </a:cubicBezTo>
                  <a:cubicBezTo>
                    <a:pt x="24414" y="6927"/>
                    <a:pt x="23173" y="6931"/>
                    <a:pt x="21935" y="7076"/>
                  </a:cubicBezTo>
                  <a:cubicBezTo>
                    <a:pt x="20406" y="7253"/>
                    <a:pt x="18878" y="7328"/>
                    <a:pt x="17368" y="7759"/>
                  </a:cubicBezTo>
                  <a:cubicBezTo>
                    <a:pt x="16587" y="7981"/>
                    <a:pt x="15743" y="8137"/>
                    <a:pt x="14949" y="8359"/>
                  </a:cubicBezTo>
                  <a:cubicBezTo>
                    <a:pt x="13312" y="8818"/>
                    <a:pt x="11727" y="9448"/>
                    <a:pt x="10160" y="10109"/>
                  </a:cubicBezTo>
                  <a:cubicBezTo>
                    <a:pt x="9817" y="10254"/>
                    <a:pt x="9708" y="10587"/>
                    <a:pt x="9586" y="10898"/>
                  </a:cubicBezTo>
                  <a:cubicBezTo>
                    <a:pt x="9533" y="11036"/>
                    <a:pt x="9554" y="11175"/>
                    <a:pt x="9734" y="11197"/>
                  </a:cubicBezTo>
                  <a:cubicBezTo>
                    <a:pt x="10258" y="11261"/>
                    <a:pt x="10489" y="11705"/>
                    <a:pt x="10823" y="12017"/>
                  </a:cubicBezTo>
                  <a:cubicBezTo>
                    <a:pt x="12001" y="13119"/>
                    <a:pt x="11938" y="13466"/>
                    <a:pt x="10470" y="13973"/>
                  </a:cubicBezTo>
                  <a:cubicBezTo>
                    <a:pt x="10395" y="14001"/>
                    <a:pt x="10324" y="14036"/>
                    <a:pt x="10257" y="14076"/>
                  </a:cubicBezTo>
                  <a:cubicBezTo>
                    <a:pt x="9417" y="14548"/>
                    <a:pt x="8432" y="14610"/>
                    <a:pt x="7541" y="14754"/>
                  </a:cubicBezTo>
                  <a:cubicBezTo>
                    <a:pt x="6693" y="14894"/>
                    <a:pt x="5823" y="14977"/>
                    <a:pt x="4945" y="14977"/>
                  </a:cubicBezTo>
                  <a:cubicBezTo>
                    <a:pt x="4381" y="14977"/>
                    <a:pt x="3814" y="14942"/>
                    <a:pt x="3247" y="14866"/>
                  </a:cubicBezTo>
                  <a:cubicBezTo>
                    <a:pt x="2827" y="14810"/>
                    <a:pt x="2360" y="14782"/>
                    <a:pt x="1917" y="14751"/>
                  </a:cubicBezTo>
                  <a:cubicBezTo>
                    <a:pt x="1500" y="14723"/>
                    <a:pt x="858" y="13785"/>
                    <a:pt x="1083" y="13653"/>
                  </a:cubicBezTo>
                  <a:cubicBezTo>
                    <a:pt x="1657" y="13317"/>
                    <a:pt x="1401" y="12802"/>
                    <a:pt x="1443" y="12374"/>
                  </a:cubicBezTo>
                  <a:cubicBezTo>
                    <a:pt x="1477" y="12020"/>
                    <a:pt x="1573" y="11688"/>
                    <a:pt x="1785" y="11460"/>
                  </a:cubicBezTo>
                  <a:cubicBezTo>
                    <a:pt x="1995" y="11231"/>
                    <a:pt x="2090" y="10957"/>
                    <a:pt x="2034" y="10741"/>
                  </a:cubicBezTo>
                  <a:cubicBezTo>
                    <a:pt x="1881" y="10134"/>
                    <a:pt x="2883" y="9851"/>
                    <a:pt x="2421" y="9199"/>
                  </a:cubicBezTo>
                  <a:cubicBezTo>
                    <a:pt x="2462" y="9174"/>
                    <a:pt x="2504" y="9151"/>
                    <a:pt x="2547" y="9132"/>
                  </a:cubicBezTo>
                  <a:cubicBezTo>
                    <a:pt x="3187" y="8899"/>
                    <a:pt x="3249" y="8207"/>
                    <a:pt x="3493" y="7735"/>
                  </a:cubicBezTo>
                  <a:cubicBezTo>
                    <a:pt x="3717" y="7301"/>
                    <a:pt x="4296" y="6891"/>
                    <a:pt x="4034" y="6242"/>
                  </a:cubicBezTo>
                  <a:cubicBezTo>
                    <a:pt x="4025" y="6220"/>
                    <a:pt x="4046" y="6052"/>
                    <a:pt x="4151" y="6052"/>
                  </a:cubicBezTo>
                  <a:cubicBezTo>
                    <a:pt x="4171" y="6052"/>
                    <a:pt x="4194" y="6057"/>
                    <a:pt x="4219" y="6071"/>
                  </a:cubicBezTo>
                  <a:cubicBezTo>
                    <a:pt x="4291" y="6108"/>
                    <a:pt x="4349" y="6124"/>
                    <a:pt x="4397" y="6124"/>
                  </a:cubicBezTo>
                  <a:cubicBezTo>
                    <a:pt x="4535" y="6124"/>
                    <a:pt x="4579" y="5990"/>
                    <a:pt x="4563" y="5841"/>
                  </a:cubicBezTo>
                  <a:cubicBezTo>
                    <a:pt x="4524" y="5488"/>
                    <a:pt x="4629" y="5275"/>
                    <a:pt x="4983" y="5225"/>
                  </a:cubicBezTo>
                  <a:cubicBezTo>
                    <a:pt x="5134" y="5109"/>
                    <a:pt x="5154" y="4788"/>
                    <a:pt x="5362" y="4788"/>
                  </a:cubicBezTo>
                  <a:cubicBezTo>
                    <a:pt x="5426" y="4788"/>
                    <a:pt x="5507" y="4818"/>
                    <a:pt x="5615" y="4893"/>
                  </a:cubicBezTo>
                  <a:cubicBezTo>
                    <a:pt x="6477" y="5497"/>
                    <a:pt x="6715" y="6469"/>
                    <a:pt x="6942" y="7365"/>
                  </a:cubicBezTo>
                  <a:cubicBezTo>
                    <a:pt x="7011" y="7641"/>
                    <a:pt x="7078" y="7735"/>
                    <a:pt x="7165" y="7735"/>
                  </a:cubicBezTo>
                  <a:cubicBezTo>
                    <a:pt x="7231" y="7735"/>
                    <a:pt x="7308" y="7683"/>
                    <a:pt x="7407" y="7616"/>
                  </a:cubicBezTo>
                  <a:cubicBezTo>
                    <a:pt x="8263" y="7040"/>
                    <a:pt x="9196" y="6583"/>
                    <a:pt x="10030" y="5993"/>
                  </a:cubicBezTo>
                  <a:cubicBezTo>
                    <a:pt x="11800" y="4743"/>
                    <a:pt x="13860" y="4126"/>
                    <a:pt x="15792" y="3234"/>
                  </a:cubicBezTo>
                  <a:cubicBezTo>
                    <a:pt x="16061" y="3108"/>
                    <a:pt x="16356" y="2863"/>
                    <a:pt x="16695" y="2863"/>
                  </a:cubicBezTo>
                  <a:cubicBezTo>
                    <a:pt x="16727" y="2863"/>
                    <a:pt x="16758" y="2865"/>
                    <a:pt x="16790" y="2870"/>
                  </a:cubicBezTo>
                  <a:cubicBezTo>
                    <a:pt x="16895" y="2884"/>
                    <a:pt x="16998" y="2891"/>
                    <a:pt x="17099" y="2891"/>
                  </a:cubicBezTo>
                  <a:cubicBezTo>
                    <a:pt x="17978" y="2891"/>
                    <a:pt x="18748" y="2382"/>
                    <a:pt x="19549" y="2159"/>
                  </a:cubicBezTo>
                  <a:cubicBezTo>
                    <a:pt x="20645" y="1855"/>
                    <a:pt x="21775" y="1743"/>
                    <a:pt x="22862" y="1420"/>
                  </a:cubicBezTo>
                  <a:cubicBezTo>
                    <a:pt x="24144" y="1039"/>
                    <a:pt x="25497" y="1028"/>
                    <a:pt x="26829" y="941"/>
                  </a:cubicBezTo>
                  <a:cubicBezTo>
                    <a:pt x="26863" y="938"/>
                    <a:pt x="26898" y="937"/>
                    <a:pt x="26933" y="937"/>
                  </a:cubicBezTo>
                  <a:close/>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967;p33">
            <a:extLst>
              <a:ext uri="{FF2B5EF4-FFF2-40B4-BE49-F238E27FC236}">
                <a16:creationId xmlns:a16="http://schemas.microsoft.com/office/drawing/2014/main" id="{92430075-D385-45D9-B195-1CCD7530B2D8}"/>
              </a:ext>
            </a:extLst>
          </p:cNvPr>
          <p:cNvGrpSpPr/>
          <p:nvPr/>
        </p:nvGrpSpPr>
        <p:grpSpPr>
          <a:xfrm rot="7410487">
            <a:off x="4316993" y="1579824"/>
            <a:ext cx="562037" cy="299747"/>
            <a:chOff x="2509330" y="1371995"/>
            <a:chExt cx="393094" cy="209646"/>
          </a:xfrm>
          <a:solidFill>
            <a:srgbClr val="B2C4F6"/>
          </a:solidFill>
        </p:grpSpPr>
        <p:sp>
          <p:nvSpPr>
            <p:cNvPr id="39" name="Google Shape;968;p33">
              <a:extLst>
                <a:ext uri="{FF2B5EF4-FFF2-40B4-BE49-F238E27FC236}">
                  <a16:creationId xmlns:a16="http://schemas.microsoft.com/office/drawing/2014/main" id="{C0B23B9A-11F9-4822-A5FE-C821B0A276AD}"/>
                </a:ext>
              </a:extLst>
            </p:cNvPr>
            <p:cNvSpPr/>
            <p:nvPr/>
          </p:nvSpPr>
          <p:spPr>
            <a:xfrm>
              <a:off x="2509330" y="1371995"/>
              <a:ext cx="393094" cy="209646"/>
            </a:xfrm>
            <a:custGeom>
              <a:avLst/>
              <a:gdLst/>
              <a:ahLst/>
              <a:cxnLst/>
              <a:rect l="l" t="t" r="r" b="b"/>
              <a:pathLst>
                <a:path w="29950" h="15973" extrusionOk="0">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969;p33">
              <a:extLst>
                <a:ext uri="{FF2B5EF4-FFF2-40B4-BE49-F238E27FC236}">
                  <a16:creationId xmlns:a16="http://schemas.microsoft.com/office/drawing/2014/main" id="{0A97CDAF-04AC-496A-96BD-9E522EF46B8E}"/>
                </a:ext>
              </a:extLst>
            </p:cNvPr>
            <p:cNvSpPr/>
            <p:nvPr/>
          </p:nvSpPr>
          <p:spPr>
            <a:xfrm>
              <a:off x="2509330" y="1371995"/>
              <a:ext cx="393094" cy="209646"/>
            </a:xfrm>
            <a:custGeom>
              <a:avLst/>
              <a:gdLst/>
              <a:ahLst/>
              <a:cxnLst/>
              <a:rect l="l" t="t" r="r" b="b"/>
              <a:pathLst>
                <a:path w="29950" h="15973" extrusionOk="0">
                  <a:moveTo>
                    <a:pt x="26933" y="937"/>
                  </a:moveTo>
                  <a:cubicBezTo>
                    <a:pt x="27600" y="937"/>
                    <a:pt x="28332" y="1344"/>
                    <a:pt x="28512" y="1972"/>
                  </a:cubicBezTo>
                  <a:cubicBezTo>
                    <a:pt x="28929" y="3422"/>
                    <a:pt x="28929" y="4865"/>
                    <a:pt x="28356" y="6287"/>
                  </a:cubicBezTo>
                  <a:cubicBezTo>
                    <a:pt x="28195" y="6687"/>
                    <a:pt x="27805" y="6911"/>
                    <a:pt x="27493" y="6911"/>
                  </a:cubicBezTo>
                  <a:cubicBezTo>
                    <a:pt x="27441" y="6911"/>
                    <a:pt x="27391" y="6905"/>
                    <a:pt x="27345" y="6892"/>
                  </a:cubicBezTo>
                  <a:cubicBezTo>
                    <a:pt x="27162" y="6842"/>
                    <a:pt x="26986" y="6824"/>
                    <a:pt x="26812" y="6824"/>
                  </a:cubicBezTo>
                  <a:cubicBezTo>
                    <a:pt x="26420" y="6824"/>
                    <a:pt x="26046" y="6914"/>
                    <a:pt x="25657" y="6917"/>
                  </a:cubicBezTo>
                  <a:cubicBezTo>
                    <a:pt x="24414" y="6927"/>
                    <a:pt x="23173" y="6931"/>
                    <a:pt x="21935" y="7076"/>
                  </a:cubicBezTo>
                  <a:cubicBezTo>
                    <a:pt x="20406" y="7253"/>
                    <a:pt x="18878" y="7328"/>
                    <a:pt x="17368" y="7759"/>
                  </a:cubicBezTo>
                  <a:cubicBezTo>
                    <a:pt x="16587" y="7981"/>
                    <a:pt x="15743" y="8137"/>
                    <a:pt x="14949" y="8359"/>
                  </a:cubicBezTo>
                  <a:cubicBezTo>
                    <a:pt x="13312" y="8818"/>
                    <a:pt x="11727" y="9448"/>
                    <a:pt x="10160" y="10109"/>
                  </a:cubicBezTo>
                  <a:cubicBezTo>
                    <a:pt x="9817" y="10254"/>
                    <a:pt x="9708" y="10587"/>
                    <a:pt x="9586" y="10898"/>
                  </a:cubicBezTo>
                  <a:cubicBezTo>
                    <a:pt x="9533" y="11036"/>
                    <a:pt x="9554" y="11175"/>
                    <a:pt x="9734" y="11197"/>
                  </a:cubicBezTo>
                  <a:cubicBezTo>
                    <a:pt x="10258" y="11261"/>
                    <a:pt x="10489" y="11705"/>
                    <a:pt x="10823" y="12017"/>
                  </a:cubicBezTo>
                  <a:cubicBezTo>
                    <a:pt x="12001" y="13119"/>
                    <a:pt x="11938" y="13466"/>
                    <a:pt x="10470" y="13973"/>
                  </a:cubicBezTo>
                  <a:cubicBezTo>
                    <a:pt x="10395" y="14001"/>
                    <a:pt x="10324" y="14036"/>
                    <a:pt x="10257" y="14076"/>
                  </a:cubicBezTo>
                  <a:cubicBezTo>
                    <a:pt x="9417" y="14548"/>
                    <a:pt x="8432" y="14610"/>
                    <a:pt x="7541" y="14754"/>
                  </a:cubicBezTo>
                  <a:cubicBezTo>
                    <a:pt x="6693" y="14894"/>
                    <a:pt x="5823" y="14977"/>
                    <a:pt x="4945" y="14977"/>
                  </a:cubicBezTo>
                  <a:cubicBezTo>
                    <a:pt x="4381" y="14977"/>
                    <a:pt x="3814" y="14942"/>
                    <a:pt x="3247" y="14866"/>
                  </a:cubicBezTo>
                  <a:cubicBezTo>
                    <a:pt x="2827" y="14810"/>
                    <a:pt x="2360" y="14782"/>
                    <a:pt x="1917" y="14751"/>
                  </a:cubicBezTo>
                  <a:cubicBezTo>
                    <a:pt x="1500" y="14723"/>
                    <a:pt x="858" y="13785"/>
                    <a:pt x="1083" y="13653"/>
                  </a:cubicBezTo>
                  <a:cubicBezTo>
                    <a:pt x="1657" y="13317"/>
                    <a:pt x="1401" y="12802"/>
                    <a:pt x="1443" y="12374"/>
                  </a:cubicBezTo>
                  <a:cubicBezTo>
                    <a:pt x="1477" y="12020"/>
                    <a:pt x="1573" y="11688"/>
                    <a:pt x="1785" y="11460"/>
                  </a:cubicBezTo>
                  <a:cubicBezTo>
                    <a:pt x="1995" y="11231"/>
                    <a:pt x="2090" y="10957"/>
                    <a:pt x="2034" y="10741"/>
                  </a:cubicBezTo>
                  <a:cubicBezTo>
                    <a:pt x="1881" y="10134"/>
                    <a:pt x="2883" y="9851"/>
                    <a:pt x="2421" y="9199"/>
                  </a:cubicBezTo>
                  <a:cubicBezTo>
                    <a:pt x="2462" y="9174"/>
                    <a:pt x="2504" y="9151"/>
                    <a:pt x="2547" y="9132"/>
                  </a:cubicBezTo>
                  <a:cubicBezTo>
                    <a:pt x="3187" y="8899"/>
                    <a:pt x="3249" y="8207"/>
                    <a:pt x="3493" y="7735"/>
                  </a:cubicBezTo>
                  <a:cubicBezTo>
                    <a:pt x="3717" y="7301"/>
                    <a:pt x="4296" y="6891"/>
                    <a:pt x="4034" y="6242"/>
                  </a:cubicBezTo>
                  <a:cubicBezTo>
                    <a:pt x="4025" y="6220"/>
                    <a:pt x="4046" y="6052"/>
                    <a:pt x="4151" y="6052"/>
                  </a:cubicBezTo>
                  <a:cubicBezTo>
                    <a:pt x="4171" y="6052"/>
                    <a:pt x="4194" y="6057"/>
                    <a:pt x="4219" y="6071"/>
                  </a:cubicBezTo>
                  <a:cubicBezTo>
                    <a:pt x="4291" y="6108"/>
                    <a:pt x="4349" y="6124"/>
                    <a:pt x="4397" y="6124"/>
                  </a:cubicBezTo>
                  <a:cubicBezTo>
                    <a:pt x="4535" y="6124"/>
                    <a:pt x="4579" y="5990"/>
                    <a:pt x="4563" y="5841"/>
                  </a:cubicBezTo>
                  <a:cubicBezTo>
                    <a:pt x="4524" y="5488"/>
                    <a:pt x="4629" y="5275"/>
                    <a:pt x="4983" y="5225"/>
                  </a:cubicBezTo>
                  <a:cubicBezTo>
                    <a:pt x="5134" y="5109"/>
                    <a:pt x="5154" y="4788"/>
                    <a:pt x="5362" y="4788"/>
                  </a:cubicBezTo>
                  <a:cubicBezTo>
                    <a:pt x="5426" y="4788"/>
                    <a:pt x="5507" y="4818"/>
                    <a:pt x="5615" y="4893"/>
                  </a:cubicBezTo>
                  <a:cubicBezTo>
                    <a:pt x="6477" y="5497"/>
                    <a:pt x="6715" y="6469"/>
                    <a:pt x="6942" y="7365"/>
                  </a:cubicBezTo>
                  <a:cubicBezTo>
                    <a:pt x="7011" y="7641"/>
                    <a:pt x="7078" y="7735"/>
                    <a:pt x="7165" y="7735"/>
                  </a:cubicBezTo>
                  <a:cubicBezTo>
                    <a:pt x="7231" y="7735"/>
                    <a:pt x="7308" y="7683"/>
                    <a:pt x="7407" y="7616"/>
                  </a:cubicBezTo>
                  <a:cubicBezTo>
                    <a:pt x="8263" y="7040"/>
                    <a:pt x="9196" y="6583"/>
                    <a:pt x="10030" y="5993"/>
                  </a:cubicBezTo>
                  <a:cubicBezTo>
                    <a:pt x="11800" y="4743"/>
                    <a:pt x="13860" y="4126"/>
                    <a:pt x="15792" y="3234"/>
                  </a:cubicBezTo>
                  <a:cubicBezTo>
                    <a:pt x="16061" y="3108"/>
                    <a:pt x="16356" y="2863"/>
                    <a:pt x="16695" y="2863"/>
                  </a:cubicBezTo>
                  <a:cubicBezTo>
                    <a:pt x="16727" y="2863"/>
                    <a:pt x="16758" y="2865"/>
                    <a:pt x="16790" y="2870"/>
                  </a:cubicBezTo>
                  <a:cubicBezTo>
                    <a:pt x="16895" y="2884"/>
                    <a:pt x="16998" y="2891"/>
                    <a:pt x="17099" y="2891"/>
                  </a:cubicBezTo>
                  <a:cubicBezTo>
                    <a:pt x="17978" y="2891"/>
                    <a:pt x="18748" y="2382"/>
                    <a:pt x="19549" y="2159"/>
                  </a:cubicBezTo>
                  <a:cubicBezTo>
                    <a:pt x="20645" y="1855"/>
                    <a:pt x="21775" y="1743"/>
                    <a:pt x="22862" y="1420"/>
                  </a:cubicBezTo>
                  <a:cubicBezTo>
                    <a:pt x="24144" y="1039"/>
                    <a:pt x="25497" y="1028"/>
                    <a:pt x="26829" y="941"/>
                  </a:cubicBezTo>
                  <a:cubicBezTo>
                    <a:pt x="26863" y="938"/>
                    <a:pt x="26898" y="937"/>
                    <a:pt x="26933" y="937"/>
                  </a:cubicBezTo>
                  <a:close/>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967;p33">
            <a:extLst>
              <a:ext uri="{FF2B5EF4-FFF2-40B4-BE49-F238E27FC236}">
                <a16:creationId xmlns:a16="http://schemas.microsoft.com/office/drawing/2014/main" id="{A82C2754-FAE1-45BE-B515-66097BA53F98}"/>
              </a:ext>
            </a:extLst>
          </p:cNvPr>
          <p:cNvGrpSpPr/>
          <p:nvPr/>
        </p:nvGrpSpPr>
        <p:grpSpPr>
          <a:xfrm rot="9714159">
            <a:off x="6271211" y="1915147"/>
            <a:ext cx="562037" cy="299747"/>
            <a:chOff x="2509330" y="1371995"/>
            <a:chExt cx="393094" cy="209646"/>
          </a:xfrm>
          <a:solidFill>
            <a:srgbClr val="92D050"/>
          </a:solidFill>
        </p:grpSpPr>
        <p:sp>
          <p:nvSpPr>
            <p:cNvPr id="42" name="Google Shape;968;p33">
              <a:extLst>
                <a:ext uri="{FF2B5EF4-FFF2-40B4-BE49-F238E27FC236}">
                  <a16:creationId xmlns:a16="http://schemas.microsoft.com/office/drawing/2014/main" id="{4D467D5E-7FA6-4225-BAC4-EC98D952C9C0}"/>
                </a:ext>
              </a:extLst>
            </p:cNvPr>
            <p:cNvSpPr/>
            <p:nvPr/>
          </p:nvSpPr>
          <p:spPr>
            <a:xfrm>
              <a:off x="2509330" y="1371995"/>
              <a:ext cx="393094" cy="209646"/>
            </a:xfrm>
            <a:custGeom>
              <a:avLst/>
              <a:gdLst/>
              <a:ahLst/>
              <a:cxnLst/>
              <a:rect l="l" t="t" r="r" b="b"/>
              <a:pathLst>
                <a:path w="29950" h="15973" extrusionOk="0">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69;p33">
              <a:extLst>
                <a:ext uri="{FF2B5EF4-FFF2-40B4-BE49-F238E27FC236}">
                  <a16:creationId xmlns:a16="http://schemas.microsoft.com/office/drawing/2014/main" id="{9E7298C5-DCD7-4177-B5C9-61C6C918A633}"/>
                </a:ext>
              </a:extLst>
            </p:cNvPr>
            <p:cNvSpPr/>
            <p:nvPr/>
          </p:nvSpPr>
          <p:spPr>
            <a:xfrm>
              <a:off x="2509330" y="1371995"/>
              <a:ext cx="393094" cy="209646"/>
            </a:xfrm>
            <a:custGeom>
              <a:avLst/>
              <a:gdLst/>
              <a:ahLst/>
              <a:cxnLst/>
              <a:rect l="l" t="t" r="r" b="b"/>
              <a:pathLst>
                <a:path w="29950" h="15973" extrusionOk="0">
                  <a:moveTo>
                    <a:pt x="26933" y="937"/>
                  </a:moveTo>
                  <a:cubicBezTo>
                    <a:pt x="27600" y="937"/>
                    <a:pt x="28332" y="1344"/>
                    <a:pt x="28512" y="1972"/>
                  </a:cubicBezTo>
                  <a:cubicBezTo>
                    <a:pt x="28929" y="3422"/>
                    <a:pt x="28929" y="4865"/>
                    <a:pt x="28356" y="6287"/>
                  </a:cubicBezTo>
                  <a:cubicBezTo>
                    <a:pt x="28195" y="6687"/>
                    <a:pt x="27805" y="6911"/>
                    <a:pt x="27493" y="6911"/>
                  </a:cubicBezTo>
                  <a:cubicBezTo>
                    <a:pt x="27441" y="6911"/>
                    <a:pt x="27391" y="6905"/>
                    <a:pt x="27345" y="6892"/>
                  </a:cubicBezTo>
                  <a:cubicBezTo>
                    <a:pt x="27162" y="6842"/>
                    <a:pt x="26986" y="6824"/>
                    <a:pt x="26812" y="6824"/>
                  </a:cubicBezTo>
                  <a:cubicBezTo>
                    <a:pt x="26420" y="6824"/>
                    <a:pt x="26046" y="6914"/>
                    <a:pt x="25657" y="6917"/>
                  </a:cubicBezTo>
                  <a:cubicBezTo>
                    <a:pt x="24414" y="6927"/>
                    <a:pt x="23173" y="6931"/>
                    <a:pt x="21935" y="7076"/>
                  </a:cubicBezTo>
                  <a:cubicBezTo>
                    <a:pt x="20406" y="7253"/>
                    <a:pt x="18878" y="7328"/>
                    <a:pt x="17368" y="7759"/>
                  </a:cubicBezTo>
                  <a:cubicBezTo>
                    <a:pt x="16587" y="7981"/>
                    <a:pt x="15743" y="8137"/>
                    <a:pt x="14949" y="8359"/>
                  </a:cubicBezTo>
                  <a:cubicBezTo>
                    <a:pt x="13312" y="8818"/>
                    <a:pt x="11727" y="9448"/>
                    <a:pt x="10160" y="10109"/>
                  </a:cubicBezTo>
                  <a:cubicBezTo>
                    <a:pt x="9817" y="10254"/>
                    <a:pt x="9708" y="10587"/>
                    <a:pt x="9586" y="10898"/>
                  </a:cubicBezTo>
                  <a:cubicBezTo>
                    <a:pt x="9533" y="11036"/>
                    <a:pt x="9554" y="11175"/>
                    <a:pt x="9734" y="11197"/>
                  </a:cubicBezTo>
                  <a:cubicBezTo>
                    <a:pt x="10258" y="11261"/>
                    <a:pt x="10489" y="11705"/>
                    <a:pt x="10823" y="12017"/>
                  </a:cubicBezTo>
                  <a:cubicBezTo>
                    <a:pt x="12001" y="13119"/>
                    <a:pt x="11938" y="13466"/>
                    <a:pt x="10470" y="13973"/>
                  </a:cubicBezTo>
                  <a:cubicBezTo>
                    <a:pt x="10395" y="14001"/>
                    <a:pt x="10324" y="14036"/>
                    <a:pt x="10257" y="14076"/>
                  </a:cubicBezTo>
                  <a:cubicBezTo>
                    <a:pt x="9417" y="14548"/>
                    <a:pt x="8432" y="14610"/>
                    <a:pt x="7541" y="14754"/>
                  </a:cubicBezTo>
                  <a:cubicBezTo>
                    <a:pt x="6693" y="14894"/>
                    <a:pt x="5823" y="14977"/>
                    <a:pt x="4945" y="14977"/>
                  </a:cubicBezTo>
                  <a:cubicBezTo>
                    <a:pt x="4381" y="14977"/>
                    <a:pt x="3814" y="14942"/>
                    <a:pt x="3247" y="14866"/>
                  </a:cubicBezTo>
                  <a:cubicBezTo>
                    <a:pt x="2827" y="14810"/>
                    <a:pt x="2360" y="14782"/>
                    <a:pt x="1917" y="14751"/>
                  </a:cubicBezTo>
                  <a:cubicBezTo>
                    <a:pt x="1500" y="14723"/>
                    <a:pt x="858" y="13785"/>
                    <a:pt x="1083" y="13653"/>
                  </a:cubicBezTo>
                  <a:cubicBezTo>
                    <a:pt x="1657" y="13317"/>
                    <a:pt x="1401" y="12802"/>
                    <a:pt x="1443" y="12374"/>
                  </a:cubicBezTo>
                  <a:cubicBezTo>
                    <a:pt x="1477" y="12020"/>
                    <a:pt x="1573" y="11688"/>
                    <a:pt x="1785" y="11460"/>
                  </a:cubicBezTo>
                  <a:cubicBezTo>
                    <a:pt x="1995" y="11231"/>
                    <a:pt x="2090" y="10957"/>
                    <a:pt x="2034" y="10741"/>
                  </a:cubicBezTo>
                  <a:cubicBezTo>
                    <a:pt x="1881" y="10134"/>
                    <a:pt x="2883" y="9851"/>
                    <a:pt x="2421" y="9199"/>
                  </a:cubicBezTo>
                  <a:cubicBezTo>
                    <a:pt x="2462" y="9174"/>
                    <a:pt x="2504" y="9151"/>
                    <a:pt x="2547" y="9132"/>
                  </a:cubicBezTo>
                  <a:cubicBezTo>
                    <a:pt x="3187" y="8899"/>
                    <a:pt x="3249" y="8207"/>
                    <a:pt x="3493" y="7735"/>
                  </a:cubicBezTo>
                  <a:cubicBezTo>
                    <a:pt x="3717" y="7301"/>
                    <a:pt x="4296" y="6891"/>
                    <a:pt x="4034" y="6242"/>
                  </a:cubicBezTo>
                  <a:cubicBezTo>
                    <a:pt x="4025" y="6220"/>
                    <a:pt x="4046" y="6052"/>
                    <a:pt x="4151" y="6052"/>
                  </a:cubicBezTo>
                  <a:cubicBezTo>
                    <a:pt x="4171" y="6052"/>
                    <a:pt x="4194" y="6057"/>
                    <a:pt x="4219" y="6071"/>
                  </a:cubicBezTo>
                  <a:cubicBezTo>
                    <a:pt x="4291" y="6108"/>
                    <a:pt x="4349" y="6124"/>
                    <a:pt x="4397" y="6124"/>
                  </a:cubicBezTo>
                  <a:cubicBezTo>
                    <a:pt x="4535" y="6124"/>
                    <a:pt x="4579" y="5990"/>
                    <a:pt x="4563" y="5841"/>
                  </a:cubicBezTo>
                  <a:cubicBezTo>
                    <a:pt x="4524" y="5488"/>
                    <a:pt x="4629" y="5275"/>
                    <a:pt x="4983" y="5225"/>
                  </a:cubicBezTo>
                  <a:cubicBezTo>
                    <a:pt x="5134" y="5109"/>
                    <a:pt x="5154" y="4788"/>
                    <a:pt x="5362" y="4788"/>
                  </a:cubicBezTo>
                  <a:cubicBezTo>
                    <a:pt x="5426" y="4788"/>
                    <a:pt x="5507" y="4818"/>
                    <a:pt x="5615" y="4893"/>
                  </a:cubicBezTo>
                  <a:cubicBezTo>
                    <a:pt x="6477" y="5497"/>
                    <a:pt x="6715" y="6469"/>
                    <a:pt x="6942" y="7365"/>
                  </a:cubicBezTo>
                  <a:cubicBezTo>
                    <a:pt x="7011" y="7641"/>
                    <a:pt x="7078" y="7735"/>
                    <a:pt x="7165" y="7735"/>
                  </a:cubicBezTo>
                  <a:cubicBezTo>
                    <a:pt x="7231" y="7735"/>
                    <a:pt x="7308" y="7683"/>
                    <a:pt x="7407" y="7616"/>
                  </a:cubicBezTo>
                  <a:cubicBezTo>
                    <a:pt x="8263" y="7040"/>
                    <a:pt x="9196" y="6583"/>
                    <a:pt x="10030" y="5993"/>
                  </a:cubicBezTo>
                  <a:cubicBezTo>
                    <a:pt x="11800" y="4743"/>
                    <a:pt x="13860" y="4126"/>
                    <a:pt x="15792" y="3234"/>
                  </a:cubicBezTo>
                  <a:cubicBezTo>
                    <a:pt x="16061" y="3108"/>
                    <a:pt x="16356" y="2863"/>
                    <a:pt x="16695" y="2863"/>
                  </a:cubicBezTo>
                  <a:cubicBezTo>
                    <a:pt x="16727" y="2863"/>
                    <a:pt x="16758" y="2865"/>
                    <a:pt x="16790" y="2870"/>
                  </a:cubicBezTo>
                  <a:cubicBezTo>
                    <a:pt x="16895" y="2884"/>
                    <a:pt x="16998" y="2891"/>
                    <a:pt x="17099" y="2891"/>
                  </a:cubicBezTo>
                  <a:cubicBezTo>
                    <a:pt x="17978" y="2891"/>
                    <a:pt x="18748" y="2382"/>
                    <a:pt x="19549" y="2159"/>
                  </a:cubicBezTo>
                  <a:cubicBezTo>
                    <a:pt x="20645" y="1855"/>
                    <a:pt x="21775" y="1743"/>
                    <a:pt x="22862" y="1420"/>
                  </a:cubicBezTo>
                  <a:cubicBezTo>
                    <a:pt x="24144" y="1039"/>
                    <a:pt x="25497" y="1028"/>
                    <a:pt x="26829" y="941"/>
                  </a:cubicBezTo>
                  <a:cubicBezTo>
                    <a:pt x="26863" y="938"/>
                    <a:pt x="26898" y="937"/>
                    <a:pt x="26933" y="937"/>
                  </a:cubicBezTo>
                  <a:close/>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967;p33">
            <a:extLst>
              <a:ext uri="{FF2B5EF4-FFF2-40B4-BE49-F238E27FC236}">
                <a16:creationId xmlns:a16="http://schemas.microsoft.com/office/drawing/2014/main" id="{881D9686-A0F9-4893-BE58-C40EEECD669A}"/>
              </a:ext>
            </a:extLst>
          </p:cNvPr>
          <p:cNvGrpSpPr/>
          <p:nvPr/>
        </p:nvGrpSpPr>
        <p:grpSpPr>
          <a:xfrm rot="12948777">
            <a:off x="6190613" y="2848622"/>
            <a:ext cx="562037" cy="299747"/>
            <a:chOff x="2509330" y="1371995"/>
            <a:chExt cx="393094" cy="209646"/>
          </a:xfrm>
          <a:solidFill>
            <a:schemeClr val="accent4">
              <a:lumMod val="90000"/>
            </a:schemeClr>
          </a:solidFill>
        </p:grpSpPr>
        <p:sp>
          <p:nvSpPr>
            <p:cNvPr id="45" name="Google Shape;968;p33">
              <a:extLst>
                <a:ext uri="{FF2B5EF4-FFF2-40B4-BE49-F238E27FC236}">
                  <a16:creationId xmlns:a16="http://schemas.microsoft.com/office/drawing/2014/main" id="{2371F722-12EF-4412-A275-DF5F210F214E}"/>
                </a:ext>
              </a:extLst>
            </p:cNvPr>
            <p:cNvSpPr/>
            <p:nvPr/>
          </p:nvSpPr>
          <p:spPr>
            <a:xfrm>
              <a:off x="2509330" y="1371995"/>
              <a:ext cx="393094" cy="209646"/>
            </a:xfrm>
            <a:custGeom>
              <a:avLst/>
              <a:gdLst/>
              <a:ahLst/>
              <a:cxnLst/>
              <a:rect l="l" t="t" r="r" b="b"/>
              <a:pathLst>
                <a:path w="29950" h="15973" extrusionOk="0">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69;p33">
              <a:extLst>
                <a:ext uri="{FF2B5EF4-FFF2-40B4-BE49-F238E27FC236}">
                  <a16:creationId xmlns:a16="http://schemas.microsoft.com/office/drawing/2014/main" id="{AB891031-2438-48F4-B475-4D8B1C12A6C1}"/>
                </a:ext>
              </a:extLst>
            </p:cNvPr>
            <p:cNvSpPr/>
            <p:nvPr/>
          </p:nvSpPr>
          <p:spPr>
            <a:xfrm>
              <a:off x="2509330" y="1371995"/>
              <a:ext cx="393094" cy="209646"/>
            </a:xfrm>
            <a:custGeom>
              <a:avLst/>
              <a:gdLst/>
              <a:ahLst/>
              <a:cxnLst/>
              <a:rect l="l" t="t" r="r" b="b"/>
              <a:pathLst>
                <a:path w="29950" h="15973" extrusionOk="0">
                  <a:moveTo>
                    <a:pt x="26933" y="937"/>
                  </a:moveTo>
                  <a:cubicBezTo>
                    <a:pt x="27600" y="937"/>
                    <a:pt x="28332" y="1344"/>
                    <a:pt x="28512" y="1972"/>
                  </a:cubicBezTo>
                  <a:cubicBezTo>
                    <a:pt x="28929" y="3422"/>
                    <a:pt x="28929" y="4865"/>
                    <a:pt x="28356" y="6287"/>
                  </a:cubicBezTo>
                  <a:cubicBezTo>
                    <a:pt x="28195" y="6687"/>
                    <a:pt x="27805" y="6911"/>
                    <a:pt x="27493" y="6911"/>
                  </a:cubicBezTo>
                  <a:cubicBezTo>
                    <a:pt x="27441" y="6911"/>
                    <a:pt x="27391" y="6905"/>
                    <a:pt x="27345" y="6892"/>
                  </a:cubicBezTo>
                  <a:cubicBezTo>
                    <a:pt x="27162" y="6842"/>
                    <a:pt x="26986" y="6824"/>
                    <a:pt x="26812" y="6824"/>
                  </a:cubicBezTo>
                  <a:cubicBezTo>
                    <a:pt x="26420" y="6824"/>
                    <a:pt x="26046" y="6914"/>
                    <a:pt x="25657" y="6917"/>
                  </a:cubicBezTo>
                  <a:cubicBezTo>
                    <a:pt x="24414" y="6927"/>
                    <a:pt x="23173" y="6931"/>
                    <a:pt x="21935" y="7076"/>
                  </a:cubicBezTo>
                  <a:cubicBezTo>
                    <a:pt x="20406" y="7253"/>
                    <a:pt x="18878" y="7328"/>
                    <a:pt x="17368" y="7759"/>
                  </a:cubicBezTo>
                  <a:cubicBezTo>
                    <a:pt x="16587" y="7981"/>
                    <a:pt x="15743" y="8137"/>
                    <a:pt x="14949" y="8359"/>
                  </a:cubicBezTo>
                  <a:cubicBezTo>
                    <a:pt x="13312" y="8818"/>
                    <a:pt x="11727" y="9448"/>
                    <a:pt x="10160" y="10109"/>
                  </a:cubicBezTo>
                  <a:cubicBezTo>
                    <a:pt x="9817" y="10254"/>
                    <a:pt x="9708" y="10587"/>
                    <a:pt x="9586" y="10898"/>
                  </a:cubicBezTo>
                  <a:cubicBezTo>
                    <a:pt x="9533" y="11036"/>
                    <a:pt x="9554" y="11175"/>
                    <a:pt x="9734" y="11197"/>
                  </a:cubicBezTo>
                  <a:cubicBezTo>
                    <a:pt x="10258" y="11261"/>
                    <a:pt x="10489" y="11705"/>
                    <a:pt x="10823" y="12017"/>
                  </a:cubicBezTo>
                  <a:cubicBezTo>
                    <a:pt x="12001" y="13119"/>
                    <a:pt x="11938" y="13466"/>
                    <a:pt x="10470" y="13973"/>
                  </a:cubicBezTo>
                  <a:cubicBezTo>
                    <a:pt x="10395" y="14001"/>
                    <a:pt x="10324" y="14036"/>
                    <a:pt x="10257" y="14076"/>
                  </a:cubicBezTo>
                  <a:cubicBezTo>
                    <a:pt x="9417" y="14548"/>
                    <a:pt x="8432" y="14610"/>
                    <a:pt x="7541" y="14754"/>
                  </a:cubicBezTo>
                  <a:cubicBezTo>
                    <a:pt x="6693" y="14894"/>
                    <a:pt x="5823" y="14977"/>
                    <a:pt x="4945" y="14977"/>
                  </a:cubicBezTo>
                  <a:cubicBezTo>
                    <a:pt x="4381" y="14977"/>
                    <a:pt x="3814" y="14942"/>
                    <a:pt x="3247" y="14866"/>
                  </a:cubicBezTo>
                  <a:cubicBezTo>
                    <a:pt x="2827" y="14810"/>
                    <a:pt x="2360" y="14782"/>
                    <a:pt x="1917" y="14751"/>
                  </a:cubicBezTo>
                  <a:cubicBezTo>
                    <a:pt x="1500" y="14723"/>
                    <a:pt x="858" y="13785"/>
                    <a:pt x="1083" y="13653"/>
                  </a:cubicBezTo>
                  <a:cubicBezTo>
                    <a:pt x="1657" y="13317"/>
                    <a:pt x="1401" y="12802"/>
                    <a:pt x="1443" y="12374"/>
                  </a:cubicBezTo>
                  <a:cubicBezTo>
                    <a:pt x="1477" y="12020"/>
                    <a:pt x="1573" y="11688"/>
                    <a:pt x="1785" y="11460"/>
                  </a:cubicBezTo>
                  <a:cubicBezTo>
                    <a:pt x="1995" y="11231"/>
                    <a:pt x="2090" y="10957"/>
                    <a:pt x="2034" y="10741"/>
                  </a:cubicBezTo>
                  <a:cubicBezTo>
                    <a:pt x="1881" y="10134"/>
                    <a:pt x="2883" y="9851"/>
                    <a:pt x="2421" y="9199"/>
                  </a:cubicBezTo>
                  <a:cubicBezTo>
                    <a:pt x="2462" y="9174"/>
                    <a:pt x="2504" y="9151"/>
                    <a:pt x="2547" y="9132"/>
                  </a:cubicBezTo>
                  <a:cubicBezTo>
                    <a:pt x="3187" y="8899"/>
                    <a:pt x="3249" y="8207"/>
                    <a:pt x="3493" y="7735"/>
                  </a:cubicBezTo>
                  <a:cubicBezTo>
                    <a:pt x="3717" y="7301"/>
                    <a:pt x="4296" y="6891"/>
                    <a:pt x="4034" y="6242"/>
                  </a:cubicBezTo>
                  <a:cubicBezTo>
                    <a:pt x="4025" y="6220"/>
                    <a:pt x="4046" y="6052"/>
                    <a:pt x="4151" y="6052"/>
                  </a:cubicBezTo>
                  <a:cubicBezTo>
                    <a:pt x="4171" y="6052"/>
                    <a:pt x="4194" y="6057"/>
                    <a:pt x="4219" y="6071"/>
                  </a:cubicBezTo>
                  <a:cubicBezTo>
                    <a:pt x="4291" y="6108"/>
                    <a:pt x="4349" y="6124"/>
                    <a:pt x="4397" y="6124"/>
                  </a:cubicBezTo>
                  <a:cubicBezTo>
                    <a:pt x="4535" y="6124"/>
                    <a:pt x="4579" y="5990"/>
                    <a:pt x="4563" y="5841"/>
                  </a:cubicBezTo>
                  <a:cubicBezTo>
                    <a:pt x="4524" y="5488"/>
                    <a:pt x="4629" y="5275"/>
                    <a:pt x="4983" y="5225"/>
                  </a:cubicBezTo>
                  <a:cubicBezTo>
                    <a:pt x="5134" y="5109"/>
                    <a:pt x="5154" y="4788"/>
                    <a:pt x="5362" y="4788"/>
                  </a:cubicBezTo>
                  <a:cubicBezTo>
                    <a:pt x="5426" y="4788"/>
                    <a:pt x="5507" y="4818"/>
                    <a:pt x="5615" y="4893"/>
                  </a:cubicBezTo>
                  <a:cubicBezTo>
                    <a:pt x="6477" y="5497"/>
                    <a:pt x="6715" y="6469"/>
                    <a:pt x="6942" y="7365"/>
                  </a:cubicBezTo>
                  <a:cubicBezTo>
                    <a:pt x="7011" y="7641"/>
                    <a:pt x="7078" y="7735"/>
                    <a:pt x="7165" y="7735"/>
                  </a:cubicBezTo>
                  <a:cubicBezTo>
                    <a:pt x="7231" y="7735"/>
                    <a:pt x="7308" y="7683"/>
                    <a:pt x="7407" y="7616"/>
                  </a:cubicBezTo>
                  <a:cubicBezTo>
                    <a:pt x="8263" y="7040"/>
                    <a:pt x="9196" y="6583"/>
                    <a:pt x="10030" y="5993"/>
                  </a:cubicBezTo>
                  <a:cubicBezTo>
                    <a:pt x="11800" y="4743"/>
                    <a:pt x="13860" y="4126"/>
                    <a:pt x="15792" y="3234"/>
                  </a:cubicBezTo>
                  <a:cubicBezTo>
                    <a:pt x="16061" y="3108"/>
                    <a:pt x="16356" y="2863"/>
                    <a:pt x="16695" y="2863"/>
                  </a:cubicBezTo>
                  <a:cubicBezTo>
                    <a:pt x="16727" y="2863"/>
                    <a:pt x="16758" y="2865"/>
                    <a:pt x="16790" y="2870"/>
                  </a:cubicBezTo>
                  <a:cubicBezTo>
                    <a:pt x="16895" y="2884"/>
                    <a:pt x="16998" y="2891"/>
                    <a:pt x="17099" y="2891"/>
                  </a:cubicBezTo>
                  <a:cubicBezTo>
                    <a:pt x="17978" y="2891"/>
                    <a:pt x="18748" y="2382"/>
                    <a:pt x="19549" y="2159"/>
                  </a:cubicBezTo>
                  <a:cubicBezTo>
                    <a:pt x="20645" y="1855"/>
                    <a:pt x="21775" y="1743"/>
                    <a:pt x="22862" y="1420"/>
                  </a:cubicBezTo>
                  <a:cubicBezTo>
                    <a:pt x="24144" y="1039"/>
                    <a:pt x="25497" y="1028"/>
                    <a:pt x="26829" y="941"/>
                  </a:cubicBezTo>
                  <a:cubicBezTo>
                    <a:pt x="26863" y="938"/>
                    <a:pt x="26898" y="937"/>
                    <a:pt x="26933" y="937"/>
                  </a:cubicBezTo>
                  <a:close/>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967;p33">
            <a:extLst>
              <a:ext uri="{FF2B5EF4-FFF2-40B4-BE49-F238E27FC236}">
                <a16:creationId xmlns:a16="http://schemas.microsoft.com/office/drawing/2014/main" id="{D4F03D2A-217A-47AD-9CEF-0EAB06AD9DD0}"/>
              </a:ext>
            </a:extLst>
          </p:cNvPr>
          <p:cNvGrpSpPr/>
          <p:nvPr/>
        </p:nvGrpSpPr>
        <p:grpSpPr>
          <a:xfrm rot="18047601">
            <a:off x="4243355" y="3222379"/>
            <a:ext cx="562037" cy="299747"/>
            <a:chOff x="2509330" y="1371995"/>
            <a:chExt cx="393094" cy="209646"/>
          </a:xfrm>
          <a:solidFill>
            <a:srgbClr val="FACAF1"/>
          </a:solidFill>
        </p:grpSpPr>
        <p:sp>
          <p:nvSpPr>
            <p:cNvPr id="48" name="Google Shape;968;p33">
              <a:extLst>
                <a:ext uri="{FF2B5EF4-FFF2-40B4-BE49-F238E27FC236}">
                  <a16:creationId xmlns:a16="http://schemas.microsoft.com/office/drawing/2014/main" id="{11135D43-DED6-449F-96EA-A022FB2C5B6A}"/>
                </a:ext>
              </a:extLst>
            </p:cNvPr>
            <p:cNvSpPr/>
            <p:nvPr/>
          </p:nvSpPr>
          <p:spPr>
            <a:xfrm>
              <a:off x="2509330" y="1371995"/>
              <a:ext cx="393094" cy="209646"/>
            </a:xfrm>
            <a:custGeom>
              <a:avLst/>
              <a:gdLst/>
              <a:ahLst/>
              <a:cxnLst/>
              <a:rect l="l" t="t" r="r" b="b"/>
              <a:pathLst>
                <a:path w="29950" h="15973" extrusionOk="0">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69;p33">
              <a:extLst>
                <a:ext uri="{FF2B5EF4-FFF2-40B4-BE49-F238E27FC236}">
                  <a16:creationId xmlns:a16="http://schemas.microsoft.com/office/drawing/2014/main" id="{5C008699-DAC2-48AE-9DB7-1AFB38889617}"/>
                </a:ext>
              </a:extLst>
            </p:cNvPr>
            <p:cNvSpPr/>
            <p:nvPr/>
          </p:nvSpPr>
          <p:spPr>
            <a:xfrm>
              <a:off x="2509330" y="1371995"/>
              <a:ext cx="393094" cy="209646"/>
            </a:xfrm>
            <a:custGeom>
              <a:avLst/>
              <a:gdLst/>
              <a:ahLst/>
              <a:cxnLst/>
              <a:rect l="l" t="t" r="r" b="b"/>
              <a:pathLst>
                <a:path w="29950" h="15973" extrusionOk="0">
                  <a:moveTo>
                    <a:pt x="26933" y="937"/>
                  </a:moveTo>
                  <a:cubicBezTo>
                    <a:pt x="27600" y="937"/>
                    <a:pt x="28332" y="1344"/>
                    <a:pt x="28512" y="1972"/>
                  </a:cubicBezTo>
                  <a:cubicBezTo>
                    <a:pt x="28929" y="3422"/>
                    <a:pt x="28929" y="4865"/>
                    <a:pt x="28356" y="6287"/>
                  </a:cubicBezTo>
                  <a:cubicBezTo>
                    <a:pt x="28195" y="6687"/>
                    <a:pt x="27805" y="6911"/>
                    <a:pt x="27493" y="6911"/>
                  </a:cubicBezTo>
                  <a:cubicBezTo>
                    <a:pt x="27441" y="6911"/>
                    <a:pt x="27391" y="6905"/>
                    <a:pt x="27345" y="6892"/>
                  </a:cubicBezTo>
                  <a:cubicBezTo>
                    <a:pt x="27162" y="6842"/>
                    <a:pt x="26986" y="6824"/>
                    <a:pt x="26812" y="6824"/>
                  </a:cubicBezTo>
                  <a:cubicBezTo>
                    <a:pt x="26420" y="6824"/>
                    <a:pt x="26046" y="6914"/>
                    <a:pt x="25657" y="6917"/>
                  </a:cubicBezTo>
                  <a:cubicBezTo>
                    <a:pt x="24414" y="6927"/>
                    <a:pt x="23173" y="6931"/>
                    <a:pt x="21935" y="7076"/>
                  </a:cubicBezTo>
                  <a:cubicBezTo>
                    <a:pt x="20406" y="7253"/>
                    <a:pt x="18878" y="7328"/>
                    <a:pt x="17368" y="7759"/>
                  </a:cubicBezTo>
                  <a:cubicBezTo>
                    <a:pt x="16587" y="7981"/>
                    <a:pt x="15743" y="8137"/>
                    <a:pt x="14949" y="8359"/>
                  </a:cubicBezTo>
                  <a:cubicBezTo>
                    <a:pt x="13312" y="8818"/>
                    <a:pt x="11727" y="9448"/>
                    <a:pt x="10160" y="10109"/>
                  </a:cubicBezTo>
                  <a:cubicBezTo>
                    <a:pt x="9817" y="10254"/>
                    <a:pt x="9708" y="10587"/>
                    <a:pt x="9586" y="10898"/>
                  </a:cubicBezTo>
                  <a:cubicBezTo>
                    <a:pt x="9533" y="11036"/>
                    <a:pt x="9554" y="11175"/>
                    <a:pt x="9734" y="11197"/>
                  </a:cubicBezTo>
                  <a:cubicBezTo>
                    <a:pt x="10258" y="11261"/>
                    <a:pt x="10489" y="11705"/>
                    <a:pt x="10823" y="12017"/>
                  </a:cubicBezTo>
                  <a:cubicBezTo>
                    <a:pt x="12001" y="13119"/>
                    <a:pt x="11938" y="13466"/>
                    <a:pt x="10470" y="13973"/>
                  </a:cubicBezTo>
                  <a:cubicBezTo>
                    <a:pt x="10395" y="14001"/>
                    <a:pt x="10324" y="14036"/>
                    <a:pt x="10257" y="14076"/>
                  </a:cubicBezTo>
                  <a:cubicBezTo>
                    <a:pt x="9417" y="14548"/>
                    <a:pt x="8432" y="14610"/>
                    <a:pt x="7541" y="14754"/>
                  </a:cubicBezTo>
                  <a:cubicBezTo>
                    <a:pt x="6693" y="14894"/>
                    <a:pt x="5823" y="14977"/>
                    <a:pt x="4945" y="14977"/>
                  </a:cubicBezTo>
                  <a:cubicBezTo>
                    <a:pt x="4381" y="14977"/>
                    <a:pt x="3814" y="14942"/>
                    <a:pt x="3247" y="14866"/>
                  </a:cubicBezTo>
                  <a:cubicBezTo>
                    <a:pt x="2827" y="14810"/>
                    <a:pt x="2360" y="14782"/>
                    <a:pt x="1917" y="14751"/>
                  </a:cubicBezTo>
                  <a:cubicBezTo>
                    <a:pt x="1500" y="14723"/>
                    <a:pt x="858" y="13785"/>
                    <a:pt x="1083" y="13653"/>
                  </a:cubicBezTo>
                  <a:cubicBezTo>
                    <a:pt x="1657" y="13317"/>
                    <a:pt x="1401" y="12802"/>
                    <a:pt x="1443" y="12374"/>
                  </a:cubicBezTo>
                  <a:cubicBezTo>
                    <a:pt x="1477" y="12020"/>
                    <a:pt x="1573" y="11688"/>
                    <a:pt x="1785" y="11460"/>
                  </a:cubicBezTo>
                  <a:cubicBezTo>
                    <a:pt x="1995" y="11231"/>
                    <a:pt x="2090" y="10957"/>
                    <a:pt x="2034" y="10741"/>
                  </a:cubicBezTo>
                  <a:cubicBezTo>
                    <a:pt x="1881" y="10134"/>
                    <a:pt x="2883" y="9851"/>
                    <a:pt x="2421" y="9199"/>
                  </a:cubicBezTo>
                  <a:cubicBezTo>
                    <a:pt x="2462" y="9174"/>
                    <a:pt x="2504" y="9151"/>
                    <a:pt x="2547" y="9132"/>
                  </a:cubicBezTo>
                  <a:cubicBezTo>
                    <a:pt x="3187" y="8899"/>
                    <a:pt x="3249" y="8207"/>
                    <a:pt x="3493" y="7735"/>
                  </a:cubicBezTo>
                  <a:cubicBezTo>
                    <a:pt x="3717" y="7301"/>
                    <a:pt x="4296" y="6891"/>
                    <a:pt x="4034" y="6242"/>
                  </a:cubicBezTo>
                  <a:cubicBezTo>
                    <a:pt x="4025" y="6220"/>
                    <a:pt x="4046" y="6052"/>
                    <a:pt x="4151" y="6052"/>
                  </a:cubicBezTo>
                  <a:cubicBezTo>
                    <a:pt x="4171" y="6052"/>
                    <a:pt x="4194" y="6057"/>
                    <a:pt x="4219" y="6071"/>
                  </a:cubicBezTo>
                  <a:cubicBezTo>
                    <a:pt x="4291" y="6108"/>
                    <a:pt x="4349" y="6124"/>
                    <a:pt x="4397" y="6124"/>
                  </a:cubicBezTo>
                  <a:cubicBezTo>
                    <a:pt x="4535" y="6124"/>
                    <a:pt x="4579" y="5990"/>
                    <a:pt x="4563" y="5841"/>
                  </a:cubicBezTo>
                  <a:cubicBezTo>
                    <a:pt x="4524" y="5488"/>
                    <a:pt x="4629" y="5275"/>
                    <a:pt x="4983" y="5225"/>
                  </a:cubicBezTo>
                  <a:cubicBezTo>
                    <a:pt x="5134" y="5109"/>
                    <a:pt x="5154" y="4788"/>
                    <a:pt x="5362" y="4788"/>
                  </a:cubicBezTo>
                  <a:cubicBezTo>
                    <a:pt x="5426" y="4788"/>
                    <a:pt x="5507" y="4818"/>
                    <a:pt x="5615" y="4893"/>
                  </a:cubicBezTo>
                  <a:cubicBezTo>
                    <a:pt x="6477" y="5497"/>
                    <a:pt x="6715" y="6469"/>
                    <a:pt x="6942" y="7365"/>
                  </a:cubicBezTo>
                  <a:cubicBezTo>
                    <a:pt x="7011" y="7641"/>
                    <a:pt x="7078" y="7735"/>
                    <a:pt x="7165" y="7735"/>
                  </a:cubicBezTo>
                  <a:cubicBezTo>
                    <a:pt x="7231" y="7735"/>
                    <a:pt x="7308" y="7683"/>
                    <a:pt x="7407" y="7616"/>
                  </a:cubicBezTo>
                  <a:cubicBezTo>
                    <a:pt x="8263" y="7040"/>
                    <a:pt x="9196" y="6583"/>
                    <a:pt x="10030" y="5993"/>
                  </a:cubicBezTo>
                  <a:cubicBezTo>
                    <a:pt x="11800" y="4743"/>
                    <a:pt x="13860" y="4126"/>
                    <a:pt x="15792" y="3234"/>
                  </a:cubicBezTo>
                  <a:cubicBezTo>
                    <a:pt x="16061" y="3108"/>
                    <a:pt x="16356" y="2863"/>
                    <a:pt x="16695" y="2863"/>
                  </a:cubicBezTo>
                  <a:cubicBezTo>
                    <a:pt x="16727" y="2863"/>
                    <a:pt x="16758" y="2865"/>
                    <a:pt x="16790" y="2870"/>
                  </a:cubicBezTo>
                  <a:cubicBezTo>
                    <a:pt x="16895" y="2884"/>
                    <a:pt x="16998" y="2891"/>
                    <a:pt x="17099" y="2891"/>
                  </a:cubicBezTo>
                  <a:cubicBezTo>
                    <a:pt x="17978" y="2891"/>
                    <a:pt x="18748" y="2382"/>
                    <a:pt x="19549" y="2159"/>
                  </a:cubicBezTo>
                  <a:cubicBezTo>
                    <a:pt x="20645" y="1855"/>
                    <a:pt x="21775" y="1743"/>
                    <a:pt x="22862" y="1420"/>
                  </a:cubicBezTo>
                  <a:cubicBezTo>
                    <a:pt x="24144" y="1039"/>
                    <a:pt x="25497" y="1028"/>
                    <a:pt x="26829" y="941"/>
                  </a:cubicBezTo>
                  <a:cubicBezTo>
                    <a:pt x="26863" y="938"/>
                    <a:pt x="26898" y="937"/>
                    <a:pt x="26933" y="937"/>
                  </a:cubicBezTo>
                  <a:close/>
                  <a:moveTo>
                    <a:pt x="27452" y="1"/>
                  </a:moveTo>
                  <a:cubicBezTo>
                    <a:pt x="27319" y="1"/>
                    <a:pt x="27186" y="4"/>
                    <a:pt x="27057" y="4"/>
                  </a:cubicBezTo>
                  <a:cubicBezTo>
                    <a:pt x="23277" y="6"/>
                    <a:pt x="19696" y="1121"/>
                    <a:pt x="16149" y="2263"/>
                  </a:cubicBezTo>
                  <a:cubicBezTo>
                    <a:pt x="14263" y="2870"/>
                    <a:pt x="12368" y="3546"/>
                    <a:pt x="10674" y="4635"/>
                  </a:cubicBezTo>
                  <a:cubicBezTo>
                    <a:pt x="9930" y="5113"/>
                    <a:pt x="9073" y="5393"/>
                    <a:pt x="8413" y="6032"/>
                  </a:cubicBezTo>
                  <a:cubicBezTo>
                    <a:pt x="8259" y="6183"/>
                    <a:pt x="8102" y="6253"/>
                    <a:pt x="7959" y="6253"/>
                  </a:cubicBezTo>
                  <a:cubicBezTo>
                    <a:pt x="7718" y="6253"/>
                    <a:pt x="7518" y="6051"/>
                    <a:pt x="7443" y="5699"/>
                  </a:cubicBezTo>
                  <a:cubicBezTo>
                    <a:pt x="7195" y="4536"/>
                    <a:pt x="6316" y="3940"/>
                    <a:pt x="5352" y="3521"/>
                  </a:cubicBezTo>
                  <a:cubicBezTo>
                    <a:pt x="5282" y="3491"/>
                    <a:pt x="5211" y="3477"/>
                    <a:pt x="5140" y="3477"/>
                  </a:cubicBezTo>
                  <a:cubicBezTo>
                    <a:pt x="4780" y="3477"/>
                    <a:pt x="4424" y="3834"/>
                    <a:pt x="4173" y="4158"/>
                  </a:cubicBezTo>
                  <a:cubicBezTo>
                    <a:pt x="3720" y="4744"/>
                    <a:pt x="3372" y="5391"/>
                    <a:pt x="3053" y="6060"/>
                  </a:cubicBezTo>
                  <a:cubicBezTo>
                    <a:pt x="2466" y="7289"/>
                    <a:pt x="1758" y="8468"/>
                    <a:pt x="1272" y="9733"/>
                  </a:cubicBezTo>
                  <a:cubicBezTo>
                    <a:pt x="1040" y="10335"/>
                    <a:pt x="687" y="10893"/>
                    <a:pt x="551" y="11533"/>
                  </a:cubicBezTo>
                  <a:cubicBezTo>
                    <a:pt x="335" y="12561"/>
                    <a:pt x="72" y="13583"/>
                    <a:pt x="22" y="14641"/>
                  </a:cubicBezTo>
                  <a:cubicBezTo>
                    <a:pt x="0" y="15120"/>
                    <a:pt x="697" y="15714"/>
                    <a:pt x="1256" y="15714"/>
                  </a:cubicBezTo>
                  <a:cubicBezTo>
                    <a:pt x="1292" y="15714"/>
                    <a:pt x="1327" y="15711"/>
                    <a:pt x="1362" y="15706"/>
                  </a:cubicBezTo>
                  <a:cubicBezTo>
                    <a:pt x="1514" y="15684"/>
                    <a:pt x="1665" y="15674"/>
                    <a:pt x="1815" y="15674"/>
                  </a:cubicBezTo>
                  <a:cubicBezTo>
                    <a:pt x="2362" y="15674"/>
                    <a:pt x="2891" y="15805"/>
                    <a:pt x="3426" y="15916"/>
                  </a:cubicBezTo>
                  <a:cubicBezTo>
                    <a:pt x="3624" y="15958"/>
                    <a:pt x="3823" y="15972"/>
                    <a:pt x="4021" y="15972"/>
                  </a:cubicBezTo>
                  <a:cubicBezTo>
                    <a:pt x="4506" y="15972"/>
                    <a:pt x="4992" y="15885"/>
                    <a:pt x="5483" y="15885"/>
                  </a:cubicBezTo>
                  <a:cubicBezTo>
                    <a:pt x="5539" y="15885"/>
                    <a:pt x="5596" y="15886"/>
                    <a:pt x="5652" y="15888"/>
                  </a:cubicBezTo>
                  <a:cubicBezTo>
                    <a:pt x="5782" y="15895"/>
                    <a:pt x="5911" y="15897"/>
                    <a:pt x="6039" y="15897"/>
                  </a:cubicBezTo>
                  <a:cubicBezTo>
                    <a:pt x="7725" y="15897"/>
                    <a:pt x="9351" y="15400"/>
                    <a:pt x="10982" y="15014"/>
                  </a:cubicBezTo>
                  <a:cubicBezTo>
                    <a:pt x="11635" y="14860"/>
                    <a:pt x="13016" y="14434"/>
                    <a:pt x="13016" y="13583"/>
                  </a:cubicBezTo>
                  <a:cubicBezTo>
                    <a:pt x="13016" y="13099"/>
                    <a:pt x="12656" y="12412"/>
                    <a:pt x="12254" y="12161"/>
                  </a:cubicBezTo>
                  <a:cubicBezTo>
                    <a:pt x="12173" y="12113"/>
                    <a:pt x="12134" y="11996"/>
                    <a:pt x="12064" y="11919"/>
                  </a:cubicBezTo>
                  <a:cubicBezTo>
                    <a:pt x="11935" y="11749"/>
                    <a:pt x="11822" y="11564"/>
                    <a:pt x="11672" y="11413"/>
                  </a:cubicBezTo>
                  <a:cubicBezTo>
                    <a:pt x="11442" y="11178"/>
                    <a:pt x="10938" y="11079"/>
                    <a:pt x="11010" y="10736"/>
                  </a:cubicBezTo>
                  <a:cubicBezTo>
                    <a:pt x="11049" y="10550"/>
                    <a:pt x="11564" y="10433"/>
                    <a:pt x="11881" y="10341"/>
                  </a:cubicBezTo>
                  <a:cubicBezTo>
                    <a:pt x="12996" y="10021"/>
                    <a:pt x="14090" y="9626"/>
                    <a:pt x="15211" y="9313"/>
                  </a:cubicBezTo>
                  <a:cubicBezTo>
                    <a:pt x="16140" y="9053"/>
                    <a:pt x="17055" y="8767"/>
                    <a:pt x="18012" y="8597"/>
                  </a:cubicBezTo>
                  <a:cubicBezTo>
                    <a:pt x="19399" y="8350"/>
                    <a:pt x="20756" y="8003"/>
                    <a:pt x="22191" y="8003"/>
                  </a:cubicBezTo>
                  <a:cubicBezTo>
                    <a:pt x="22314" y="8003"/>
                    <a:pt x="22438" y="8005"/>
                    <a:pt x="22563" y="8011"/>
                  </a:cubicBezTo>
                  <a:cubicBezTo>
                    <a:pt x="22721" y="8018"/>
                    <a:pt x="22879" y="8021"/>
                    <a:pt x="23037" y="8021"/>
                  </a:cubicBezTo>
                  <a:cubicBezTo>
                    <a:pt x="24205" y="8021"/>
                    <a:pt x="25384" y="7853"/>
                    <a:pt x="26560" y="7802"/>
                  </a:cubicBezTo>
                  <a:cubicBezTo>
                    <a:pt x="26594" y="7801"/>
                    <a:pt x="26628" y="7800"/>
                    <a:pt x="26663" y="7800"/>
                  </a:cubicBezTo>
                  <a:cubicBezTo>
                    <a:pt x="26988" y="7800"/>
                    <a:pt x="27311" y="7861"/>
                    <a:pt x="27621" y="7869"/>
                  </a:cubicBezTo>
                  <a:cubicBezTo>
                    <a:pt x="27639" y="7870"/>
                    <a:pt x="27657" y="7870"/>
                    <a:pt x="27674" y="7870"/>
                  </a:cubicBezTo>
                  <a:cubicBezTo>
                    <a:pt x="28619" y="7870"/>
                    <a:pt x="28937" y="7264"/>
                    <a:pt x="29296" y="6586"/>
                  </a:cubicBezTo>
                  <a:cubicBezTo>
                    <a:pt x="29903" y="5436"/>
                    <a:pt x="29949" y="4291"/>
                    <a:pt x="29571" y="3039"/>
                  </a:cubicBezTo>
                  <a:cubicBezTo>
                    <a:pt x="29385" y="2417"/>
                    <a:pt x="29400" y="1754"/>
                    <a:pt x="29176" y="1087"/>
                  </a:cubicBezTo>
                  <a:cubicBezTo>
                    <a:pt x="28840" y="83"/>
                    <a:pt x="28132" y="1"/>
                    <a:pt x="274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1124;p41">
            <a:extLst>
              <a:ext uri="{FF2B5EF4-FFF2-40B4-BE49-F238E27FC236}">
                <a16:creationId xmlns:a16="http://schemas.microsoft.com/office/drawing/2014/main" id="{95FFC664-0006-424A-B211-567E50EEBA94}"/>
              </a:ext>
            </a:extLst>
          </p:cNvPr>
          <p:cNvSpPr/>
          <p:nvPr/>
        </p:nvSpPr>
        <p:spPr>
          <a:xfrm>
            <a:off x="2787526" y="2134596"/>
            <a:ext cx="3359954" cy="840169"/>
          </a:xfrm>
          <a:custGeom>
            <a:avLst/>
            <a:gdLst/>
            <a:ahLst/>
            <a:cxnLst/>
            <a:rect l="l" t="t" r="r" b="b"/>
            <a:pathLst>
              <a:path w="32613" h="8155" extrusionOk="0">
                <a:moveTo>
                  <a:pt x="902" y="686"/>
                </a:moveTo>
                <a:lnTo>
                  <a:pt x="902" y="686"/>
                </a:lnTo>
                <a:cubicBezTo>
                  <a:pt x="937" y="1102"/>
                  <a:pt x="711" y="1328"/>
                  <a:pt x="417" y="1553"/>
                </a:cubicBezTo>
                <a:lnTo>
                  <a:pt x="399" y="1553"/>
                </a:lnTo>
                <a:cubicBezTo>
                  <a:pt x="434" y="1206"/>
                  <a:pt x="625" y="894"/>
                  <a:pt x="902" y="686"/>
                </a:cubicBezTo>
                <a:close/>
                <a:moveTo>
                  <a:pt x="885" y="1570"/>
                </a:moveTo>
                <a:lnTo>
                  <a:pt x="885" y="1570"/>
                </a:lnTo>
                <a:cubicBezTo>
                  <a:pt x="1023" y="2073"/>
                  <a:pt x="885" y="2471"/>
                  <a:pt x="434" y="2731"/>
                </a:cubicBezTo>
                <a:cubicBezTo>
                  <a:pt x="278" y="2194"/>
                  <a:pt x="382" y="1917"/>
                  <a:pt x="885" y="1570"/>
                </a:cubicBezTo>
                <a:close/>
                <a:moveTo>
                  <a:pt x="885" y="2766"/>
                </a:moveTo>
                <a:cubicBezTo>
                  <a:pt x="1041" y="3199"/>
                  <a:pt x="850" y="3667"/>
                  <a:pt x="434" y="3875"/>
                </a:cubicBezTo>
                <a:cubicBezTo>
                  <a:pt x="278" y="3442"/>
                  <a:pt x="469" y="2956"/>
                  <a:pt x="885" y="2766"/>
                </a:cubicBezTo>
                <a:close/>
                <a:moveTo>
                  <a:pt x="885" y="3910"/>
                </a:moveTo>
                <a:lnTo>
                  <a:pt x="885" y="3910"/>
                </a:lnTo>
                <a:cubicBezTo>
                  <a:pt x="971" y="4707"/>
                  <a:pt x="989" y="4880"/>
                  <a:pt x="434" y="5244"/>
                </a:cubicBezTo>
                <a:cubicBezTo>
                  <a:pt x="261" y="4620"/>
                  <a:pt x="382" y="4239"/>
                  <a:pt x="885" y="3910"/>
                </a:cubicBezTo>
                <a:close/>
                <a:moveTo>
                  <a:pt x="885" y="5313"/>
                </a:moveTo>
                <a:cubicBezTo>
                  <a:pt x="1058" y="6006"/>
                  <a:pt x="919" y="6405"/>
                  <a:pt x="399" y="6769"/>
                </a:cubicBezTo>
                <a:lnTo>
                  <a:pt x="399" y="5608"/>
                </a:lnTo>
                <a:lnTo>
                  <a:pt x="885" y="5313"/>
                </a:lnTo>
                <a:close/>
                <a:moveTo>
                  <a:pt x="31088" y="288"/>
                </a:moveTo>
                <a:cubicBezTo>
                  <a:pt x="31313" y="288"/>
                  <a:pt x="31538" y="323"/>
                  <a:pt x="31781" y="340"/>
                </a:cubicBezTo>
                <a:cubicBezTo>
                  <a:pt x="32023" y="340"/>
                  <a:pt x="32231" y="531"/>
                  <a:pt x="32249" y="790"/>
                </a:cubicBezTo>
                <a:cubicBezTo>
                  <a:pt x="32283" y="1068"/>
                  <a:pt x="32301" y="1345"/>
                  <a:pt x="32301" y="1640"/>
                </a:cubicBezTo>
                <a:lnTo>
                  <a:pt x="32301" y="6024"/>
                </a:lnTo>
                <a:cubicBezTo>
                  <a:pt x="32301" y="6249"/>
                  <a:pt x="32283" y="6491"/>
                  <a:pt x="32249" y="6717"/>
                </a:cubicBezTo>
                <a:cubicBezTo>
                  <a:pt x="32249" y="6880"/>
                  <a:pt x="32125" y="7013"/>
                  <a:pt x="31966" y="7013"/>
                </a:cubicBezTo>
                <a:cubicBezTo>
                  <a:pt x="31956" y="7013"/>
                  <a:pt x="31946" y="7012"/>
                  <a:pt x="31937" y="7011"/>
                </a:cubicBezTo>
                <a:cubicBezTo>
                  <a:pt x="31659" y="7029"/>
                  <a:pt x="31365" y="7063"/>
                  <a:pt x="31088" y="7063"/>
                </a:cubicBezTo>
                <a:lnTo>
                  <a:pt x="2531" y="7063"/>
                </a:lnTo>
                <a:cubicBezTo>
                  <a:pt x="2202" y="7063"/>
                  <a:pt x="1872" y="7029"/>
                  <a:pt x="1560" y="6942"/>
                </a:cubicBezTo>
                <a:cubicBezTo>
                  <a:pt x="1266" y="6873"/>
                  <a:pt x="1196" y="6682"/>
                  <a:pt x="1266" y="6387"/>
                </a:cubicBezTo>
                <a:cubicBezTo>
                  <a:pt x="1283" y="6249"/>
                  <a:pt x="1196" y="6110"/>
                  <a:pt x="1196" y="5972"/>
                </a:cubicBezTo>
                <a:lnTo>
                  <a:pt x="1196" y="3719"/>
                </a:lnTo>
                <a:lnTo>
                  <a:pt x="1196" y="1154"/>
                </a:lnTo>
                <a:cubicBezTo>
                  <a:pt x="1196" y="600"/>
                  <a:pt x="1474" y="305"/>
                  <a:pt x="2063" y="288"/>
                </a:cubicBezTo>
                <a:close/>
                <a:moveTo>
                  <a:pt x="798" y="6734"/>
                </a:moveTo>
                <a:lnTo>
                  <a:pt x="1543" y="7375"/>
                </a:lnTo>
                <a:cubicBezTo>
                  <a:pt x="1439" y="7479"/>
                  <a:pt x="1318" y="7618"/>
                  <a:pt x="1179" y="7756"/>
                </a:cubicBezTo>
                <a:lnTo>
                  <a:pt x="1179" y="7739"/>
                </a:lnTo>
                <a:cubicBezTo>
                  <a:pt x="1133" y="7785"/>
                  <a:pt x="1063" y="7805"/>
                  <a:pt x="984" y="7805"/>
                </a:cubicBezTo>
                <a:cubicBezTo>
                  <a:pt x="796" y="7805"/>
                  <a:pt x="559" y="7690"/>
                  <a:pt x="486" y="7531"/>
                </a:cubicBezTo>
                <a:cubicBezTo>
                  <a:pt x="399" y="7340"/>
                  <a:pt x="330" y="7167"/>
                  <a:pt x="573" y="7011"/>
                </a:cubicBezTo>
                <a:cubicBezTo>
                  <a:pt x="694" y="6942"/>
                  <a:pt x="746" y="6786"/>
                  <a:pt x="798" y="6734"/>
                </a:cubicBezTo>
                <a:close/>
                <a:moveTo>
                  <a:pt x="11524" y="7320"/>
                </a:moveTo>
                <a:cubicBezTo>
                  <a:pt x="11593" y="7320"/>
                  <a:pt x="11668" y="7332"/>
                  <a:pt x="11749" y="7358"/>
                </a:cubicBezTo>
                <a:cubicBezTo>
                  <a:pt x="11680" y="7514"/>
                  <a:pt x="11611" y="7652"/>
                  <a:pt x="11524" y="7826"/>
                </a:cubicBezTo>
                <a:lnTo>
                  <a:pt x="10848" y="7826"/>
                </a:lnTo>
                <a:cubicBezTo>
                  <a:pt x="11031" y="7544"/>
                  <a:pt x="11226" y="7320"/>
                  <a:pt x="11524" y="7320"/>
                </a:cubicBezTo>
                <a:close/>
                <a:moveTo>
                  <a:pt x="32110" y="7306"/>
                </a:moveTo>
                <a:lnTo>
                  <a:pt x="32110" y="7306"/>
                </a:lnTo>
                <a:cubicBezTo>
                  <a:pt x="32145" y="7548"/>
                  <a:pt x="31989" y="7826"/>
                  <a:pt x="31763" y="7826"/>
                </a:cubicBezTo>
                <a:cubicBezTo>
                  <a:pt x="31561" y="7831"/>
                  <a:pt x="31359" y="7833"/>
                  <a:pt x="31156" y="7833"/>
                </a:cubicBezTo>
                <a:cubicBezTo>
                  <a:pt x="30749" y="7833"/>
                  <a:pt x="30337" y="7826"/>
                  <a:pt x="29909" y="7826"/>
                </a:cubicBezTo>
                <a:cubicBezTo>
                  <a:pt x="30183" y="7539"/>
                  <a:pt x="30478" y="7327"/>
                  <a:pt x="30828" y="7327"/>
                </a:cubicBezTo>
                <a:cubicBezTo>
                  <a:pt x="30922" y="7327"/>
                  <a:pt x="31020" y="7342"/>
                  <a:pt x="31122" y="7375"/>
                </a:cubicBezTo>
                <a:cubicBezTo>
                  <a:pt x="31105" y="7496"/>
                  <a:pt x="31036" y="7687"/>
                  <a:pt x="31088" y="7722"/>
                </a:cubicBezTo>
                <a:cubicBezTo>
                  <a:pt x="31123" y="7749"/>
                  <a:pt x="31156" y="7761"/>
                  <a:pt x="31186" y="7761"/>
                </a:cubicBezTo>
                <a:cubicBezTo>
                  <a:pt x="31289" y="7761"/>
                  <a:pt x="31363" y="7629"/>
                  <a:pt x="31417" y="7548"/>
                </a:cubicBezTo>
                <a:cubicBezTo>
                  <a:pt x="31590" y="7289"/>
                  <a:pt x="31885" y="7392"/>
                  <a:pt x="32110" y="7306"/>
                </a:cubicBezTo>
                <a:close/>
                <a:moveTo>
                  <a:pt x="12563" y="7347"/>
                </a:moveTo>
                <a:cubicBezTo>
                  <a:pt x="12656" y="7347"/>
                  <a:pt x="12760" y="7357"/>
                  <a:pt x="12876" y="7375"/>
                </a:cubicBezTo>
                <a:lnTo>
                  <a:pt x="12581" y="7843"/>
                </a:lnTo>
                <a:lnTo>
                  <a:pt x="11801" y="7843"/>
                </a:lnTo>
                <a:cubicBezTo>
                  <a:pt x="12007" y="7487"/>
                  <a:pt x="12212" y="7347"/>
                  <a:pt x="12563" y="7347"/>
                </a:cubicBezTo>
                <a:close/>
                <a:moveTo>
                  <a:pt x="13690" y="7348"/>
                </a:moveTo>
                <a:cubicBezTo>
                  <a:pt x="13759" y="7348"/>
                  <a:pt x="13829" y="7357"/>
                  <a:pt x="13898" y="7375"/>
                </a:cubicBezTo>
                <a:cubicBezTo>
                  <a:pt x="13794" y="7531"/>
                  <a:pt x="13707" y="7670"/>
                  <a:pt x="13603" y="7791"/>
                </a:cubicBezTo>
                <a:cubicBezTo>
                  <a:pt x="13569" y="7826"/>
                  <a:pt x="13517" y="7843"/>
                  <a:pt x="13465" y="7843"/>
                </a:cubicBezTo>
                <a:lnTo>
                  <a:pt x="12928" y="7843"/>
                </a:lnTo>
                <a:cubicBezTo>
                  <a:pt x="13056" y="7543"/>
                  <a:pt x="13362" y="7348"/>
                  <a:pt x="13690" y="7348"/>
                </a:cubicBezTo>
                <a:close/>
                <a:moveTo>
                  <a:pt x="14867" y="7338"/>
                </a:moveTo>
                <a:cubicBezTo>
                  <a:pt x="15023" y="7338"/>
                  <a:pt x="15186" y="7355"/>
                  <a:pt x="15354" y="7375"/>
                </a:cubicBezTo>
                <a:cubicBezTo>
                  <a:pt x="15198" y="7531"/>
                  <a:pt x="15059" y="7670"/>
                  <a:pt x="14920" y="7808"/>
                </a:cubicBezTo>
                <a:cubicBezTo>
                  <a:pt x="14886" y="7826"/>
                  <a:pt x="14851" y="7843"/>
                  <a:pt x="14816" y="7843"/>
                </a:cubicBezTo>
                <a:lnTo>
                  <a:pt x="13898" y="7843"/>
                </a:lnTo>
                <a:cubicBezTo>
                  <a:pt x="14155" y="7439"/>
                  <a:pt x="14491" y="7338"/>
                  <a:pt x="14867" y="7338"/>
                </a:cubicBezTo>
                <a:close/>
                <a:moveTo>
                  <a:pt x="28694" y="7333"/>
                </a:moveTo>
                <a:cubicBezTo>
                  <a:pt x="28763" y="7333"/>
                  <a:pt x="28839" y="7346"/>
                  <a:pt x="28922" y="7375"/>
                </a:cubicBezTo>
                <a:cubicBezTo>
                  <a:pt x="28690" y="7723"/>
                  <a:pt x="28535" y="7850"/>
                  <a:pt x="28243" y="7850"/>
                </a:cubicBezTo>
                <a:cubicBezTo>
                  <a:pt x="28142" y="7850"/>
                  <a:pt x="28024" y="7835"/>
                  <a:pt x="27882" y="7808"/>
                </a:cubicBezTo>
                <a:cubicBezTo>
                  <a:pt x="28155" y="7636"/>
                  <a:pt x="28356" y="7333"/>
                  <a:pt x="28694" y="7333"/>
                </a:cubicBezTo>
                <a:close/>
                <a:moveTo>
                  <a:pt x="17854" y="7357"/>
                </a:moveTo>
                <a:cubicBezTo>
                  <a:pt x="17943" y="7357"/>
                  <a:pt x="18048" y="7364"/>
                  <a:pt x="18178" y="7375"/>
                </a:cubicBezTo>
                <a:cubicBezTo>
                  <a:pt x="18019" y="7736"/>
                  <a:pt x="17860" y="7856"/>
                  <a:pt x="17421" y="7856"/>
                </a:cubicBezTo>
                <a:cubicBezTo>
                  <a:pt x="17333" y="7856"/>
                  <a:pt x="17234" y="7852"/>
                  <a:pt x="17121" y="7843"/>
                </a:cubicBezTo>
                <a:cubicBezTo>
                  <a:pt x="17423" y="7459"/>
                  <a:pt x="17518" y="7357"/>
                  <a:pt x="17854" y="7357"/>
                </a:cubicBezTo>
                <a:close/>
                <a:moveTo>
                  <a:pt x="26361" y="7332"/>
                </a:moveTo>
                <a:cubicBezTo>
                  <a:pt x="26446" y="7332"/>
                  <a:pt x="26533" y="7346"/>
                  <a:pt x="26617" y="7375"/>
                </a:cubicBezTo>
                <a:cubicBezTo>
                  <a:pt x="26408" y="7740"/>
                  <a:pt x="26268" y="7860"/>
                  <a:pt x="25961" y="7860"/>
                </a:cubicBezTo>
                <a:cubicBezTo>
                  <a:pt x="25860" y="7860"/>
                  <a:pt x="25740" y="7847"/>
                  <a:pt x="25595" y="7826"/>
                </a:cubicBezTo>
                <a:cubicBezTo>
                  <a:pt x="25731" y="7525"/>
                  <a:pt x="26040" y="7332"/>
                  <a:pt x="26361" y="7332"/>
                </a:cubicBezTo>
                <a:close/>
                <a:moveTo>
                  <a:pt x="5730" y="7348"/>
                </a:moveTo>
                <a:cubicBezTo>
                  <a:pt x="5884" y="7348"/>
                  <a:pt x="6058" y="7364"/>
                  <a:pt x="6256" y="7392"/>
                </a:cubicBezTo>
                <a:cubicBezTo>
                  <a:pt x="6135" y="7531"/>
                  <a:pt x="6031" y="7687"/>
                  <a:pt x="5910" y="7826"/>
                </a:cubicBezTo>
                <a:cubicBezTo>
                  <a:pt x="5892" y="7843"/>
                  <a:pt x="5840" y="7860"/>
                  <a:pt x="5806" y="7860"/>
                </a:cubicBezTo>
                <a:lnTo>
                  <a:pt x="4731" y="7860"/>
                </a:lnTo>
                <a:cubicBezTo>
                  <a:pt x="4943" y="7504"/>
                  <a:pt x="5235" y="7348"/>
                  <a:pt x="5730" y="7348"/>
                </a:cubicBezTo>
                <a:close/>
                <a:moveTo>
                  <a:pt x="9744" y="7368"/>
                </a:moveTo>
                <a:cubicBezTo>
                  <a:pt x="9754" y="7368"/>
                  <a:pt x="9764" y="7370"/>
                  <a:pt x="9774" y="7375"/>
                </a:cubicBezTo>
                <a:lnTo>
                  <a:pt x="10814" y="7375"/>
                </a:lnTo>
                <a:cubicBezTo>
                  <a:pt x="10692" y="7531"/>
                  <a:pt x="10606" y="7687"/>
                  <a:pt x="10502" y="7860"/>
                </a:cubicBezTo>
                <a:lnTo>
                  <a:pt x="9254" y="7860"/>
                </a:lnTo>
                <a:cubicBezTo>
                  <a:pt x="9410" y="7687"/>
                  <a:pt x="9549" y="7531"/>
                  <a:pt x="9687" y="7392"/>
                </a:cubicBezTo>
                <a:cubicBezTo>
                  <a:pt x="9700" y="7380"/>
                  <a:pt x="9720" y="7368"/>
                  <a:pt x="9744" y="7368"/>
                </a:cubicBezTo>
                <a:close/>
                <a:moveTo>
                  <a:pt x="19086" y="7344"/>
                </a:moveTo>
                <a:cubicBezTo>
                  <a:pt x="19211" y="7344"/>
                  <a:pt x="19342" y="7357"/>
                  <a:pt x="19478" y="7375"/>
                </a:cubicBezTo>
                <a:cubicBezTo>
                  <a:pt x="19374" y="7531"/>
                  <a:pt x="19270" y="7670"/>
                  <a:pt x="19166" y="7808"/>
                </a:cubicBezTo>
                <a:cubicBezTo>
                  <a:pt x="19114" y="7843"/>
                  <a:pt x="19062" y="7860"/>
                  <a:pt x="19010" y="7860"/>
                </a:cubicBezTo>
                <a:lnTo>
                  <a:pt x="18230" y="7860"/>
                </a:lnTo>
                <a:cubicBezTo>
                  <a:pt x="18435" y="7451"/>
                  <a:pt x="18734" y="7344"/>
                  <a:pt x="19086" y="7344"/>
                </a:cubicBezTo>
                <a:close/>
                <a:moveTo>
                  <a:pt x="21403" y="7355"/>
                </a:moveTo>
                <a:cubicBezTo>
                  <a:pt x="21565" y="7355"/>
                  <a:pt x="21736" y="7375"/>
                  <a:pt x="21904" y="7375"/>
                </a:cubicBezTo>
                <a:cubicBezTo>
                  <a:pt x="21765" y="7531"/>
                  <a:pt x="21661" y="7687"/>
                  <a:pt x="21557" y="7826"/>
                </a:cubicBezTo>
                <a:cubicBezTo>
                  <a:pt x="21540" y="7843"/>
                  <a:pt x="21505" y="7860"/>
                  <a:pt x="21488" y="7860"/>
                </a:cubicBezTo>
                <a:lnTo>
                  <a:pt x="20673" y="7860"/>
                </a:lnTo>
                <a:cubicBezTo>
                  <a:pt x="20821" y="7429"/>
                  <a:pt x="21095" y="7355"/>
                  <a:pt x="21403" y="7355"/>
                </a:cubicBezTo>
                <a:close/>
                <a:moveTo>
                  <a:pt x="24451" y="7358"/>
                </a:moveTo>
                <a:cubicBezTo>
                  <a:pt x="24347" y="7531"/>
                  <a:pt x="24260" y="7670"/>
                  <a:pt x="24156" y="7808"/>
                </a:cubicBezTo>
                <a:cubicBezTo>
                  <a:pt x="24139" y="7843"/>
                  <a:pt x="24070" y="7860"/>
                  <a:pt x="24018" y="7860"/>
                </a:cubicBezTo>
                <a:lnTo>
                  <a:pt x="23151" y="7860"/>
                </a:lnTo>
                <a:cubicBezTo>
                  <a:pt x="23307" y="7687"/>
                  <a:pt x="23429" y="7531"/>
                  <a:pt x="23567" y="7392"/>
                </a:cubicBezTo>
                <a:cubicBezTo>
                  <a:pt x="23602" y="7358"/>
                  <a:pt x="23654" y="7358"/>
                  <a:pt x="23688" y="7358"/>
                </a:cubicBezTo>
                <a:close/>
                <a:moveTo>
                  <a:pt x="25172" y="7353"/>
                </a:moveTo>
                <a:cubicBezTo>
                  <a:pt x="25275" y="7353"/>
                  <a:pt x="25396" y="7367"/>
                  <a:pt x="25543" y="7392"/>
                </a:cubicBezTo>
                <a:cubicBezTo>
                  <a:pt x="25456" y="7531"/>
                  <a:pt x="25352" y="7687"/>
                  <a:pt x="25231" y="7860"/>
                </a:cubicBezTo>
                <a:lnTo>
                  <a:pt x="24503" y="7860"/>
                </a:lnTo>
                <a:cubicBezTo>
                  <a:pt x="24700" y="7492"/>
                  <a:pt x="24847" y="7353"/>
                  <a:pt x="25172" y="7353"/>
                </a:cubicBezTo>
                <a:close/>
                <a:moveTo>
                  <a:pt x="27512" y="7346"/>
                </a:moveTo>
                <a:cubicBezTo>
                  <a:pt x="27628" y="7346"/>
                  <a:pt x="27761" y="7356"/>
                  <a:pt x="27917" y="7375"/>
                </a:cubicBezTo>
                <a:cubicBezTo>
                  <a:pt x="27795" y="7531"/>
                  <a:pt x="27674" y="7670"/>
                  <a:pt x="27553" y="7826"/>
                </a:cubicBezTo>
                <a:cubicBezTo>
                  <a:pt x="27518" y="7843"/>
                  <a:pt x="27483" y="7860"/>
                  <a:pt x="27449" y="7860"/>
                </a:cubicBezTo>
                <a:lnTo>
                  <a:pt x="26652" y="7860"/>
                </a:lnTo>
                <a:cubicBezTo>
                  <a:pt x="26895" y="7481"/>
                  <a:pt x="27097" y="7346"/>
                  <a:pt x="27512" y="7346"/>
                </a:cubicBezTo>
                <a:close/>
                <a:moveTo>
                  <a:pt x="4697" y="7375"/>
                </a:moveTo>
                <a:cubicBezTo>
                  <a:pt x="4515" y="7806"/>
                  <a:pt x="4201" y="7873"/>
                  <a:pt x="3850" y="7873"/>
                </a:cubicBezTo>
                <a:cubicBezTo>
                  <a:pt x="3689" y="7873"/>
                  <a:pt x="3521" y="7859"/>
                  <a:pt x="3355" y="7859"/>
                </a:cubicBezTo>
                <a:cubicBezTo>
                  <a:pt x="3328" y="7859"/>
                  <a:pt x="3302" y="7860"/>
                  <a:pt x="3276" y="7860"/>
                </a:cubicBezTo>
                <a:lnTo>
                  <a:pt x="3761" y="7375"/>
                </a:lnTo>
                <a:close/>
                <a:moveTo>
                  <a:pt x="22840" y="7346"/>
                </a:moveTo>
                <a:cubicBezTo>
                  <a:pt x="22953" y="7346"/>
                  <a:pt x="23074" y="7361"/>
                  <a:pt x="23203" y="7392"/>
                </a:cubicBezTo>
                <a:cubicBezTo>
                  <a:pt x="22957" y="7546"/>
                  <a:pt x="22848" y="7877"/>
                  <a:pt x="22511" y="7877"/>
                </a:cubicBezTo>
                <a:cubicBezTo>
                  <a:pt x="22469" y="7877"/>
                  <a:pt x="22422" y="7872"/>
                  <a:pt x="22371" y="7860"/>
                </a:cubicBezTo>
                <a:cubicBezTo>
                  <a:pt x="22285" y="7852"/>
                  <a:pt x="22203" y="7847"/>
                  <a:pt x="22120" y="7847"/>
                </a:cubicBezTo>
                <a:cubicBezTo>
                  <a:pt x="22038" y="7847"/>
                  <a:pt x="21956" y="7852"/>
                  <a:pt x="21869" y="7860"/>
                </a:cubicBezTo>
                <a:cubicBezTo>
                  <a:pt x="22150" y="7525"/>
                  <a:pt x="22453" y="7346"/>
                  <a:pt x="22840" y="7346"/>
                </a:cubicBezTo>
                <a:close/>
                <a:moveTo>
                  <a:pt x="20271" y="7338"/>
                </a:moveTo>
                <a:cubicBezTo>
                  <a:pt x="20370" y="7338"/>
                  <a:pt x="20475" y="7351"/>
                  <a:pt x="20587" y="7375"/>
                </a:cubicBezTo>
                <a:cubicBezTo>
                  <a:pt x="20462" y="7775"/>
                  <a:pt x="20201" y="7878"/>
                  <a:pt x="19890" y="7878"/>
                </a:cubicBezTo>
                <a:cubicBezTo>
                  <a:pt x="19770" y="7878"/>
                  <a:pt x="19643" y="7862"/>
                  <a:pt x="19512" y="7843"/>
                </a:cubicBezTo>
                <a:cubicBezTo>
                  <a:pt x="19686" y="7483"/>
                  <a:pt x="19941" y="7338"/>
                  <a:pt x="20271" y="7338"/>
                </a:cubicBezTo>
                <a:close/>
                <a:moveTo>
                  <a:pt x="3328" y="7375"/>
                </a:moveTo>
                <a:cubicBezTo>
                  <a:pt x="3050" y="7813"/>
                  <a:pt x="2675" y="7876"/>
                  <a:pt x="2277" y="7876"/>
                </a:cubicBezTo>
                <a:cubicBezTo>
                  <a:pt x="2116" y="7876"/>
                  <a:pt x="1952" y="7865"/>
                  <a:pt x="1789" y="7865"/>
                </a:cubicBezTo>
                <a:cubicBezTo>
                  <a:pt x="1700" y="7865"/>
                  <a:pt x="1612" y="7868"/>
                  <a:pt x="1526" y="7878"/>
                </a:cubicBezTo>
                <a:cubicBezTo>
                  <a:pt x="1647" y="7687"/>
                  <a:pt x="1751" y="7548"/>
                  <a:pt x="1872" y="7410"/>
                </a:cubicBezTo>
                <a:cubicBezTo>
                  <a:pt x="1890" y="7375"/>
                  <a:pt x="1924" y="7375"/>
                  <a:pt x="1959" y="7375"/>
                </a:cubicBezTo>
                <a:close/>
                <a:moveTo>
                  <a:pt x="8276" y="7366"/>
                </a:moveTo>
                <a:cubicBezTo>
                  <a:pt x="8311" y="7366"/>
                  <a:pt x="8348" y="7369"/>
                  <a:pt x="8388" y="7375"/>
                </a:cubicBezTo>
                <a:cubicBezTo>
                  <a:pt x="8544" y="7384"/>
                  <a:pt x="8695" y="7388"/>
                  <a:pt x="8845" y="7388"/>
                </a:cubicBezTo>
                <a:cubicBezTo>
                  <a:pt x="8994" y="7388"/>
                  <a:pt x="9141" y="7384"/>
                  <a:pt x="9289" y="7375"/>
                </a:cubicBezTo>
                <a:lnTo>
                  <a:pt x="9289" y="7375"/>
                </a:lnTo>
                <a:cubicBezTo>
                  <a:pt x="9150" y="7531"/>
                  <a:pt x="9029" y="7670"/>
                  <a:pt x="8908" y="7808"/>
                </a:cubicBezTo>
                <a:cubicBezTo>
                  <a:pt x="8873" y="7843"/>
                  <a:pt x="8821" y="7878"/>
                  <a:pt x="8769" y="7878"/>
                </a:cubicBezTo>
                <a:lnTo>
                  <a:pt x="7591" y="7878"/>
                </a:lnTo>
                <a:cubicBezTo>
                  <a:pt x="7827" y="7657"/>
                  <a:pt x="7934" y="7366"/>
                  <a:pt x="8276" y="7366"/>
                </a:cubicBezTo>
                <a:close/>
                <a:moveTo>
                  <a:pt x="29686" y="7339"/>
                </a:moveTo>
                <a:cubicBezTo>
                  <a:pt x="29765" y="7339"/>
                  <a:pt x="29850" y="7355"/>
                  <a:pt x="29944" y="7392"/>
                </a:cubicBezTo>
                <a:cubicBezTo>
                  <a:pt x="29736" y="7614"/>
                  <a:pt x="29539" y="7880"/>
                  <a:pt x="29194" y="7880"/>
                </a:cubicBezTo>
                <a:cubicBezTo>
                  <a:pt x="29107" y="7880"/>
                  <a:pt x="29012" y="7864"/>
                  <a:pt x="28904" y="7826"/>
                </a:cubicBezTo>
                <a:cubicBezTo>
                  <a:pt x="29156" y="7616"/>
                  <a:pt x="29362" y="7339"/>
                  <a:pt x="29686" y="7339"/>
                </a:cubicBezTo>
                <a:close/>
                <a:moveTo>
                  <a:pt x="7194" y="7364"/>
                </a:moveTo>
                <a:cubicBezTo>
                  <a:pt x="7311" y="7364"/>
                  <a:pt x="7444" y="7374"/>
                  <a:pt x="7596" y="7391"/>
                </a:cubicBezTo>
                <a:lnTo>
                  <a:pt x="7596" y="7391"/>
                </a:lnTo>
                <a:cubicBezTo>
                  <a:pt x="7323" y="7761"/>
                  <a:pt x="7163" y="7887"/>
                  <a:pt x="6793" y="7887"/>
                </a:cubicBezTo>
                <a:cubicBezTo>
                  <a:pt x="6659" y="7887"/>
                  <a:pt x="6497" y="7870"/>
                  <a:pt x="6291" y="7843"/>
                </a:cubicBezTo>
                <a:cubicBezTo>
                  <a:pt x="6523" y="7501"/>
                  <a:pt x="6745" y="7364"/>
                  <a:pt x="7194" y="7364"/>
                </a:cubicBezTo>
                <a:close/>
                <a:moveTo>
                  <a:pt x="15791" y="7368"/>
                </a:moveTo>
                <a:cubicBezTo>
                  <a:pt x="15801" y="7368"/>
                  <a:pt x="15811" y="7370"/>
                  <a:pt x="15821" y="7375"/>
                </a:cubicBezTo>
                <a:lnTo>
                  <a:pt x="17138" y="7375"/>
                </a:lnTo>
                <a:cubicBezTo>
                  <a:pt x="16920" y="7625"/>
                  <a:pt x="16744" y="7888"/>
                  <a:pt x="16383" y="7888"/>
                </a:cubicBezTo>
                <a:cubicBezTo>
                  <a:pt x="16343" y="7888"/>
                  <a:pt x="16300" y="7885"/>
                  <a:pt x="16255" y="7878"/>
                </a:cubicBezTo>
                <a:cubicBezTo>
                  <a:pt x="16072" y="7857"/>
                  <a:pt x="15883" y="7849"/>
                  <a:pt x="15696" y="7849"/>
                </a:cubicBezTo>
                <a:cubicBezTo>
                  <a:pt x="15563" y="7849"/>
                  <a:pt x="15431" y="7853"/>
                  <a:pt x="15302" y="7860"/>
                </a:cubicBezTo>
                <a:cubicBezTo>
                  <a:pt x="15458" y="7687"/>
                  <a:pt x="15596" y="7548"/>
                  <a:pt x="15735" y="7392"/>
                </a:cubicBezTo>
                <a:cubicBezTo>
                  <a:pt x="15747" y="7380"/>
                  <a:pt x="15768" y="7368"/>
                  <a:pt x="15791" y="7368"/>
                </a:cubicBezTo>
                <a:close/>
                <a:moveTo>
                  <a:pt x="1902" y="1"/>
                </a:moveTo>
                <a:cubicBezTo>
                  <a:pt x="1446" y="1"/>
                  <a:pt x="991" y="160"/>
                  <a:pt x="642" y="479"/>
                </a:cubicBezTo>
                <a:cubicBezTo>
                  <a:pt x="347" y="756"/>
                  <a:pt x="70" y="1068"/>
                  <a:pt x="70" y="1501"/>
                </a:cubicBezTo>
                <a:cubicBezTo>
                  <a:pt x="70" y="3268"/>
                  <a:pt x="105" y="5036"/>
                  <a:pt x="105" y="6821"/>
                </a:cubicBezTo>
                <a:cubicBezTo>
                  <a:pt x="105" y="6890"/>
                  <a:pt x="87" y="6942"/>
                  <a:pt x="87" y="7011"/>
                </a:cubicBezTo>
                <a:cubicBezTo>
                  <a:pt x="1" y="7583"/>
                  <a:pt x="261" y="7982"/>
                  <a:pt x="815" y="8103"/>
                </a:cubicBezTo>
                <a:cubicBezTo>
                  <a:pt x="1145" y="8138"/>
                  <a:pt x="1456" y="8155"/>
                  <a:pt x="1768" y="8155"/>
                </a:cubicBezTo>
                <a:lnTo>
                  <a:pt x="16463" y="8155"/>
                </a:lnTo>
                <a:cubicBezTo>
                  <a:pt x="18984" y="8146"/>
                  <a:pt x="21509" y="8142"/>
                  <a:pt x="24037" y="8142"/>
                </a:cubicBezTo>
                <a:cubicBezTo>
                  <a:pt x="26565" y="8142"/>
                  <a:pt x="29095" y="8146"/>
                  <a:pt x="31625" y="8155"/>
                </a:cubicBezTo>
                <a:cubicBezTo>
                  <a:pt x="31919" y="8155"/>
                  <a:pt x="32197" y="7999"/>
                  <a:pt x="32353" y="7739"/>
                </a:cubicBezTo>
                <a:cubicBezTo>
                  <a:pt x="32612" y="7340"/>
                  <a:pt x="32578" y="6873"/>
                  <a:pt x="32578" y="6439"/>
                </a:cubicBezTo>
                <a:cubicBezTo>
                  <a:pt x="32595" y="5088"/>
                  <a:pt x="32578" y="3754"/>
                  <a:pt x="32578" y="2402"/>
                </a:cubicBezTo>
                <a:cubicBezTo>
                  <a:pt x="32578" y="1899"/>
                  <a:pt x="32595" y="1380"/>
                  <a:pt x="32578" y="877"/>
                </a:cubicBezTo>
                <a:cubicBezTo>
                  <a:pt x="32612" y="409"/>
                  <a:pt x="32214" y="11"/>
                  <a:pt x="31746" y="11"/>
                </a:cubicBezTo>
                <a:cubicBezTo>
                  <a:pt x="31659" y="5"/>
                  <a:pt x="31575" y="3"/>
                  <a:pt x="31491" y="3"/>
                </a:cubicBezTo>
                <a:cubicBezTo>
                  <a:pt x="31324" y="3"/>
                  <a:pt x="31163" y="11"/>
                  <a:pt x="31001" y="11"/>
                </a:cubicBezTo>
                <a:lnTo>
                  <a:pt x="3466" y="11"/>
                </a:lnTo>
                <a:cubicBezTo>
                  <a:pt x="3166" y="11"/>
                  <a:pt x="2858" y="18"/>
                  <a:pt x="2553" y="18"/>
                </a:cubicBezTo>
                <a:cubicBezTo>
                  <a:pt x="2400" y="18"/>
                  <a:pt x="2248" y="16"/>
                  <a:pt x="2098" y="11"/>
                </a:cubicBezTo>
                <a:cubicBezTo>
                  <a:pt x="2033" y="4"/>
                  <a:pt x="1967" y="1"/>
                  <a:pt x="1902" y="1"/>
                </a:cubicBezTo>
                <a:close/>
              </a:path>
            </a:pathLst>
          </a:custGeom>
          <a:solidFill>
            <a:srgbClr val="3C3C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25;p41">
            <a:extLst>
              <a:ext uri="{FF2B5EF4-FFF2-40B4-BE49-F238E27FC236}">
                <a16:creationId xmlns:a16="http://schemas.microsoft.com/office/drawing/2014/main" id="{6F6F68EF-FD80-496E-897D-EE4812EBA580}"/>
              </a:ext>
            </a:extLst>
          </p:cNvPr>
          <p:cNvSpPr/>
          <p:nvPr/>
        </p:nvSpPr>
        <p:spPr>
          <a:xfrm>
            <a:off x="2910745" y="2165195"/>
            <a:ext cx="3204593" cy="697170"/>
          </a:xfrm>
          <a:custGeom>
            <a:avLst/>
            <a:gdLst/>
            <a:ahLst/>
            <a:cxnLst/>
            <a:rect l="l" t="t" r="r" b="b"/>
            <a:pathLst>
              <a:path w="31105" h="6767" extrusionOk="0">
                <a:moveTo>
                  <a:pt x="1322" y="1"/>
                </a:moveTo>
                <a:cubicBezTo>
                  <a:pt x="1169" y="1"/>
                  <a:pt x="1017" y="2"/>
                  <a:pt x="867" y="8"/>
                </a:cubicBezTo>
                <a:cubicBezTo>
                  <a:pt x="278" y="8"/>
                  <a:pt x="0" y="303"/>
                  <a:pt x="0" y="875"/>
                </a:cubicBezTo>
                <a:lnTo>
                  <a:pt x="0" y="3422"/>
                </a:lnTo>
                <a:lnTo>
                  <a:pt x="0" y="5675"/>
                </a:lnTo>
                <a:cubicBezTo>
                  <a:pt x="0" y="5831"/>
                  <a:pt x="87" y="5969"/>
                  <a:pt x="70" y="6108"/>
                </a:cubicBezTo>
                <a:cubicBezTo>
                  <a:pt x="18" y="6402"/>
                  <a:pt x="70" y="6593"/>
                  <a:pt x="364" y="6662"/>
                </a:cubicBezTo>
                <a:cubicBezTo>
                  <a:pt x="676" y="6732"/>
                  <a:pt x="1006" y="6766"/>
                  <a:pt x="1335" y="6766"/>
                </a:cubicBezTo>
                <a:lnTo>
                  <a:pt x="29892" y="6766"/>
                </a:lnTo>
                <a:cubicBezTo>
                  <a:pt x="30186" y="6766"/>
                  <a:pt x="30463" y="6732"/>
                  <a:pt x="30741" y="6732"/>
                </a:cubicBezTo>
                <a:cubicBezTo>
                  <a:pt x="30914" y="6732"/>
                  <a:pt x="31053" y="6593"/>
                  <a:pt x="31053" y="6420"/>
                </a:cubicBezTo>
                <a:cubicBezTo>
                  <a:pt x="31070" y="6194"/>
                  <a:pt x="31105" y="5952"/>
                  <a:pt x="31105" y="5727"/>
                </a:cubicBezTo>
                <a:lnTo>
                  <a:pt x="31105" y="1343"/>
                </a:lnTo>
                <a:cubicBezTo>
                  <a:pt x="31105" y="1048"/>
                  <a:pt x="31087" y="771"/>
                  <a:pt x="31053" y="493"/>
                </a:cubicBezTo>
                <a:cubicBezTo>
                  <a:pt x="31035" y="251"/>
                  <a:pt x="30827" y="43"/>
                  <a:pt x="30585" y="43"/>
                </a:cubicBezTo>
                <a:cubicBezTo>
                  <a:pt x="30359" y="26"/>
                  <a:pt x="30117" y="8"/>
                  <a:pt x="29892" y="8"/>
                </a:cubicBezTo>
                <a:lnTo>
                  <a:pt x="2236" y="8"/>
                </a:lnTo>
                <a:cubicBezTo>
                  <a:pt x="1935" y="8"/>
                  <a:pt x="1627" y="1"/>
                  <a:pt x="1322" y="1"/>
                </a:cubicBezTo>
                <a:close/>
              </a:path>
            </a:pathLst>
          </a:custGeom>
          <a:solidFill>
            <a:srgbClr val="FF33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22;p41">
            <a:extLst>
              <a:ext uri="{FF2B5EF4-FFF2-40B4-BE49-F238E27FC236}">
                <a16:creationId xmlns:a16="http://schemas.microsoft.com/office/drawing/2014/main" id="{2D6F4C36-2DBF-4630-B07D-F9153643ECD5}"/>
              </a:ext>
            </a:extLst>
          </p:cNvPr>
          <p:cNvSpPr txBox="1">
            <a:spLocks/>
          </p:cNvSpPr>
          <p:nvPr/>
        </p:nvSpPr>
        <p:spPr>
          <a:xfrm>
            <a:off x="2910745" y="2248253"/>
            <a:ext cx="3204594"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ondrina Shadow"/>
              <a:buNone/>
              <a:defRPr sz="3600" b="1" i="0" u="none" strike="noStrike" cap="none">
                <a:solidFill>
                  <a:schemeClr val="dk1"/>
                </a:solidFill>
                <a:latin typeface="Londrina Shadow"/>
                <a:ea typeface="Londrina Shadow"/>
                <a:cs typeface="Londrina Shadow"/>
                <a:sym typeface="Londrina Shadow"/>
              </a:defRPr>
            </a:lvl1pPr>
            <a:lvl2pPr marR="0" lvl="1"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2pPr>
            <a:lvl3pPr marR="0" lvl="2"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3pPr>
            <a:lvl4pPr marR="0" lvl="3"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4pPr>
            <a:lvl5pPr marR="0" lvl="4"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5pPr>
            <a:lvl6pPr marR="0" lvl="5"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6pPr>
            <a:lvl7pPr marR="0" lvl="6"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7pPr>
            <a:lvl8pPr marR="0" lvl="7"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8pPr>
            <a:lvl9pPr marR="0" lvl="8" algn="l" rtl="0">
              <a:lnSpc>
                <a:spcPct val="100000"/>
              </a:lnSpc>
              <a:spcBef>
                <a:spcPts val="0"/>
              </a:spcBef>
              <a:spcAft>
                <a:spcPts val="0"/>
              </a:spcAft>
              <a:buClr>
                <a:schemeClr val="dk1"/>
              </a:buClr>
              <a:buSzPts val="2800"/>
              <a:buFont typeface="Londrina Shadow"/>
              <a:buNone/>
              <a:defRPr sz="2800" b="1" i="0" u="none" strike="noStrike" cap="none">
                <a:solidFill>
                  <a:schemeClr val="dk1"/>
                </a:solidFill>
                <a:latin typeface="Londrina Shadow"/>
                <a:ea typeface="Londrina Shadow"/>
                <a:cs typeface="Londrina Shadow"/>
                <a:sym typeface="Londrina Shadow"/>
              </a:defRPr>
            </a:lvl9pPr>
          </a:lstStyle>
          <a:p>
            <a:r>
              <a:rPr lang="en-US" dirty="0">
                <a:solidFill>
                  <a:schemeClr val="bg1">
                    <a:lumMod val="95000"/>
                  </a:schemeClr>
                </a:solidFill>
              </a:rPr>
              <a:t>ASP.NET CORE</a:t>
            </a:r>
          </a:p>
        </p:txBody>
      </p:sp>
    </p:spTree>
    <p:extLst>
      <p:ext uri="{BB962C8B-B14F-4D97-AF65-F5344CB8AC3E}">
        <p14:creationId xmlns:p14="http://schemas.microsoft.com/office/powerpoint/2010/main" val="4156064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randombar(horizontal)">
                                      <p:cBhvr>
                                        <p:cTn id="7" dur="500"/>
                                        <p:tgtEl>
                                          <p:spTgt spid="52"/>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53"/>
                                        </p:tgtEl>
                                        <p:attrNameLst>
                                          <p:attrName>style.visibility</p:attrName>
                                        </p:attrNameLst>
                                      </p:cBhvr>
                                      <p:to>
                                        <p:strVal val="visible"/>
                                      </p:to>
                                    </p:set>
                                    <p:animEffect transition="in" filter="randombar(horizontal)">
                                      <p:cBhvr>
                                        <p:cTn id="10" dur="500"/>
                                        <p:tgtEl>
                                          <p:spTgt spid="53"/>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54"/>
                                        </p:tgtEl>
                                        <p:attrNameLst>
                                          <p:attrName>style.visibility</p:attrName>
                                        </p:attrNameLst>
                                      </p:cBhvr>
                                      <p:to>
                                        <p:strVal val="visible"/>
                                      </p:to>
                                    </p:set>
                                    <p:animEffect transition="in" filter="randombar(horizontal)">
                                      <p:cBhvr>
                                        <p:cTn id="13" dur="500"/>
                                        <p:tgtEl>
                                          <p:spTgt spid="54"/>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randombar(horizontal)">
                                      <p:cBhvr>
                                        <p:cTn id="18" dur="500"/>
                                        <p:tgtEl>
                                          <p:spTgt spid="9"/>
                                        </p:tgtEl>
                                      </p:cBhvr>
                                    </p:animEffect>
                                  </p:childTnLst>
                                </p:cTn>
                              </p:par>
                              <p:par>
                                <p:cTn id="19" presetID="14" presetClass="entr" presetSubtype="1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randombar(horizontal)">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nodeType="click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randombar(horizontal)">
                                      <p:cBhvr>
                                        <p:cTn id="26" dur="500"/>
                                        <p:tgtEl>
                                          <p:spTgt spid="20"/>
                                        </p:tgtEl>
                                      </p:cBhvr>
                                    </p:animEffect>
                                  </p:childTnLst>
                                </p:cTn>
                              </p:par>
                              <p:par>
                                <p:cTn id="27" presetID="14" presetClass="entr" presetSubtype="10" fill="hold" nodeType="with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randombar(horizontal)">
                                      <p:cBhvr>
                                        <p:cTn id="29" dur="500"/>
                                        <p:tgtEl>
                                          <p:spTgt spid="35"/>
                                        </p:tgtEl>
                                      </p:cBhvr>
                                    </p:animEffect>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nodeType="click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randombar(horizontal)">
                                      <p:cBhvr>
                                        <p:cTn id="34" dur="500"/>
                                        <p:tgtEl>
                                          <p:spTgt spid="23"/>
                                        </p:tgtEl>
                                      </p:cBhvr>
                                    </p:animEffect>
                                  </p:childTnLst>
                                </p:cTn>
                              </p:par>
                              <p:par>
                                <p:cTn id="35" presetID="14" presetClass="entr" presetSubtype="10" fill="hold" nodeType="withEffect">
                                  <p:stCondLst>
                                    <p:cond delay="0"/>
                                  </p:stCondLst>
                                  <p:childTnLst>
                                    <p:set>
                                      <p:cBhvr>
                                        <p:cTn id="36" dur="1" fill="hold">
                                          <p:stCondLst>
                                            <p:cond delay="0"/>
                                          </p:stCondLst>
                                        </p:cTn>
                                        <p:tgtEl>
                                          <p:spTgt spid="38"/>
                                        </p:tgtEl>
                                        <p:attrNameLst>
                                          <p:attrName>style.visibility</p:attrName>
                                        </p:attrNameLst>
                                      </p:cBhvr>
                                      <p:to>
                                        <p:strVal val="visible"/>
                                      </p:to>
                                    </p:set>
                                    <p:animEffect transition="in" filter="randombar(horizontal)">
                                      <p:cBhvr>
                                        <p:cTn id="37" dur="500"/>
                                        <p:tgtEl>
                                          <p:spTgt spid="38"/>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nodeType="click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randombar(horizontal)">
                                      <p:cBhvr>
                                        <p:cTn id="42" dur="500"/>
                                        <p:tgtEl>
                                          <p:spTgt spid="26"/>
                                        </p:tgtEl>
                                      </p:cBhvr>
                                    </p:animEffect>
                                  </p:childTnLst>
                                </p:cTn>
                              </p:par>
                              <p:par>
                                <p:cTn id="43" presetID="14" presetClass="entr" presetSubtype="10" fill="hold" nodeType="withEffect">
                                  <p:stCondLst>
                                    <p:cond delay="0"/>
                                  </p:stCondLst>
                                  <p:childTnLst>
                                    <p:set>
                                      <p:cBhvr>
                                        <p:cTn id="44" dur="1" fill="hold">
                                          <p:stCondLst>
                                            <p:cond delay="0"/>
                                          </p:stCondLst>
                                        </p:cTn>
                                        <p:tgtEl>
                                          <p:spTgt spid="41"/>
                                        </p:tgtEl>
                                        <p:attrNameLst>
                                          <p:attrName>style.visibility</p:attrName>
                                        </p:attrNameLst>
                                      </p:cBhvr>
                                      <p:to>
                                        <p:strVal val="visible"/>
                                      </p:to>
                                    </p:set>
                                    <p:animEffect transition="in" filter="randombar(horizontal)">
                                      <p:cBhvr>
                                        <p:cTn id="45" dur="500"/>
                                        <p:tgtEl>
                                          <p:spTgt spid="41"/>
                                        </p:tgtEl>
                                      </p:cBhvr>
                                    </p:animEffect>
                                  </p:childTnLst>
                                </p:cTn>
                              </p:par>
                            </p:childTnLst>
                          </p:cTn>
                        </p:par>
                      </p:childTnLst>
                    </p:cTn>
                  </p:par>
                  <p:par>
                    <p:cTn id="46" fill="hold">
                      <p:stCondLst>
                        <p:cond delay="indefinite"/>
                      </p:stCondLst>
                      <p:childTnLst>
                        <p:par>
                          <p:cTn id="47" fill="hold">
                            <p:stCondLst>
                              <p:cond delay="0"/>
                            </p:stCondLst>
                            <p:childTnLst>
                              <p:par>
                                <p:cTn id="48" presetID="14" presetClass="entr" presetSubtype="10" fill="hold" nodeType="clickEffect">
                                  <p:stCondLst>
                                    <p:cond delay="0"/>
                                  </p:stCondLst>
                                  <p:childTnLst>
                                    <p:set>
                                      <p:cBhvr>
                                        <p:cTn id="49" dur="1" fill="hold">
                                          <p:stCondLst>
                                            <p:cond delay="0"/>
                                          </p:stCondLst>
                                        </p:cTn>
                                        <p:tgtEl>
                                          <p:spTgt spid="29"/>
                                        </p:tgtEl>
                                        <p:attrNameLst>
                                          <p:attrName>style.visibility</p:attrName>
                                        </p:attrNameLst>
                                      </p:cBhvr>
                                      <p:to>
                                        <p:strVal val="visible"/>
                                      </p:to>
                                    </p:set>
                                    <p:animEffect transition="in" filter="randombar(horizontal)">
                                      <p:cBhvr>
                                        <p:cTn id="50" dur="500"/>
                                        <p:tgtEl>
                                          <p:spTgt spid="29"/>
                                        </p:tgtEl>
                                      </p:cBhvr>
                                    </p:animEffect>
                                  </p:childTnLst>
                                </p:cTn>
                              </p:par>
                              <p:par>
                                <p:cTn id="51" presetID="14" presetClass="entr" presetSubtype="10" fill="hold" nodeType="withEffect">
                                  <p:stCondLst>
                                    <p:cond delay="0"/>
                                  </p:stCondLst>
                                  <p:childTnLst>
                                    <p:set>
                                      <p:cBhvr>
                                        <p:cTn id="52" dur="1" fill="hold">
                                          <p:stCondLst>
                                            <p:cond delay="0"/>
                                          </p:stCondLst>
                                        </p:cTn>
                                        <p:tgtEl>
                                          <p:spTgt spid="44"/>
                                        </p:tgtEl>
                                        <p:attrNameLst>
                                          <p:attrName>style.visibility</p:attrName>
                                        </p:attrNameLst>
                                      </p:cBhvr>
                                      <p:to>
                                        <p:strVal val="visible"/>
                                      </p:to>
                                    </p:set>
                                    <p:animEffect transition="in" filter="randombar(horizontal)">
                                      <p:cBhvr>
                                        <p:cTn id="53" dur="500"/>
                                        <p:tgtEl>
                                          <p:spTgt spid="44"/>
                                        </p:tgtEl>
                                      </p:cBhvr>
                                    </p:animEffect>
                                  </p:childTnLst>
                                </p:cTn>
                              </p:par>
                            </p:childTnLst>
                          </p:cTn>
                        </p:par>
                      </p:childTnLst>
                    </p:cTn>
                  </p:par>
                  <p:par>
                    <p:cTn id="54" fill="hold">
                      <p:stCondLst>
                        <p:cond delay="indefinite"/>
                      </p:stCondLst>
                      <p:childTnLst>
                        <p:par>
                          <p:cTn id="55" fill="hold">
                            <p:stCondLst>
                              <p:cond delay="0"/>
                            </p:stCondLst>
                            <p:childTnLst>
                              <p:par>
                                <p:cTn id="56" presetID="14" presetClass="entr" presetSubtype="10" fill="hold" nodeType="clickEffect">
                                  <p:stCondLst>
                                    <p:cond delay="0"/>
                                  </p:stCondLst>
                                  <p:childTnLst>
                                    <p:set>
                                      <p:cBhvr>
                                        <p:cTn id="57" dur="1" fill="hold">
                                          <p:stCondLst>
                                            <p:cond delay="0"/>
                                          </p:stCondLst>
                                        </p:cTn>
                                        <p:tgtEl>
                                          <p:spTgt spid="47"/>
                                        </p:tgtEl>
                                        <p:attrNameLst>
                                          <p:attrName>style.visibility</p:attrName>
                                        </p:attrNameLst>
                                      </p:cBhvr>
                                      <p:to>
                                        <p:strVal val="visible"/>
                                      </p:to>
                                    </p:set>
                                    <p:animEffect transition="in" filter="randombar(horizontal)">
                                      <p:cBhvr>
                                        <p:cTn id="58" dur="500"/>
                                        <p:tgtEl>
                                          <p:spTgt spid="47"/>
                                        </p:tgtEl>
                                      </p:cBhvr>
                                    </p:animEffect>
                                  </p:childTnLst>
                                </p:cTn>
                              </p:par>
                              <p:par>
                                <p:cTn id="59" presetID="14" presetClass="entr" presetSubtype="10" fill="hold" nodeType="withEffect">
                                  <p:stCondLst>
                                    <p:cond delay="0"/>
                                  </p:stCondLst>
                                  <p:childTnLst>
                                    <p:set>
                                      <p:cBhvr>
                                        <p:cTn id="60" dur="1" fill="hold">
                                          <p:stCondLst>
                                            <p:cond delay="0"/>
                                          </p:stCondLst>
                                        </p:cTn>
                                        <p:tgtEl>
                                          <p:spTgt spid="32"/>
                                        </p:tgtEl>
                                        <p:attrNameLst>
                                          <p:attrName>style.visibility</p:attrName>
                                        </p:attrNameLst>
                                      </p:cBhvr>
                                      <p:to>
                                        <p:strVal val="visible"/>
                                      </p:to>
                                    </p:set>
                                    <p:animEffect transition="in" filter="randombar(horizontal)">
                                      <p:cBhvr>
                                        <p:cTn id="61"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3" grpId="0" animBg="1"/>
      <p:bldP spid="5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grpSp>
        <p:nvGrpSpPr>
          <p:cNvPr id="54" name="Google Shape;546;p28">
            <a:extLst>
              <a:ext uri="{FF2B5EF4-FFF2-40B4-BE49-F238E27FC236}">
                <a16:creationId xmlns:a16="http://schemas.microsoft.com/office/drawing/2014/main" id="{7BC0F90E-E3A0-45BA-9E88-E9714A7F070B}"/>
              </a:ext>
            </a:extLst>
          </p:cNvPr>
          <p:cNvGrpSpPr/>
          <p:nvPr/>
        </p:nvGrpSpPr>
        <p:grpSpPr>
          <a:xfrm>
            <a:off x="1041976" y="1997122"/>
            <a:ext cx="1599714" cy="1700489"/>
            <a:chOff x="5928525" y="2460925"/>
            <a:chExt cx="432350" cy="424124"/>
          </a:xfrm>
        </p:grpSpPr>
        <p:sp>
          <p:nvSpPr>
            <p:cNvPr id="55" name="Google Shape;547;p28">
              <a:extLst>
                <a:ext uri="{FF2B5EF4-FFF2-40B4-BE49-F238E27FC236}">
                  <a16:creationId xmlns:a16="http://schemas.microsoft.com/office/drawing/2014/main" id="{8F198D00-F49E-4A85-BEE3-80D2F7E4085D}"/>
                </a:ext>
              </a:extLst>
            </p:cNvPr>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rgbClr val="00B050"/>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48;p28">
              <a:extLst>
                <a:ext uri="{FF2B5EF4-FFF2-40B4-BE49-F238E27FC236}">
                  <a16:creationId xmlns:a16="http://schemas.microsoft.com/office/drawing/2014/main" id="{287BE2EE-EC20-439C-95AD-512DF96A48B4}"/>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49;p28">
              <a:extLst>
                <a:ext uri="{FF2B5EF4-FFF2-40B4-BE49-F238E27FC236}">
                  <a16:creationId xmlns:a16="http://schemas.microsoft.com/office/drawing/2014/main" id="{6ABED8BB-E49B-4D7B-86F2-4A04C1FF0422}"/>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50;p28">
              <a:extLst>
                <a:ext uri="{FF2B5EF4-FFF2-40B4-BE49-F238E27FC236}">
                  <a16:creationId xmlns:a16="http://schemas.microsoft.com/office/drawing/2014/main" id="{01A57D03-3479-48A2-B286-93D646244E3B}"/>
                </a:ext>
              </a:extLst>
            </p:cNvPr>
            <p:cNvSpPr/>
            <p:nvPr/>
          </p:nvSpPr>
          <p:spPr>
            <a:xfrm>
              <a:off x="6027300" y="2462649"/>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51;p28">
              <a:extLst>
                <a:ext uri="{FF2B5EF4-FFF2-40B4-BE49-F238E27FC236}">
                  <a16:creationId xmlns:a16="http://schemas.microsoft.com/office/drawing/2014/main" id="{0772576B-FE12-4F15-854F-E11536935CC8}"/>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552;p28">
              <a:extLst>
                <a:ext uri="{FF2B5EF4-FFF2-40B4-BE49-F238E27FC236}">
                  <a16:creationId xmlns:a16="http://schemas.microsoft.com/office/drawing/2014/main" id="{39793A68-38FA-4A43-A999-87E83E51E093}"/>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553;p28">
              <a:extLst>
                <a:ext uri="{FF2B5EF4-FFF2-40B4-BE49-F238E27FC236}">
                  <a16:creationId xmlns:a16="http://schemas.microsoft.com/office/drawing/2014/main" id="{E2782AC8-8667-47DA-AF18-7F884F4A7EBD}"/>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554;p28">
              <a:extLst>
                <a:ext uri="{FF2B5EF4-FFF2-40B4-BE49-F238E27FC236}">
                  <a16:creationId xmlns:a16="http://schemas.microsoft.com/office/drawing/2014/main" id="{4E6ED10A-57CC-4C62-AECA-E5D65F47A925}"/>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555;p28">
              <a:extLst>
                <a:ext uri="{FF2B5EF4-FFF2-40B4-BE49-F238E27FC236}">
                  <a16:creationId xmlns:a16="http://schemas.microsoft.com/office/drawing/2014/main" id="{627C443E-41A2-40DA-9E0E-AE536DF33913}"/>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556;p28">
              <a:extLst>
                <a:ext uri="{FF2B5EF4-FFF2-40B4-BE49-F238E27FC236}">
                  <a16:creationId xmlns:a16="http://schemas.microsoft.com/office/drawing/2014/main" id="{ADCFECE1-682A-4E6D-B919-A904A0AEDA1F}"/>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557;p28">
              <a:extLst>
                <a:ext uri="{FF2B5EF4-FFF2-40B4-BE49-F238E27FC236}">
                  <a16:creationId xmlns:a16="http://schemas.microsoft.com/office/drawing/2014/main" id="{D007AEF0-7006-4827-8839-D7E275073C67}"/>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558;p28">
              <a:extLst>
                <a:ext uri="{FF2B5EF4-FFF2-40B4-BE49-F238E27FC236}">
                  <a16:creationId xmlns:a16="http://schemas.microsoft.com/office/drawing/2014/main" id="{07114AE3-7A33-4C18-AE53-600AD217C69B}"/>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559;p28">
              <a:extLst>
                <a:ext uri="{FF2B5EF4-FFF2-40B4-BE49-F238E27FC236}">
                  <a16:creationId xmlns:a16="http://schemas.microsoft.com/office/drawing/2014/main" id="{37F9B878-CE9A-4131-A2A5-9EB53114DE0E}"/>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560;p28">
              <a:extLst>
                <a:ext uri="{FF2B5EF4-FFF2-40B4-BE49-F238E27FC236}">
                  <a16:creationId xmlns:a16="http://schemas.microsoft.com/office/drawing/2014/main" id="{F1AE4DF0-899E-483F-BE2B-CCE0B86173C5}"/>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 name="Google Shape;530;p28"/>
          <p:cNvSpPr txBox="1">
            <a:spLocks noGrp="1"/>
          </p:cNvSpPr>
          <p:nvPr>
            <p:ph type="title" idx="15"/>
          </p:nvPr>
        </p:nvSpPr>
        <p:spPr>
          <a:xfrm>
            <a:off x="-1068101" y="98066"/>
            <a:ext cx="11022902" cy="116605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Projects </a:t>
            </a:r>
            <a:endParaRPr dirty="0"/>
          </a:p>
        </p:txBody>
      </p:sp>
      <p:grpSp>
        <p:nvGrpSpPr>
          <p:cNvPr id="546" name="Google Shape;546;p28"/>
          <p:cNvGrpSpPr/>
          <p:nvPr/>
        </p:nvGrpSpPr>
        <p:grpSpPr>
          <a:xfrm>
            <a:off x="3514739" y="2001380"/>
            <a:ext cx="1599714" cy="1700493"/>
            <a:chOff x="5928525" y="2460925"/>
            <a:chExt cx="432350" cy="424125"/>
          </a:xfrm>
        </p:grpSpPr>
        <p:sp>
          <p:nvSpPr>
            <p:cNvPr id="547" name="Google Shape;547;p28"/>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chemeClr val="accen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 name="Google Shape;600;p28"/>
          <p:cNvSpPr txBox="1">
            <a:spLocks noGrp="1"/>
          </p:cNvSpPr>
          <p:nvPr>
            <p:ph type="title" idx="8"/>
          </p:nvPr>
        </p:nvSpPr>
        <p:spPr>
          <a:xfrm>
            <a:off x="1046090" y="2158820"/>
            <a:ext cx="1456568" cy="117643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CRUD </a:t>
            </a:r>
            <a:br>
              <a:rPr lang="en" sz="2800" dirty="0"/>
            </a:br>
            <a:r>
              <a:rPr lang="en" sz="2800" dirty="0"/>
              <a:t>MVC</a:t>
            </a:r>
            <a:endParaRPr sz="2800" dirty="0"/>
          </a:p>
        </p:txBody>
      </p:sp>
      <p:sp>
        <p:nvSpPr>
          <p:cNvPr id="602" name="Google Shape;602;p28"/>
          <p:cNvSpPr txBox="1">
            <a:spLocks noGrp="1"/>
          </p:cNvSpPr>
          <p:nvPr>
            <p:ph type="title" idx="2"/>
          </p:nvPr>
        </p:nvSpPr>
        <p:spPr>
          <a:xfrm>
            <a:off x="3470223" y="2212857"/>
            <a:ext cx="1456568" cy="117643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CRUD </a:t>
            </a:r>
            <a:br>
              <a:rPr lang="en" sz="2400" dirty="0"/>
            </a:br>
            <a:r>
              <a:rPr lang="en" sz="2400" dirty="0"/>
              <a:t>Razor Pages</a:t>
            </a:r>
            <a:endParaRPr sz="2400" dirty="0"/>
          </a:p>
        </p:txBody>
      </p:sp>
      <p:grpSp>
        <p:nvGrpSpPr>
          <p:cNvPr id="606" name="Google Shape;606;p28"/>
          <p:cNvGrpSpPr/>
          <p:nvPr/>
        </p:nvGrpSpPr>
        <p:grpSpPr>
          <a:xfrm>
            <a:off x="7910102" y="4721707"/>
            <a:ext cx="590609" cy="504948"/>
            <a:chOff x="0" y="803700"/>
            <a:chExt cx="314328" cy="248002"/>
          </a:xfrm>
        </p:grpSpPr>
        <p:sp>
          <p:nvSpPr>
            <p:cNvPr id="607" name="Google Shape;607;p28"/>
            <p:cNvSpPr/>
            <p:nvPr/>
          </p:nvSpPr>
          <p:spPr>
            <a:xfrm>
              <a:off x="164922" y="921143"/>
              <a:ext cx="149405" cy="130560"/>
            </a:xfrm>
            <a:custGeom>
              <a:avLst/>
              <a:gdLst/>
              <a:ahLst/>
              <a:cxnLst/>
              <a:rect l="l" t="t" r="r" b="b"/>
              <a:pathLst>
                <a:path w="4178" h="3972" extrusionOk="0">
                  <a:moveTo>
                    <a:pt x="1568" y="0"/>
                  </a:moveTo>
                  <a:cubicBezTo>
                    <a:pt x="1327" y="0"/>
                    <a:pt x="1088" y="179"/>
                    <a:pt x="1088" y="475"/>
                  </a:cubicBezTo>
                  <a:cubicBezTo>
                    <a:pt x="1071" y="751"/>
                    <a:pt x="1071" y="1045"/>
                    <a:pt x="1088" y="1338"/>
                  </a:cubicBezTo>
                  <a:cubicBezTo>
                    <a:pt x="864" y="1355"/>
                    <a:pt x="622" y="1373"/>
                    <a:pt x="380" y="1373"/>
                  </a:cubicBezTo>
                  <a:cubicBezTo>
                    <a:pt x="1" y="1373"/>
                    <a:pt x="1" y="1925"/>
                    <a:pt x="380" y="1925"/>
                  </a:cubicBezTo>
                  <a:cubicBezTo>
                    <a:pt x="639" y="1959"/>
                    <a:pt x="898" y="1959"/>
                    <a:pt x="1157" y="1977"/>
                  </a:cubicBezTo>
                  <a:cubicBezTo>
                    <a:pt x="1243" y="2546"/>
                    <a:pt x="1399" y="3099"/>
                    <a:pt x="1640" y="3616"/>
                  </a:cubicBezTo>
                  <a:cubicBezTo>
                    <a:pt x="1763" y="3868"/>
                    <a:pt x="1971" y="3972"/>
                    <a:pt x="2185" y="3972"/>
                  </a:cubicBezTo>
                  <a:cubicBezTo>
                    <a:pt x="2661" y="3972"/>
                    <a:pt x="3170" y="3457"/>
                    <a:pt x="2848" y="2909"/>
                  </a:cubicBezTo>
                  <a:cubicBezTo>
                    <a:pt x="2693" y="2615"/>
                    <a:pt x="2572" y="2287"/>
                    <a:pt x="2503" y="1942"/>
                  </a:cubicBezTo>
                  <a:lnTo>
                    <a:pt x="2503" y="1942"/>
                  </a:lnTo>
                  <a:cubicBezTo>
                    <a:pt x="2574" y="1945"/>
                    <a:pt x="2645" y="1946"/>
                    <a:pt x="2716" y="1946"/>
                  </a:cubicBezTo>
                  <a:cubicBezTo>
                    <a:pt x="3094" y="1946"/>
                    <a:pt x="3469" y="1906"/>
                    <a:pt x="3832" y="1804"/>
                  </a:cubicBezTo>
                  <a:cubicBezTo>
                    <a:pt x="4177" y="1700"/>
                    <a:pt x="4177" y="1200"/>
                    <a:pt x="3832" y="1096"/>
                  </a:cubicBezTo>
                  <a:cubicBezTo>
                    <a:pt x="3680" y="1057"/>
                    <a:pt x="3528" y="1041"/>
                    <a:pt x="3375" y="1041"/>
                  </a:cubicBezTo>
                  <a:cubicBezTo>
                    <a:pt x="3062" y="1041"/>
                    <a:pt x="2748" y="1107"/>
                    <a:pt x="2434" y="1165"/>
                  </a:cubicBezTo>
                  <a:lnTo>
                    <a:pt x="2331" y="1183"/>
                  </a:lnTo>
                  <a:cubicBezTo>
                    <a:pt x="2262" y="837"/>
                    <a:pt x="2141" y="527"/>
                    <a:pt x="1968" y="233"/>
                  </a:cubicBezTo>
                  <a:cubicBezTo>
                    <a:pt x="1874" y="72"/>
                    <a:pt x="1721" y="0"/>
                    <a:pt x="1568" y="0"/>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8"/>
            <p:cNvSpPr/>
            <p:nvPr/>
          </p:nvSpPr>
          <p:spPr>
            <a:xfrm>
              <a:off x="0" y="803700"/>
              <a:ext cx="94442" cy="92989"/>
            </a:xfrm>
            <a:custGeom>
              <a:avLst/>
              <a:gdLst/>
              <a:ahLst/>
              <a:cxnLst/>
              <a:rect l="l" t="t" r="r" b="b"/>
              <a:pathLst>
                <a:path w="2641" h="2829" extrusionOk="0">
                  <a:moveTo>
                    <a:pt x="1224" y="1"/>
                  </a:moveTo>
                  <a:cubicBezTo>
                    <a:pt x="1055" y="1"/>
                    <a:pt x="876" y="117"/>
                    <a:pt x="850" y="337"/>
                  </a:cubicBezTo>
                  <a:cubicBezTo>
                    <a:pt x="833" y="579"/>
                    <a:pt x="833" y="820"/>
                    <a:pt x="850" y="1062"/>
                  </a:cubicBezTo>
                  <a:cubicBezTo>
                    <a:pt x="677" y="1114"/>
                    <a:pt x="505" y="1183"/>
                    <a:pt x="332" y="1235"/>
                  </a:cubicBezTo>
                  <a:cubicBezTo>
                    <a:pt x="1" y="1329"/>
                    <a:pt x="102" y="1800"/>
                    <a:pt x="400" y="1800"/>
                  </a:cubicBezTo>
                  <a:cubicBezTo>
                    <a:pt x="427" y="1800"/>
                    <a:pt x="457" y="1796"/>
                    <a:pt x="488" y="1787"/>
                  </a:cubicBezTo>
                  <a:cubicBezTo>
                    <a:pt x="626" y="1752"/>
                    <a:pt x="764" y="1718"/>
                    <a:pt x="919" y="1683"/>
                  </a:cubicBezTo>
                  <a:cubicBezTo>
                    <a:pt x="988" y="2098"/>
                    <a:pt x="1074" y="2546"/>
                    <a:pt x="1437" y="2788"/>
                  </a:cubicBezTo>
                  <a:cubicBezTo>
                    <a:pt x="1483" y="2816"/>
                    <a:pt x="1534" y="2829"/>
                    <a:pt x="1585" y="2829"/>
                  </a:cubicBezTo>
                  <a:cubicBezTo>
                    <a:pt x="1725" y="2829"/>
                    <a:pt x="1865" y="2733"/>
                    <a:pt x="1903" y="2581"/>
                  </a:cubicBezTo>
                  <a:cubicBezTo>
                    <a:pt x="1972" y="2218"/>
                    <a:pt x="1782" y="1925"/>
                    <a:pt x="1696" y="1563"/>
                  </a:cubicBezTo>
                  <a:cubicBezTo>
                    <a:pt x="1696" y="1563"/>
                    <a:pt x="1696" y="1545"/>
                    <a:pt x="1696" y="1545"/>
                  </a:cubicBezTo>
                  <a:cubicBezTo>
                    <a:pt x="1886" y="1494"/>
                    <a:pt x="2093" y="1459"/>
                    <a:pt x="2283" y="1390"/>
                  </a:cubicBezTo>
                  <a:cubicBezTo>
                    <a:pt x="2641" y="1325"/>
                    <a:pt x="2569" y="815"/>
                    <a:pt x="2241" y="815"/>
                  </a:cubicBezTo>
                  <a:cubicBezTo>
                    <a:pt x="2221" y="815"/>
                    <a:pt x="2201" y="817"/>
                    <a:pt x="2179" y="820"/>
                  </a:cubicBezTo>
                  <a:cubicBezTo>
                    <a:pt x="1972" y="820"/>
                    <a:pt x="1747" y="838"/>
                    <a:pt x="1558" y="872"/>
                  </a:cubicBezTo>
                  <a:cubicBezTo>
                    <a:pt x="1540" y="700"/>
                    <a:pt x="1540" y="510"/>
                    <a:pt x="1540" y="337"/>
                  </a:cubicBezTo>
                  <a:cubicBezTo>
                    <a:pt x="1540" y="109"/>
                    <a:pt x="1387" y="1"/>
                    <a:pt x="1224" y="1"/>
                  </a:cubicBezTo>
                  <a:close/>
                </a:path>
              </a:pathLst>
            </a:custGeom>
            <a:solidFill>
              <a:srgbClr val="1E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 name="Google Shape;546;p28">
            <a:extLst>
              <a:ext uri="{FF2B5EF4-FFF2-40B4-BE49-F238E27FC236}">
                <a16:creationId xmlns:a16="http://schemas.microsoft.com/office/drawing/2014/main" id="{5C378CE9-98F1-4871-9A07-B75271EE233B}"/>
              </a:ext>
            </a:extLst>
          </p:cNvPr>
          <p:cNvGrpSpPr/>
          <p:nvPr/>
        </p:nvGrpSpPr>
        <p:grpSpPr>
          <a:xfrm>
            <a:off x="6016790" y="2025740"/>
            <a:ext cx="1599714" cy="1700493"/>
            <a:chOff x="5928525" y="2460925"/>
            <a:chExt cx="432350" cy="424125"/>
          </a:xfrm>
        </p:grpSpPr>
        <p:sp>
          <p:nvSpPr>
            <p:cNvPr id="140" name="Google Shape;547;p28">
              <a:extLst>
                <a:ext uri="{FF2B5EF4-FFF2-40B4-BE49-F238E27FC236}">
                  <a16:creationId xmlns:a16="http://schemas.microsoft.com/office/drawing/2014/main" id="{25F352D2-67A1-442F-80D2-94D99AF39824}"/>
                </a:ext>
              </a:extLst>
            </p:cNvPr>
            <p:cNvSpPr/>
            <p:nvPr/>
          </p:nvSpPr>
          <p:spPr>
            <a:xfrm>
              <a:off x="5928525" y="2463250"/>
              <a:ext cx="370850" cy="387250"/>
            </a:xfrm>
            <a:custGeom>
              <a:avLst/>
              <a:gdLst/>
              <a:ahLst/>
              <a:cxnLst/>
              <a:rect l="l" t="t" r="r" b="b"/>
              <a:pathLst>
                <a:path w="14834" h="15490" extrusionOk="0">
                  <a:moveTo>
                    <a:pt x="8267" y="1"/>
                  </a:moveTo>
                  <a:cubicBezTo>
                    <a:pt x="6410" y="1"/>
                    <a:pt x="4556" y="640"/>
                    <a:pt x="3362" y="1640"/>
                  </a:cubicBezTo>
                  <a:cubicBezTo>
                    <a:pt x="3293" y="1675"/>
                    <a:pt x="3189" y="1814"/>
                    <a:pt x="3120" y="1848"/>
                  </a:cubicBezTo>
                  <a:cubicBezTo>
                    <a:pt x="867" y="3373"/>
                    <a:pt x="0" y="6440"/>
                    <a:pt x="156" y="9143"/>
                  </a:cubicBezTo>
                  <a:cubicBezTo>
                    <a:pt x="243" y="11812"/>
                    <a:pt x="1699" y="13978"/>
                    <a:pt x="3951" y="14948"/>
                  </a:cubicBezTo>
                  <a:cubicBezTo>
                    <a:pt x="4506" y="15174"/>
                    <a:pt x="5095" y="15330"/>
                    <a:pt x="5684" y="15416"/>
                  </a:cubicBezTo>
                  <a:cubicBezTo>
                    <a:pt x="6036" y="15465"/>
                    <a:pt x="6391" y="15489"/>
                    <a:pt x="6746" y="15489"/>
                  </a:cubicBezTo>
                  <a:cubicBezTo>
                    <a:pt x="7649" y="15489"/>
                    <a:pt x="8551" y="15334"/>
                    <a:pt x="9410" y="15035"/>
                  </a:cubicBezTo>
                  <a:cubicBezTo>
                    <a:pt x="10120" y="14792"/>
                    <a:pt x="10796" y="14446"/>
                    <a:pt x="11402" y="14013"/>
                  </a:cubicBezTo>
                  <a:cubicBezTo>
                    <a:pt x="11957" y="13631"/>
                    <a:pt x="12459" y="13181"/>
                    <a:pt x="12893" y="12678"/>
                  </a:cubicBezTo>
                  <a:cubicBezTo>
                    <a:pt x="13378" y="12124"/>
                    <a:pt x="13794" y="11483"/>
                    <a:pt x="14088" y="10807"/>
                  </a:cubicBezTo>
                  <a:cubicBezTo>
                    <a:pt x="14140" y="10686"/>
                    <a:pt x="14192" y="10564"/>
                    <a:pt x="14244" y="10443"/>
                  </a:cubicBezTo>
                  <a:cubicBezTo>
                    <a:pt x="14435" y="9941"/>
                    <a:pt x="14573" y="9421"/>
                    <a:pt x="14660" y="8884"/>
                  </a:cubicBezTo>
                  <a:cubicBezTo>
                    <a:pt x="14799" y="8138"/>
                    <a:pt x="14833" y="7376"/>
                    <a:pt x="14781" y="6614"/>
                  </a:cubicBezTo>
                  <a:cubicBezTo>
                    <a:pt x="14747" y="6076"/>
                    <a:pt x="14660" y="5522"/>
                    <a:pt x="14521" y="5002"/>
                  </a:cubicBezTo>
                  <a:cubicBezTo>
                    <a:pt x="14400" y="4499"/>
                    <a:pt x="14227" y="4014"/>
                    <a:pt x="14002" y="3546"/>
                  </a:cubicBezTo>
                  <a:cubicBezTo>
                    <a:pt x="13776" y="3079"/>
                    <a:pt x="13499" y="2628"/>
                    <a:pt x="13170" y="2229"/>
                  </a:cubicBezTo>
                  <a:cubicBezTo>
                    <a:pt x="12563" y="1467"/>
                    <a:pt x="11766" y="878"/>
                    <a:pt x="10865" y="497"/>
                  </a:cubicBezTo>
                  <a:cubicBezTo>
                    <a:pt x="10172" y="219"/>
                    <a:pt x="9427" y="63"/>
                    <a:pt x="8682" y="11"/>
                  </a:cubicBezTo>
                  <a:cubicBezTo>
                    <a:pt x="8544" y="4"/>
                    <a:pt x="8406" y="1"/>
                    <a:pt x="8267" y="1"/>
                  </a:cubicBezTo>
                  <a:close/>
                </a:path>
              </a:pathLst>
            </a:custGeom>
            <a:solidFill>
              <a:srgbClr val="FF3399"/>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548;p28">
              <a:extLst>
                <a:ext uri="{FF2B5EF4-FFF2-40B4-BE49-F238E27FC236}">
                  <a16:creationId xmlns:a16="http://schemas.microsoft.com/office/drawing/2014/main" id="{4FC04BA0-68DB-41DC-9D95-37673AF8B959}"/>
                </a:ext>
              </a:extLst>
            </p:cNvPr>
            <p:cNvSpPr/>
            <p:nvPr/>
          </p:nvSpPr>
          <p:spPr>
            <a:xfrm>
              <a:off x="6004775" y="2460925"/>
              <a:ext cx="294600" cy="392075"/>
            </a:xfrm>
            <a:custGeom>
              <a:avLst/>
              <a:gdLst/>
              <a:ahLst/>
              <a:cxnLst/>
              <a:rect l="l" t="t" r="r" b="b"/>
              <a:pathLst>
                <a:path w="11784" h="15683" fill="none" extrusionOk="0">
                  <a:moveTo>
                    <a:pt x="901" y="15041"/>
                  </a:moveTo>
                  <a:cubicBezTo>
                    <a:pt x="1456" y="15267"/>
                    <a:pt x="2028" y="15423"/>
                    <a:pt x="2634" y="15509"/>
                  </a:cubicBezTo>
                  <a:cubicBezTo>
                    <a:pt x="3882" y="15683"/>
                    <a:pt x="5164" y="15544"/>
                    <a:pt x="6360" y="15128"/>
                  </a:cubicBezTo>
                  <a:cubicBezTo>
                    <a:pt x="7070" y="14885"/>
                    <a:pt x="7746" y="14539"/>
                    <a:pt x="8352" y="14106"/>
                  </a:cubicBezTo>
                  <a:cubicBezTo>
                    <a:pt x="8907" y="13724"/>
                    <a:pt x="9409" y="13274"/>
                    <a:pt x="9843" y="12771"/>
                  </a:cubicBezTo>
                  <a:cubicBezTo>
                    <a:pt x="10328" y="12217"/>
                    <a:pt x="10726" y="11576"/>
                    <a:pt x="11038" y="10900"/>
                  </a:cubicBezTo>
                  <a:cubicBezTo>
                    <a:pt x="11090" y="10779"/>
                    <a:pt x="11142" y="10657"/>
                    <a:pt x="11194" y="10536"/>
                  </a:cubicBezTo>
                  <a:cubicBezTo>
                    <a:pt x="11385" y="10034"/>
                    <a:pt x="11523" y="9514"/>
                    <a:pt x="11610" y="8977"/>
                  </a:cubicBezTo>
                  <a:cubicBezTo>
                    <a:pt x="11731" y="8231"/>
                    <a:pt x="11783" y="7469"/>
                    <a:pt x="11731" y="6724"/>
                  </a:cubicBezTo>
                  <a:cubicBezTo>
                    <a:pt x="11697" y="6169"/>
                    <a:pt x="11610" y="5632"/>
                    <a:pt x="11471" y="5095"/>
                  </a:cubicBezTo>
                  <a:cubicBezTo>
                    <a:pt x="11350" y="4592"/>
                    <a:pt x="11177" y="4107"/>
                    <a:pt x="10952" y="3639"/>
                  </a:cubicBezTo>
                  <a:cubicBezTo>
                    <a:pt x="10726" y="3172"/>
                    <a:pt x="10449" y="2738"/>
                    <a:pt x="10120" y="2322"/>
                  </a:cubicBezTo>
                  <a:cubicBezTo>
                    <a:pt x="9513" y="1577"/>
                    <a:pt x="8716" y="971"/>
                    <a:pt x="7815" y="607"/>
                  </a:cubicBezTo>
                  <a:cubicBezTo>
                    <a:pt x="7122" y="330"/>
                    <a:pt x="6377" y="156"/>
                    <a:pt x="5632" y="122"/>
                  </a:cubicBezTo>
                  <a:cubicBezTo>
                    <a:pt x="3639" y="1"/>
                    <a:pt x="1594" y="676"/>
                    <a:pt x="295" y="1751"/>
                  </a:cubicBezTo>
                  <a:cubicBezTo>
                    <a:pt x="225" y="1785"/>
                    <a:pt x="139" y="1924"/>
                    <a:pt x="70" y="1959"/>
                  </a:cubicBezTo>
                  <a:lnTo>
                    <a:pt x="0" y="1976"/>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549;p28">
              <a:extLst>
                <a:ext uri="{FF2B5EF4-FFF2-40B4-BE49-F238E27FC236}">
                  <a16:creationId xmlns:a16="http://schemas.microsoft.com/office/drawing/2014/main" id="{318D9473-0284-41FA-883F-9C6937A730AD}"/>
                </a:ext>
              </a:extLst>
            </p:cNvPr>
            <p:cNvSpPr/>
            <p:nvPr/>
          </p:nvSpPr>
          <p:spPr>
            <a:xfrm>
              <a:off x="5928525" y="2509450"/>
              <a:ext cx="98800" cy="327525"/>
            </a:xfrm>
            <a:custGeom>
              <a:avLst/>
              <a:gdLst/>
              <a:ahLst/>
              <a:cxnLst/>
              <a:rect l="l" t="t" r="r" b="b"/>
              <a:pathLst>
                <a:path w="3952" h="13101" fill="none" extrusionOk="0">
                  <a:moveTo>
                    <a:pt x="3120" y="0"/>
                  </a:moveTo>
                  <a:cubicBezTo>
                    <a:pt x="867" y="1525"/>
                    <a:pt x="0" y="4592"/>
                    <a:pt x="139" y="7295"/>
                  </a:cubicBezTo>
                  <a:cubicBezTo>
                    <a:pt x="243" y="9964"/>
                    <a:pt x="1699" y="12130"/>
                    <a:pt x="3951" y="13100"/>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550;p28">
              <a:extLst>
                <a:ext uri="{FF2B5EF4-FFF2-40B4-BE49-F238E27FC236}">
                  <a16:creationId xmlns:a16="http://schemas.microsoft.com/office/drawing/2014/main" id="{EE9A4DAA-7A88-45EA-9281-C0D9DBD0991B}"/>
                </a:ext>
              </a:extLst>
            </p:cNvPr>
            <p:cNvSpPr/>
            <p:nvPr/>
          </p:nvSpPr>
          <p:spPr>
            <a:xfrm>
              <a:off x="6027300" y="2462650"/>
              <a:ext cx="333575" cy="422400"/>
            </a:xfrm>
            <a:custGeom>
              <a:avLst/>
              <a:gdLst/>
              <a:ahLst/>
              <a:cxnLst/>
              <a:rect l="l" t="t" r="r" b="b"/>
              <a:pathLst>
                <a:path w="13343" h="16896" fill="none" extrusionOk="0">
                  <a:moveTo>
                    <a:pt x="4731" y="53"/>
                  </a:moveTo>
                  <a:cubicBezTo>
                    <a:pt x="6880" y="1"/>
                    <a:pt x="9496" y="1231"/>
                    <a:pt x="11160" y="2825"/>
                  </a:cubicBezTo>
                  <a:cubicBezTo>
                    <a:pt x="11610" y="3241"/>
                    <a:pt x="12009" y="3726"/>
                    <a:pt x="12338" y="4264"/>
                  </a:cubicBezTo>
                  <a:lnTo>
                    <a:pt x="12390" y="4350"/>
                  </a:lnTo>
                  <a:cubicBezTo>
                    <a:pt x="12702" y="4905"/>
                    <a:pt x="12944" y="5494"/>
                    <a:pt x="13100" y="6118"/>
                  </a:cubicBezTo>
                  <a:cubicBezTo>
                    <a:pt x="13274" y="6776"/>
                    <a:pt x="13343" y="7452"/>
                    <a:pt x="13343" y="8145"/>
                  </a:cubicBezTo>
                  <a:cubicBezTo>
                    <a:pt x="13343" y="8804"/>
                    <a:pt x="13274" y="9462"/>
                    <a:pt x="13118" y="10086"/>
                  </a:cubicBezTo>
                  <a:cubicBezTo>
                    <a:pt x="12979" y="10727"/>
                    <a:pt x="12788" y="11351"/>
                    <a:pt x="12529" y="11940"/>
                  </a:cubicBezTo>
                  <a:cubicBezTo>
                    <a:pt x="12199" y="12685"/>
                    <a:pt x="11783" y="13378"/>
                    <a:pt x="11298" y="14002"/>
                  </a:cubicBezTo>
                  <a:cubicBezTo>
                    <a:pt x="10778" y="14678"/>
                    <a:pt x="10155" y="15267"/>
                    <a:pt x="9461" y="15735"/>
                  </a:cubicBezTo>
                  <a:cubicBezTo>
                    <a:pt x="8855" y="16151"/>
                    <a:pt x="8179" y="16463"/>
                    <a:pt x="7469" y="16653"/>
                  </a:cubicBezTo>
                  <a:cubicBezTo>
                    <a:pt x="6897" y="16809"/>
                    <a:pt x="6308" y="16896"/>
                    <a:pt x="5701" y="16878"/>
                  </a:cubicBezTo>
                  <a:lnTo>
                    <a:pt x="5493" y="16878"/>
                  </a:lnTo>
                  <a:cubicBezTo>
                    <a:pt x="3830" y="16740"/>
                    <a:pt x="1265" y="15839"/>
                    <a:pt x="0" y="14972"/>
                  </a:cubicBezTo>
                  <a:lnTo>
                    <a:pt x="0" y="14972"/>
                  </a:ln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551;p28">
              <a:extLst>
                <a:ext uri="{FF2B5EF4-FFF2-40B4-BE49-F238E27FC236}">
                  <a16:creationId xmlns:a16="http://schemas.microsoft.com/office/drawing/2014/main" id="{1CBB01BF-06C8-451C-8973-2DB18C9CAE57}"/>
                </a:ext>
              </a:extLst>
            </p:cNvPr>
            <p:cNvSpPr/>
            <p:nvPr/>
          </p:nvSpPr>
          <p:spPr>
            <a:xfrm>
              <a:off x="6287650" y="2725175"/>
              <a:ext cx="49850" cy="34675"/>
            </a:xfrm>
            <a:custGeom>
              <a:avLst/>
              <a:gdLst/>
              <a:ahLst/>
              <a:cxnLst/>
              <a:rect l="l" t="t" r="r" b="b"/>
              <a:pathLst>
                <a:path w="1994" h="1387" fill="none" extrusionOk="0">
                  <a:moveTo>
                    <a:pt x="1" y="1"/>
                  </a:moveTo>
                  <a:cubicBezTo>
                    <a:pt x="607" y="486"/>
                    <a:pt x="1508" y="694"/>
                    <a:pt x="1993" y="138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552;p28">
              <a:extLst>
                <a:ext uri="{FF2B5EF4-FFF2-40B4-BE49-F238E27FC236}">
                  <a16:creationId xmlns:a16="http://schemas.microsoft.com/office/drawing/2014/main" id="{1BCAC258-2259-4E7F-B615-E4DF2FE82072}"/>
                </a:ext>
              </a:extLst>
            </p:cNvPr>
            <p:cNvSpPr/>
            <p:nvPr/>
          </p:nvSpPr>
          <p:spPr>
            <a:xfrm>
              <a:off x="6298050" y="2628575"/>
              <a:ext cx="61975" cy="37275"/>
            </a:xfrm>
            <a:custGeom>
              <a:avLst/>
              <a:gdLst/>
              <a:ahLst/>
              <a:cxnLst/>
              <a:rect l="l" t="t" r="r" b="b"/>
              <a:pathLst>
                <a:path w="2479" h="1491" fill="none" extrusionOk="0">
                  <a:moveTo>
                    <a:pt x="0" y="1"/>
                  </a:moveTo>
                  <a:cubicBezTo>
                    <a:pt x="884" y="746"/>
                    <a:pt x="1733" y="1006"/>
                    <a:pt x="2478" y="1491"/>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553;p28">
              <a:extLst>
                <a:ext uri="{FF2B5EF4-FFF2-40B4-BE49-F238E27FC236}">
                  <a16:creationId xmlns:a16="http://schemas.microsoft.com/office/drawing/2014/main" id="{26444D26-EA9E-481B-B309-5CDFB5B716CE}"/>
                </a:ext>
              </a:extLst>
            </p:cNvPr>
            <p:cNvSpPr/>
            <p:nvPr/>
          </p:nvSpPr>
          <p:spPr>
            <a:xfrm>
              <a:off x="6251250" y="2780625"/>
              <a:ext cx="58525" cy="32100"/>
            </a:xfrm>
            <a:custGeom>
              <a:avLst/>
              <a:gdLst/>
              <a:ahLst/>
              <a:cxnLst/>
              <a:rect l="l" t="t" r="r" b="b"/>
              <a:pathLst>
                <a:path w="2341" h="1284" fill="none" extrusionOk="0">
                  <a:moveTo>
                    <a:pt x="1" y="1"/>
                  </a:moveTo>
                  <a:cubicBezTo>
                    <a:pt x="833" y="209"/>
                    <a:pt x="1508" y="936"/>
                    <a:pt x="2340" y="1283"/>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554;p28">
              <a:extLst>
                <a:ext uri="{FF2B5EF4-FFF2-40B4-BE49-F238E27FC236}">
                  <a16:creationId xmlns:a16="http://schemas.microsoft.com/office/drawing/2014/main" id="{819841BA-085D-497E-86D3-AD744EF93E24}"/>
                </a:ext>
              </a:extLst>
            </p:cNvPr>
            <p:cNvSpPr/>
            <p:nvPr/>
          </p:nvSpPr>
          <p:spPr>
            <a:xfrm>
              <a:off x="6294150" y="2587850"/>
              <a:ext cx="57200" cy="28175"/>
            </a:xfrm>
            <a:custGeom>
              <a:avLst/>
              <a:gdLst/>
              <a:ahLst/>
              <a:cxnLst/>
              <a:rect l="l" t="t" r="r" b="b"/>
              <a:pathLst>
                <a:path w="2288" h="1127" fill="none" extrusionOk="0">
                  <a:moveTo>
                    <a:pt x="0" y="1"/>
                  </a:moveTo>
                  <a:cubicBezTo>
                    <a:pt x="746" y="434"/>
                    <a:pt x="1508" y="815"/>
                    <a:pt x="2288" y="1127"/>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555;p28">
              <a:extLst>
                <a:ext uri="{FF2B5EF4-FFF2-40B4-BE49-F238E27FC236}">
                  <a16:creationId xmlns:a16="http://schemas.microsoft.com/office/drawing/2014/main" id="{84F3A2D3-51B3-40AA-A5DE-2F671D8D6EC2}"/>
                </a:ext>
              </a:extLst>
            </p:cNvPr>
            <p:cNvSpPr/>
            <p:nvPr/>
          </p:nvSpPr>
          <p:spPr>
            <a:xfrm>
              <a:off x="6214875" y="2815275"/>
              <a:ext cx="47250" cy="37725"/>
            </a:xfrm>
            <a:custGeom>
              <a:avLst/>
              <a:gdLst/>
              <a:ahLst/>
              <a:cxnLst/>
              <a:rect l="l" t="t" r="r" b="b"/>
              <a:pathLst>
                <a:path w="1890" h="1509" fill="none" extrusionOk="0">
                  <a:moveTo>
                    <a:pt x="0" y="1"/>
                  </a:moveTo>
                  <a:cubicBezTo>
                    <a:pt x="486" y="209"/>
                    <a:pt x="1751" y="971"/>
                    <a:pt x="1889" y="1509"/>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556;p28">
              <a:extLst>
                <a:ext uri="{FF2B5EF4-FFF2-40B4-BE49-F238E27FC236}">
                  <a16:creationId xmlns:a16="http://schemas.microsoft.com/office/drawing/2014/main" id="{9DD770A2-3203-4B5E-A36E-083C3F0F53A9}"/>
                </a:ext>
              </a:extLst>
            </p:cNvPr>
            <p:cNvSpPr/>
            <p:nvPr/>
          </p:nvSpPr>
          <p:spPr>
            <a:xfrm>
              <a:off x="6164625" y="2841275"/>
              <a:ext cx="48100" cy="33375"/>
            </a:xfrm>
            <a:custGeom>
              <a:avLst/>
              <a:gdLst/>
              <a:ahLst/>
              <a:cxnLst/>
              <a:rect l="l" t="t" r="r" b="b"/>
              <a:pathLst>
                <a:path w="1924" h="1335" fill="none" extrusionOk="0">
                  <a:moveTo>
                    <a:pt x="0" y="1"/>
                  </a:moveTo>
                  <a:cubicBezTo>
                    <a:pt x="624" y="70"/>
                    <a:pt x="1577" y="867"/>
                    <a:pt x="1924" y="1335"/>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557;p28">
              <a:extLst>
                <a:ext uri="{FF2B5EF4-FFF2-40B4-BE49-F238E27FC236}">
                  <a16:creationId xmlns:a16="http://schemas.microsoft.com/office/drawing/2014/main" id="{F82B9AB1-4D0B-490C-81B0-FF76E06FC4CF}"/>
                </a:ext>
              </a:extLst>
            </p:cNvPr>
            <p:cNvSpPr/>
            <p:nvPr/>
          </p:nvSpPr>
          <p:spPr>
            <a:xfrm>
              <a:off x="6126500" y="2853400"/>
              <a:ext cx="43350" cy="31225"/>
            </a:xfrm>
            <a:custGeom>
              <a:avLst/>
              <a:gdLst/>
              <a:ahLst/>
              <a:cxnLst/>
              <a:rect l="l" t="t" r="r" b="b"/>
              <a:pathLst>
                <a:path w="1734" h="1249" fill="none" extrusionOk="0">
                  <a:moveTo>
                    <a:pt x="0" y="1"/>
                  </a:moveTo>
                  <a:cubicBezTo>
                    <a:pt x="555" y="347"/>
                    <a:pt x="1179" y="833"/>
                    <a:pt x="1733" y="1248"/>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558;p28">
              <a:extLst>
                <a:ext uri="{FF2B5EF4-FFF2-40B4-BE49-F238E27FC236}">
                  <a16:creationId xmlns:a16="http://schemas.microsoft.com/office/drawing/2014/main" id="{E9FEBEBD-8FFE-48AC-8067-CD12A5A28B15}"/>
                </a:ext>
              </a:extLst>
            </p:cNvPr>
            <p:cNvSpPr/>
            <p:nvPr/>
          </p:nvSpPr>
          <p:spPr>
            <a:xfrm>
              <a:off x="6278975" y="2551900"/>
              <a:ext cx="55050" cy="20825"/>
            </a:xfrm>
            <a:custGeom>
              <a:avLst/>
              <a:gdLst/>
              <a:ahLst/>
              <a:cxnLst/>
              <a:rect l="l" t="t" r="r" b="b"/>
              <a:pathLst>
                <a:path w="2202" h="833" fill="none" extrusionOk="0">
                  <a:moveTo>
                    <a:pt x="1" y="0"/>
                  </a:moveTo>
                  <a:cubicBezTo>
                    <a:pt x="538" y="139"/>
                    <a:pt x="1768" y="659"/>
                    <a:pt x="2202" y="83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559;p28">
              <a:extLst>
                <a:ext uri="{FF2B5EF4-FFF2-40B4-BE49-F238E27FC236}">
                  <a16:creationId xmlns:a16="http://schemas.microsoft.com/office/drawing/2014/main" id="{6B595740-B15B-4E1F-A7FB-61DCFDDFE60C}"/>
                </a:ext>
              </a:extLst>
            </p:cNvPr>
            <p:cNvSpPr/>
            <p:nvPr/>
          </p:nvSpPr>
          <p:spPr>
            <a:xfrm>
              <a:off x="6294150" y="2685325"/>
              <a:ext cx="60675" cy="29050"/>
            </a:xfrm>
            <a:custGeom>
              <a:avLst/>
              <a:gdLst/>
              <a:ahLst/>
              <a:cxnLst/>
              <a:rect l="l" t="t" r="r" b="b"/>
              <a:pathLst>
                <a:path w="2427" h="1162" fill="none" extrusionOk="0">
                  <a:moveTo>
                    <a:pt x="0" y="1"/>
                  </a:moveTo>
                  <a:lnTo>
                    <a:pt x="35" y="1"/>
                  </a:lnTo>
                  <a:cubicBezTo>
                    <a:pt x="798" y="208"/>
                    <a:pt x="1751" y="832"/>
                    <a:pt x="2426" y="116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560;p28">
              <a:extLst>
                <a:ext uri="{FF2B5EF4-FFF2-40B4-BE49-F238E27FC236}">
                  <a16:creationId xmlns:a16="http://schemas.microsoft.com/office/drawing/2014/main" id="{F6F30FAC-8ED8-43C0-A45E-13585DCAA4E7}"/>
                </a:ext>
              </a:extLst>
            </p:cNvPr>
            <p:cNvSpPr/>
            <p:nvPr/>
          </p:nvSpPr>
          <p:spPr>
            <a:xfrm>
              <a:off x="6258200" y="2518975"/>
              <a:ext cx="48100" cy="14325"/>
            </a:xfrm>
            <a:custGeom>
              <a:avLst/>
              <a:gdLst/>
              <a:ahLst/>
              <a:cxnLst/>
              <a:rect l="l" t="t" r="r" b="b"/>
              <a:pathLst>
                <a:path w="1924" h="573" fill="none" extrusionOk="0">
                  <a:moveTo>
                    <a:pt x="0" y="0"/>
                  </a:moveTo>
                  <a:cubicBezTo>
                    <a:pt x="347" y="347"/>
                    <a:pt x="1179" y="416"/>
                    <a:pt x="1924" y="572"/>
                  </a:cubicBezTo>
                </a:path>
              </a:pathLst>
            </a:custGeom>
            <a:noFill/>
            <a:ln w="19050" cap="rnd" cmpd="sng">
              <a:solidFill>
                <a:srgbClr val="0101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602;p28">
            <a:extLst>
              <a:ext uri="{FF2B5EF4-FFF2-40B4-BE49-F238E27FC236}">
                <a16:creationId xmlns:a16="http://schemas.microsoft.com/office/drawing/2014/main" id="{39F39C8C-8B72-4E74-8758-33B3F8EF4DA9}"/>
              </a:ext>
            </a:extLst>
          </p:cNvPr>
          <p:cNvSpPr txBox="1">
            <a:spLocks/>
          </p:cNvSpPr>
          <p:nvPr/>
        </p:nvSpPr>
        <p:spPr>
          <a:xfrm>
            <a:off x="5977258" y="2195464"/>
            <a:ext cx="1456568" cy="117643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ondrina Shadow"/>
              <a:buNone/>
              <a:defRPr sz="3000" b="1" i="0" u="none" strike="noStrike" cap="none">
                <a:solidFill>
                  <a:schemeClr val="dk1"/>
                </a:solidFill>
                <a:latin typeface="Londrina Shadow"/>
                <a:ea typeface="Londrina Shadow"/>
                <a:cs typeface="Londrina Shadow"/>
                <a:sym typeface="Londrina Shadow"/>
              </a:defRPr>
            </a:lvl1pPr>
            <a:lvl2pPr marR="0" lvl="1"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dk1"/>
              </a:buClr>
              <a:buSzPts val="6000"/>
              <a:buFont typeface="Fira Sans Extra Condensed Medium"/>
              <a:buNone/>
              <a:defRPr sz="6000" b="1"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n-US" sz="2000" dirty="0"/>
              <a:t>MVC - ECommerce</a:t>
            </a:r>
          </a:p>
        </p:txBody>
      </p:sp>
    </p:spTree>
    <p:extLst>
      <p:ext uri="{BB962C8B-B14F-4D97-AF65-F5344CB8AC3E}">
        <p14:creationId xmlns:p14="http://schemas.microsoft.com/office/powerpoint/2010/main" val="1177465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randombar(horizontal)">
                                      <p:cBhvr>
                                        <p:cTn id="7" dur="500"/>
                                        <p:tgtEl>
                                          <p:spTgt spid="54"/>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600"/>
                                        </p:tgtEl>
                                        <p:attrNameLst>
                                          <p:attrName>style.visibility</p:attrName>
                                        </p:attrNameLst>
                                      </p:cBhvr>
                                      <p:to>
                                        <p:strVal val="visible"/>
                                      </p:to>
                                    </p:set>
                                    <p:animEffect transition="in" filter="randombar(horizontal)">
                                      <p:cBhvr>
                                        <p:cTn id="10" dur="500"/>
                                        <p:tgtEl>
                                          <p:spTgt spid="600"/>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546"/>
                                        </p:tgtEl>
                                        <p:attrNameLst>
                                          <p:attrName>style.visibility</p:attrName>
                                        </p:attrNameLst>
                                      </p:cBhvr>
                                      <p:to>
                                        <p:strVal val="visible"/>
                                      </p:to>
                                    </p:set>
                                    <p:animEffect transition="in" filter="randombar(horizontal)">
                                      <p:cBhvr>
                                        <p:cTn id="15" dur="500"/>
                                        <p:tgtEl>
                                          <p:spTgt spid="546"/>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602"/>
                                        </p:tgtEl>
                                        <p:attrNameLst>
                                          <p:attrName>style.visibility</p:attrName>
                                        </p:attrNameLst>
                                      </p:cBhvr>
                                      <p:to>
                                        <p:strVal val="visible"/>
                                      </p:to>
                                    </p:set>
                                    <p:animEffect transition="in" filter="randombar(horizontal)">
                                      <p:cBhvr>
                                        <p:cTn id="18" dur="500"/>
                                        <p:tgtEl>
                                          <p:spTgt spid="602"/>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nodeType="clickEffect">
                                  <p:stCondLst>
                                    <p:cond delay="0"/>
                                  </p:stCondLst>
                                  <p:childTnLst>
                                    <p:set>
                                      <p:cBhvr>
                                        <p:cTn id="22" dur="1" fill="hold">
                                          <p:stCondLst>
                                            <p:cond delay="0"/>
                                          </p:stCondLst>
                                        </p:cTn>
                                        <p:tgtEl>
                                          <p:spTgt spid="139"/>
                                        </p:tgtEl>
                                        <p:attrNameLst>
                                          <p:attrName>style.visibility</p:attrName>
                                        </p:attrNameLst>
                                      </p:cBhvr>
                                      <p:to>
                                        <p:strVal val="visible"/>
                                      </p:to>
                                    </p:set>
                                    <p:animEffect transition="in" filter="randombar(horizontal)">
                                      <p:cBhvr>
                                        <p:cTn id="23" dur="500"/>
                                        <p:tgtEl>
                                          <p:spTgt spid="139"/>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154"/>
                                        </p:tgtEl>
                                        <p:attrNameLst>
                                          <p:attrName>style.visibility</p:attrName>
                                        </p:attrNameLst>
                                      </p:cBhvr>
                                      <p:to>
                                        <p:strVal val="visible"/>
                                      </p:to>
                                    </p:set>
                                    <p:animEffect transition="in" filter="randombar(horizontal)">
                                      <p:cBhvr>
                                        <p:cTn id="26" dur="500"/>
                                        <p:tgtEl>
                                          <p:spTgt spid="1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0" grpId="0"/>
      <p:bldP spid="602" grpId="0"/>
      <p:bldP spid="15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62"/>
        <p:cNvGrpSpPr/>
        <p:nvPr/>
      </p:nvGrpSpPr>
      <p:grpSpPr>
        <a:xfrm>
          <a:off x="0" y="0"/>
          <a:ext cx="0" cy="0"/>
          <a:chOff x="0" y="0"/>
          <a:chExt cx="0" cy="0"/>
        </a:xfrm>
      </p:grpSpPr>
      <p:sp>
        <p:nvSpPr>
          <p:cNvPr id="17" name="Rectangle 16">
            <a:extLst>
              <a:ext uri="{FF2B5EF4-FFF2-40B4-BE49-F238E27FC236}">
                <a16:creationId xmlns:a16="http://schemas.microsoft.com/office/drawing/2014/main" id="{FD6D5B40-4E5E-4330-98DB-3154E099AF85}"/>
              </a:ext>
            </a:extLst>
          </p:cNvPr>
          <p:cNvSpPr/>
          <p:nvPr/>
        </p:nvSpPr>
        <p:spPr>
          <a:xfrm>
            <a:off x="121136" y="968930"/>
            <a:ext cx="8678083" cy="404012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3" name="Google Shape;763;p33"/>
          <p:cNvSpPr txBox="1">
            <a:spLocks noGrp="1"/>
          </p:cNvSpPr>
          <p:nvPr>
            <p:ph type="title" idx="15"/>
          </p:nvPr>
        </p:nvSpPr>
        <p:spPr>
          <a:xfrm>
            <a:off x="0" y="210327"/>
            <a:ext cx="914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400" u="sng" dirty="0">
                <a:solidFill>
                  <a:schemeClr val="accent2">
                    <a:lumMod val="50000"/>
                  </a:schemeClr>
                </a:solidFill>
                <a:latin typeface="Nixie One" panose="02000503080000020004" pitchFamily="50" charset="0"/>
              </a:rPr>
              <a:t>Course Overview</a:t>
            </a:r>
            <a:endParaRPr sz="4400" u="sng" dirty="0">
              <a:solidFill>
                <a:schemeClr val="accent2">
                  <a:lumMod val="50000"/>
                </a:schemeClr>
              </a:solidFill>
              <a:latin typeface="Nixie One" panose="02000503080000020004" pitchFamily="50" charset="0"/>
            </a:endParaRPr>
          </a:p>
        </p:txBody>
      </p:sp>
      <p:sp>
        <p:nvSpPr>
          <p:cNvPr id="14" name="TextBox 13">
            <a:extLst>
              <a:ext uri="{FF2B5EF4-FFF2-40B4-BE49-F238E27FC236}">
                <a16:creationId xmlns:a16="http://schemas.microsoft.com/office/drawing/2014/main" id="{D2FB815C-581E-434F-9DB2-59624C4714A1}"/>
              </a:ext>
            </a:extLst>
          </p:cNvPr>
          <p:cNvSpPr txBox="1"/>
          <p:nvPr/>
        </p:nvSpPr>
        <p:spPr>
          <a:xfrm>
            <a:off x="344781" y="1039114"/>
            <a:ext cx="7981950" cy="3785652"/>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rgbClr val="002060"/>
                </a:solidFill>
              </a:rPr>
              <a:t>N-Tier Architecture</a:t>
            </a:r>
          </a:p>
          <a:p>
            <a:pPr marL="285750" indent="-285750">
              <a:buFont typeface="Arial" panose="020B0604020202020204" pitchFamily="34" charset="0"/>
              <a:buChar char="•"/>
            </a:pPr>
            <a:r>
              <a:rPr lang="en-US" sz="1600" dirty="0">
                <a:solidFill>
                  <a:srgbClr val="002060"/>
                </a:solidFill>
              </a:rPr>
              <a:t>Repository Pattern and UnitOfWork</a:t>
            </a:r>
          </a:p>
          <a:p>
            <a:pPr marL="285750" indent="-285750">
              <a:buFont typeface="Arial" panose="020B0604020202020204" pitchFamily="34" charset="0"/>
              <a:buChar char="•"/>
            </a:pPr>
            <a:r>
              <a:rPr lang="en-US" sz="1600" dirty="0">
                <a:solidFill>
                  <a:srgbClr val="002060"/>
                </a:solidFill>
              </a:rPr>
              <a:t>TempData/ViewBag/ViewData in .NET core</a:t>
            </a:r>
          </a:p>
          <a:p>
            <a:pPr marL="285750" indent="-285750">
              <a:buFont typeface="Arial" panose="020B0604020202020204" pitchFamily="34" charset="0"/>
              <a:buChar char="•"/>
            </a:pPr>
            <a:r>
              <a:rPr lang="en-US" sz="1600" dirty="0">
                <a:solidFill>
                  <a:srgbClr val="002060"/>
                </a:solidFill>
              </a:rPr>
              <a:t>API Controllers with Razor Pages</a:t>
            </a:r>
          </a:p>
          <a:p>
            <a:pPr marL="285750" indent="-285750">
              <a:buFont typeface="Arial" panose="020B0604020202020204" pitchFamily="34" charset="0"/>
              <a:buChar char="•"/>
            </a:pPr>
            <a:r>
              <a:rPr lang="en-US" sz="1600" dirty="0">
                <a:solidFill>
                  <a:srgbClr val="002060"/>
                </a:solidFill>
              </a:rPr>
              <a:t>SweetAlerts, Rich Text Editor and DataTables with .NET Core</a:t>
            </a:r>
          </a:p>
          <a:p>
            <a:pPr marL="285750" indent="-285750">
              <a:buFont typeface="Arial" panose="020B0604020202020204" pitchFamily="34" charset="0"/>
              <a:buChar char="•"/>
            </a:pPr>
            <a:r>
              <a:rPr lang="en-US" sz="1600" dirty="0">
                <a:solidFill>
                  <a:srgbClr val="002060"/>
                </a:solidFill>
              </a:rPr>
              <a:t>Scaffold Identity (Razor Class Library) </a:t>
            </a:r>
          </a:p>
          <a:p>
            <a:pPr marL="285750" indent="-285750">
              <a:buFont typeface="Arial" panose="020B0604020202020204" pitchFamily="34" charset="0"/>
              <a:buChar char="•"/>
            </a:pPr>
            <a:r>
              <a:rPr lang="en-US" sz="1600" dirty="0">
                <a:solidFill>
                  <a:srgbClr val="002060"/>
                </a:solidFill>
              </a:rPr>
              <a:t>Roles and Authorization in .NET Core</a:t>
            </a:r>
          </a:p>
          <a:p>
            <a:pPr marL="285750" indent="-285750">
              <a:buFont typeface="Arial" panose="020B0604020202020204" pitchFamily="34" charset="0"/>
              <a:buChar char="•"/>
            </a:pPr>
            <a:r>
              <a:rPr lang="en-US" sz="1600" dirty="0">
                <a:solidFill>
                  <a:srgbClr val="002060"/>
                </a:solidFill>
              </a:rPr>
              <a:t>Stripe Payment/Refund with .NET Core</a:t>
            </a:r>
          </a:p>
          <a:p>
            <a:pPr marL="285750" indent="-285750">
              <a:buFont typeface="Arial" panose="020B0604020202020204" pitchFamily="34" charset="0"/>
              <a:buChar char="•"/>
            </a:pPr>
            <a:r>
              <a:rPr lang="en-US" sz="1600" dirty="0">
                <a:solidFill>
                  <a:srgbClr val="002060"/>
                </a:solidFill>
              </a:rPr>
              <a:t>Session in .NET Core</a:t>
            </a:r>
          </a:p>
          <a:p>
            <a:pPr marL="285750" indent="-285750">
              <a:buFont typeface="Arial" panose="020B0604020202020204" pitchFamily="34" charset="0"/>
              <a:buChar char="•"/>
            </a:pPr>
            <a:r>
              <a:rPr lang="en-US" sz="1600" dirty="0">
                <a:solidFill>
                  <a:srgbClr val="002060"/>
                </a:solidFill>
              </a:rPr>
              <a:t>Emails with SendGrid</a:t>
            </a:r>
          </a:p>
          <a:p>
            <a:pPr marL="285750" indent="-285750">
              <a:buFont typeface="Arial" panose="020B0604020202020204" pitchFamily="34" charset="0"/>
              <a:buChar char="•"/>
            </a:pPr>
            <a:r>
              <a:rPr lang="en-US" sz="1600">
                <a:solidFill>
                  <a:srgbClr val="002060"/>
                </a:solidFill>
              </a:rPr>
              <a:t>User Management</a:t>
            </a:r>
            <a:endParaRPr lang="en-US" sz="1600" dirty="0">
              <a:solidFill>
                <a:srgbClr val="002060"/>
              </a:solidFill>
            </a:endParaRPr>
          </a:p>
          <a:p>
            <a:pPr marL="285750" indent="-285750">
              <a:buFont typeface="Arial" panose="020B0604020202020204" pitchFamily="34" charset="0"/>
              <a:buChar char="•"/>
            </a:pPr>
            <a:r>
              <a:rPr lang="en-US" sz="1600" dirty="0">
                <a:solidFill>
                  <a:srgbClr val="002060"/>
                </a:solidFill>
              </a:rPr>
              <a:t>Social Login using Facebook</a:t>
            </a:r>
          </a:p>
          <a:p>
            <a:pPr marL="285750" indent="-285750">
              <a:buFont typeface="Arial" panose="020B0604020202020204" pitchFamily="34" charset="0"/>
              <a:buChar char="•"/>
            </a:pPr>
            <a:r>
              <a:rPr lang="en-US" sz="1600" dirty="0">
                <a:solidFill>
                  <a:srgbClr val="002060"/>
                </a:solidFill>
              </a:rPr>
              <a:t>View Components in .NET Core</a:t>
            </a:r>
          </a:p>
          <a:p>
            <a:pPr marL="285750" indent="-285750">
              <a:buFont typeface="Arial" panose="020B0604020202020204" pitchFamily="34" charset="0"/>
              <a:buChar char="•"/>
            </a:pPr>
            <a:r>
              <a:rPr lang="en-US" sz="1600" dirty="0">
                <a:solidFill>
                  <a:srgbClr val="002060"/>
                </a:solidFill>
              </a:rPr>
              <a:t>Seed Database with DbInitializer</a:t>
            </a:r>
          </a:p>
          <a:p>
            <a:pPr marL="285750" indent="-285750">
              <a:buFont typeface="Arial" panose="020B0604020202020204" pitchFamily="34" charset="0"/>
              <a:buChar char="•"/>
            </a:pPr>
            <a:r>
              <a:rPr lang="en-US" sz="1600" dirty="0">
                <a:solidFill>
                  <a:srgbClr val="002060"/>
                </a:solidFill>
              </a:rPr>
              <a:t>Deploy to Azure</a:t>
            </a:r>
          </a:p>
        </p:txBody>
      </p:sp>
    </p:spTree>
    <p:extLst>
      <p:ext uri="{BB962C8B-B14F-4D97-AF65-F5344CB8AC3E}">
        <p14:creationId xmlns:p14="http://schemas.microsoft.com/office/powerpoint/2010/main" val="2414641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randombar(horizontal)">
                                      <p:cBhvr>
                                        <p:cTn id="7" dur="500"/>
                                        <p:tgtEl>
                                          <p:spTgt spid="1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4">
                                            <p:txEl>
                                              <p:pRg st="1" end="1"/>
                                            </p:txEl>
                                          </p:spTgt>
                                        </p:tgtEl>
                                        <p:attrNameLst>
                                          <p:attrName>style.visibility</p:attrName>
                                        </p:attrNameLst>
                                      </p:cBhvr>
                                      <p:to>
                                        <p:strVal val="visible"/>
                                      </p:to>
                                    </p:set>
                                    <p:animEffect transition="in" filter="randombar(horizontal)">
                                      <p:cBhvr>
                                        <p:cTn id="12" dur="500"/>
                                        <p:tgtEl>
                                          <p:spTgt spid="1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4">
                                            <p:txEl>
                                              <p:pRg st="2" end="2"/>
                                            </p:txEl>
                                          </p:spTgt>
                                        </p:tgtEl>
                                        <p:attrNameLst>
                                          <p:attrName>style.visibility</p:attrName>
                                        </p:attrNameLst>
                                      </p:cBhvr>
                                      <p:to>
                                        <p:strVal val="visible"/>
                                      </p:to>
                                    </p:set>
                                    <p:animEffect transition="in" filter="randombar(horizontal)">
                                      <p:cBhvr>
                                        <p:cTn id="17" dur="500"/>
                                        <p:tgtEl>
                                          <p:spTgt spid="1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14">
                                            <p:txEl>
                                              <p:pRg st="3" end="3"/>
                                            </p:txEl>
                                          </p:spTgt>
                                        </p:tgtEl>
                                        <p:attrNameLst>
                                          <p:attrName>style.visibility</p:attrName>
                                        </p:attrNameLst>
                                      </p:cBhvr>
                                      <p:to>
                                        <p:strVal val="visible"/>
                                      </p:to>
                                    </p:set>
                                    <p:animEffect transition="in" filter="randombar(horizontal)">
                                      <p:cBhvr>
                                        <p:cTn id="22" dur="500"/>
                                        <p:tgtEl>
                                          <p:spTgt spid="1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14">
                                            <p:txEl>
                                              <p:pRg st="4" end="4"/>
                                            </p:txEl>
                                          </p:spTgt>
                                        </p:tgtEl>
                                        <p:attrNameLst>
                                          <p:attrName>style.visibility</p:attrName>
                                        </p:attrNameLst>
                                      </p:cBhvr>
                                      <p:to>
                                        <p:strVal val="visible"/>
                                      </p:to>
                                    </p:set>
                                    <p:animEffect transition="in" filter="randombar(horizontal)">
                                      <p:cBhvr>
                                        <p:cTn id="27" dur="500"/>
                                        <p:tgtEl>
                                          <p:spTgt spid="1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14">
                                            <p:txEl>
                                              <p:pRg st="5" end="5"/>
                                            </p:txEl>
                                          </p:spTgt>
                                        </p:tgtEl>
                                        <p:attrNameLst>
                                          <p:attrName>style.visibility</p:attrName>
                                        </p:attrNameLst>
                                      </p:cBhvr>
                                      <p:to>
                                        <p:strVal val="visible"/>
                                      </p:to>
                                    </p:set>
                                    <p:animEffect transition="in" filter="randombar(horizontal)">
                                      <p:cBhvr>
                                        <p:cTn id="32" dur="500"/>
                                        <p:tgtEl>
                                          <p:spTgt spid="1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nodeType="clickEffect">
                                  <p:stCondLst>
                                    <p:cond delay="0"/>
                                  </p:stCondLst>
                                  <p:childTnLst>
                                    <p:set>
                                      <p:cBhvr>
                                        <p:cTn id="36" dur="1" fill="hold">
                                          <p:stCondLst>
                                            <p:cond delay="0"/>
                                          </p:stCondLst>
                                        </p:cTn>
                                        <p:tgtEl>
                                          <p:spTgt spid="14">
                                            <p:txEl>
                                              <p:pRg st="6" end="6"/>
                                            </p:txEl>
                                          </p:spTgt>
                                        </p:tgtEl>
                                        <p:attrNameLst>
                                          <p:attrName>style.visibility</p:attrName>
                                        </p:attrNameLst>
                                      </p:cBhvr>
                                      <p:to>
                                        <p:strVal val="visible"/>
                                      </p:to>
                                    </p:set>
                                    <p:animEffect transition="in" filter="randombar(horizontal)">
                                      <p:cBhvr>
                                        <p:cTn id="37" dur="500"/>
                                        <p:tgtEl>
                                          <p:spTgt spid="14">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nodeType="clickEffect">
                                  <p:stCondLst>
                                    <p:cond delay="0"/>
                                  </p:stCondLst>
                                  <p:childTnLst>
                                    <p:set>
                                      <p:cBhvr>
                                        <p:cTn id="41" dur="1" fill="hold">
                                          <p:stCondLst>
                                            <p:cond delay="0"/>
                                          </p:stCondLst>
                                        </p:cTn>
                                        <p:tgtEl>
                                          <p:spTgt spid="14">
                                            <p:txEl>
                                              <p:pRg st="7" end="7"/>
                                            </p:txEl>
                                          </p:spTgt>
                                        </p:tgtEl>
                                        <p:attrNameLst>
                                          <p:attrName>style.visibility</p:attrName>
                                        </p:attrNameLst>
                                      </p:cBhvr>
                                      <p:to>
                                        <p:strVal val="visible"/>
                                      </p:to>
                                    </p:set>
                                    <p:animEffect transition="in" filter="randombar(horizontal)">
                                      <p:cBhvr>
                                        <p:cTn id="42" dur="500"/>
                                        <p:tgtEl>
                                          <p:spTgt spid="14">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nodeType="clickEffect">
                                  <p:stCondLst>
                                    <p:cond delay="0"/>
                                  </p:stCondLst>
                                  <p:childTnLst>
                                    <p:set>
                                      <p:cBhvr>
                                        <p:cTn id="46" dur="1" fill="hold">
                                          <p:stCondLst>
                                            <p:cond delay="0"/>
                                          </p:stCondLst>
                                        </p:cTn>
                                        <p:tgtEl>
                                          <p:spTgt spid="14">
                                            <p:txEl>
                                              <p:pRg st="8" end="8"/>
                                            </p:txEl>
                                          </p:spTgt>
                                        </p:tgtEl>
                                        <p:attrNameLst>
                                          <p:attrName>style.visibility</p:attrName>
                                        </p:attrNameLst>
                                      </p:cBhvr>
                                      <p:to>
                                        <p:strVal val="visible"/>
                                      </p:to>
                                    </p:set>
                                    <p:animEffect transition="in" filter="randombar(horizontal)">
                                      <p:cBhvr>
                                        <p:cTn id="47" dur="500"/>
                                        <p:tgtEl>
                                          <p:spTgt spid="14">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4" presetClass="entr" presetSubtype="10" fill="hold" nodeType="clickEffect">
                                  <p:stCondLst>
                                    <p:cond delay="0"/>
                                  </p:stCondLst>
                                  <p:childTnLst>
                                    <p:set>
                                      <p:cBhvr>
                                        <p:cTn id="51" dur="1" fill="hold">
                                          <p:stCondLst>
                                            <p:cond delay="0"/>
                                          </p:stCondLst>
                                        </p:cTn>
                                        <p:tgtEl>
                                          <p:spTgt spid="14">
                                            <p:txEl>
                                              <p:pRg st="9" end="9"/>
                                            </p:txEl>
                                          </p:spTgt>
                                        </p:tgtEl>
                                        <p:attrNameLst>
                                          <p:attrName>style.visibility</p:attrName>
                                        </p:attrNameLst>
                                      </p:cBhvr>
                                      <p:to>
                                        <p:strVal val="visible"/>
                                      </p:to>
                                    </p:set>
                                    <p:animEffect transition="in" filter="randombar(horizontal)">
                                      <p:cBhvr>
                                        <p:cTn id="52" dur="500"/>
                                        <p:tgtEl>
                                          <p:spTgt spid="14">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4" presetClass="entr" presetSubtype="10" fill="hold" nodeType="clickEffect">
                                  <p:stCondLst>
                                    <p:cond delay="0"/>
                                  </p:stCondLst>
                                  <p:childTnLst>
                                    <p:set>
                                      <p:cBhvr>
                                        <p:cTn id="56" dur="1" fill="hold">
                                          <p:stCondLst>
                                            <p:cond delay="0"/>
                                          </p:stCondLst>
                                        </p:cTn>
                                        <p:tgtEl>
                                          <p:spTgt spid="14">
                                            <p:txEl>
                                              <p:pRg st="10" end="10"/>
                                            </p:txEl>
                                          </p:spTgt>
                                        </p:tgtEl>
                                        <p:attrNameLst>
                                          <p:attrName>style.visibility</p:attrName>
                                        </p:attrNameLst>
                                      </p:cBhvr>
                                      <p:to>
                                        <p:strVal val="visible"/>
                                      </p:to>
                                    </p:set>
                                    <p:animEffect transition="in" filter="randombar(horizontal)">
                                      <p:cBhvr>
                                        <p:cTn id="57" dur="500"/>
                                        <p:tgtEl>
                                          <p:spTgt spid="14">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4" presetClass="entr" presetSubtype="10" fill="hold" nodeType="clickEffect">
                                  <p:stCondLst>
                                    <p:cond delay="0"/>
                                  </p:stCondLst>
                                  <p:childTnLst>
                                    <p:set>
                                      <p:cBhvr>
                                        <p:cTn id="61" dur="1" fill="hold">
                                          <p:stCondLst>
                                            <p:cond delay="0"/>
                                          </p:stCondLst>
                                        </p:cTn>
                                        <p:tgtEl>
                                          <p:spTgt spid="14">
                                            <p:txEl>
                                              <p:pRg st="11" end="11"/>
                                            </p:txEl>
                                          </p:spTgt>
                                        </p:tgtEl>
                                        <p:attrNameLst>
                                          <p:attrName>style.visibility</p:attrName>
                                        </p:attrNameLst>
                                      </p:cBhvr>
                                      <p:to>
                                        <p:strVal val="visible"/>
                                      </p:to>
                                    </p:set>
                                    <p:animEffect transition="in" filter="randombar(horizontal)">
                                      <p:cBhvr>
                                        <p:cTn id="62" dur="500"/>
                                        <p:tgtEl>
                                          <p:spTgt spid="14">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4" presetClass="entr" presetSubtype="10" fill="hold" nodeType="clickEffect">
                                  <p:stCondLst>
                                    <p:cond delay="0"/>
                                  </p:stCondLst>
                                  <p:childTnLst>
                                    <p:set>
                                      <p:cBhvr>
                                        <p:cTn id="66" dur="1" fill="hold">
                                          <p:stCondLst>
                                            <p:cond delay="0"/>
                                          </p:stCondLst>
                                        </p:cTn>
                                        <p:tgtEl>
                                          <p:spTgt spid="14">
                                            <p:txEl>
                                              <p:pRg st="12" end="12"/>
                                            </p:txEl>
                                          </p:spTgt>
                                        </p:tgtEl>
                                        <p:attrNameLst>
                                          <p:attrName>style.visibility</p:attrName>
                                        </p:attrNameLst>
                                      </p:cBhvr>
                                      <p:to>
                                        <p:strVal val="visible"/>
                                      </p:to>
                                    </p:set>
                                    <p:animEffect transition="in" filter="randombar(horizontal)">
                                      <p:cBhvr>
                                        <p:cTn id="67" dur="500"/>
                                        <p:tgtEl>
                                          <p:spTgt spid="14">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4" presetClass="entr" presetSubtype="10" fill="hold" nodeType="clickEffect">
                                  <p:stCondLst>
                                    <p:cond delay="0"/>
                                  </p:stCondLst>
                                  <p:childTnLst>
                                    <p:set>
                                      <p:cBhvr>
                                        <p:cTn id="71" dur="1" fill="hold">
                                          <p:stCondLst>
                                            <p:cond delay="0"/>
                                          </p:stCondLst>
                                        </p:cTn>
                                        <p:tgtEl>
                                          <p:spTgt spid="14">
                                            <p:txEl>
                                              <p:pRg st="13" end="13"/>
                                            </p:txEl>
                                          </p:spTgt>
                                        </p:tgtEl>
                                        <p:attrNameLst>
                                          <p:attrName>style.visibility</p:attrName>
                                        </p:attrNameLst>
                                      </p:cBhvr>
                                      <p:to>
                                        <p:strVal val="visible"/>
                                      </p:to>
                                    </p:set>
                                    <p:animEffect transition="in" filter="randombar(horizontal)">
                                      <p:cBhvr>
                                        <p:cTn id="72" dur="500"/>
                                        <p:tgtEl>
                                          <p:spTgt spid="14">
                                            <p:txEl>
                                              <p:pRg st="13" end="13"/>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4" presetClass="entr" presetSubtype="10" fill="hold" nodeType="clickEffect">
                                  <p:stCondLst>
                                    <p:cond delay="0"/>
                                  </p:stCondLst>
                                  <p:childTnLst>
                                    <p:set>
                                      <p:cBhvr>
                                        <p:cTn id="76" dur="1" fill="hold">
                                          <p:stCondLst>
                                            <p:cond delay="0"/>
                                          </p:stCondLst>
                                        </p:cTn>
                                        <p:tgtEl>
                                          <p:spTgt spid="14">
                                            <p:txEl>
                                              <p:pRg st="14" end="14"/>
                                            </p:txEl>
                                          </p:spTgt>
                                        </p:tgtEl>
                                        <p:attrNameLst>
                                          <p:attrName>style.visibility</p:attrName>
                                        </p:attrNameLst>
                                      </p:cBhvr>
                                      <p:to>
                                        <p:strVal val="visible"/>
                                      </p:to>
                                    </p:set>
                                    <p:animEffect transition="in" filter="randombar(horizontal)">
                                      <p:cBhvr>
                                        <p:cTn id="77" dur="500"/>
                                        <p:tgtEl>
                                          <p:spTgt spid="14">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oodles Marketing Campaign by Slidesgo">
  <a:themeElements>
    <a:clrScheme name="Simple Light">
      <a:dk1>
        <a:srgbClr val="1E1E1C"/>
      </a:dk1>
      <a:lt1>
        <a:srgbClr val="FFFFFF"/>
      </a:lt1>
      <a:dk2>
        <a:srgbClr val="B7B7B7"/>
      </a:dk2>
      <a:lt2>
        <a:srgbClr val="086380"/>
      </a:lt2>
      <a:accent1>
        <a:srgbClr val="67C6EA"/>
      </a:accent1>
      <a:accent2>
        <a:srgbClr val="FEDD67"/>
      </a:accent2>
      <a:accent3>
        <a:srgbClr val="A8E7FF"/>
      </a:accent3>
      <a:accent4>
        <a:srgbClr val="FFF0B8"/>
      </a:accent4>
      <a:accent5>
        <a:srgbClr val="67C6EA"/>
      </a:accent5>
      <a:accent6>
        <a:srgbClr val="67C6EA"/>
      </a:accent6>
      <a:hlink>
        <a:srgbClr val="1E1E1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10936</TotalTime>
  <Words>2119</Words>
  <Application>Microsoft Office PowerPoint</Application>
  <PresentationFormat>On-screen Show (16:9)</PresentationFormat>
  <Paragraphs>459</Paragraphs>
  <Slides>48</Slides>
  <Notes>39</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48</vt:i4>
      </vt:variant>
    </vt:vector>
  </HeadingPairs>
  <TitlesOfParts>
    <vt:vector size="64" baseType="lpstr">
      <vt:lpstr>Calibri</vt:lpstr>
      <vt:lpstr>Bahnschrift SemiBold</vt:lpstr>
      <vt:lpstr>Muli</vt:lpstr>
      <vt:lpstr>Cascadia Mono</vt:lpstr>
      <vt:lpstr>Londrina Solid</vt:lpstr>
      <vt:lpstr>Courier New</vt:lpstr>
      <vt:lpstr>Calibri Light</vt:lpstr>
      <vt:lpstr>Arial</vt:lpstr>
      <vt:lpstr>Proxima Nova</vt:lpstr>
      <vt:lpstr>Proxima Nova Semibold</vt:lpstr>
      <vt:lpstr>Londrina Shadow</vt:lpstr>
      <vt:lpstr>Nixie One</vt:lpstr>
      <vt:lpstr>Fira Sans Extra Condensed Medium</vt:lpstr>
      <vt:lpstr>Nunito Light</vt:lpstr>
      <vt:lpstr>Doodles Marketing Campaign by Slidesgo</vt:lpstr>
      <vt:lpstr>Slidesgo Final Pages</vt:lpstr>
      <vt:lpstr>PowerPoint Presentation</vt:lpstr>
      <vt:lpstr>TOPICS COVERED</vt:lpstr>
      <vt:lpstr>Prerequisites</vt:lpstr>
      <vt:lpstr>TOOLS NEEDED</vt:lpstr>
      <vt:lpstr>TOPICS COVERED</vt:lpstr>
      <vt:lpstr>.NET CORE ROADMAP</vt:lpstr>
      <vt:lpstr>PowerPoint Presentation</vt:lpstr>
      <vt:lpstr>Projects </vt:lpstr>
      <vt:lpstr>Course Overview</vt:lpstr>
      <vt:lpstr>TOPICS COVERED</vt:lpstr>
      <vt:lpstr>TOPICS COVERED</vt:lpstr>
      <vt:lpstr>ALTERNATIVE RESOURCES</vt:lpstr>
      <vt:lpstr>TOPICS COVERED</vt:lpstr>
      <vt:lpstr>Section 2 - Architecture</vt:lpstr>
      <vt:lpstr>DEPENDENCY INJECTION</vt:lpstr>
      <vt:lpstr>WITHOUT DEPENDENCY INJECTION</vt:lpstr>
      <vt:lpstr>WITH DEPENDENCY INJECTION</vt:lpstr>
      <vt:lpstr>.NET CORE PIPELINE</vt:lpstr>
      <vt:lpstr>ASSIGNMENT - 1</vt:lpstr>
      <vt:lpstr>ASSIGNMENT - 2</vt:lpstr>
      <vt:lpstr>ASSIGNMENT - 3</vt:lpstr>
      <vt:lpstr>ASSIGNMENT</vt:lpstr>
      <vt:lpstr>ASSIGNMENT</vt:lpstr>
      <vt:lpstr>ASSIGNMENT</vt:lpstr>
      <vt:lpstr>MVC ARCHITECTURE</vt:lpstr>
      <vt:lpstr>ROUTING IN MVC</vt:lpstr>
      <vt:lpstr>ENDPOINTS</vt:lpstr>
      <vt:lpstr>.NET CORE PIPELINE</vt:lpstr>
      <vt:lpstr>APPSETTINGS.JSON</vt:lpstr>
      <vt:lpstr>TAG HELPERS</vt:lpstr>
      <vt:lpstr>PRODUCT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PRODUCT</vt:lpstr>
      <vt:lpstr>PowerPoint Presentation</vt:lpstr>
      <vt:lpstr>STRONGLY TYPED VIEWS</vt:lpstr>
      <vt:lpstr>VIEWMODELS</vt:lpstr>
      <vt:lpstr>ASSIGNMENT</vt:lpstr>
      <vt:lpstr>ORDER STATUS MANAGMENT</vt:lpstr>
      <vt:lpstr>ORDER STATUS MANAGMENT</vt:lpstr>
      <vt:lpstr>ORDER STATUS MANAGMENT</vt:lpstr>
      <vt:lpstr>VIEWMODEL</vt:lpstr>
      <vt:lpstr>VIEWBAG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DOODLES</dc:title>
  <dc:creator>Ben Spark</dc:creator>
  <cp:lastModifiedBy>Bhrugen</cp:lastModifiedBy>
  <cp:revision>67</cp:revision>
  <dcterms:modified xsi:type="dcterms:W3CDTF">2023-03-24T19:42:29Z</dcterms:modified>
</cp:coreProperties>
</file>